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12166600" cy="6858000"/>
  <p:notesSz cx="12166600" cy="6858000"/>
  <p:embeddedFontLst>
    <p:embeddedFont>
      <p:font typeface="Calibri" panose="020F0502020204030204" pitchFamily="34" charset="0"/>
      <p:regular r:id="rId42"/>
      <p:bold r:id="rId43"/>
      <p:italic r:id="rId44"/>
      <p:boldItalic r:id="rId45"/>
    </p:embeddedFont>
    <p:embeddedFont>
      <p:font typeface="Helvetica Neue" panose="020B0604020202020204" charset="0"/>
      <p:regular r:id="rId46"/>
      <p:bold r:id="rId47"/>
      <p:italic r:id="rId48"/>
      <p:boldItalic r:id="rId49"/>
    </p:embeddedFont>
    <p:embeddedFont>
      <p:font typeface="Helvetica Neue Light" panose="020B0604020202020204" charset="0"/>
      <p:regular r:id="rId50"/>
      <p:bold r:id="rId51"/>
      <p:italic r:id="rId52"/>
      <p:boldItalic r:id="rId53"/>
    </p:embeddedFont>
    <p:embeddedFont>
      <p:font typeface="Times" panose="02020603050405020304" pitchFamily="18"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8" roundtripDataSignature="AMtx7mhyIv/6ChLM9wmI2hmZpGh48zBA2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47C0874-49DE-42CB-9903-89F46CA0CE51}">
  <a:tblStyle styleId="{147C0874-49DE-42CB-9903-89F46CA0CE51}"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0" d="100"/>
          <a:sy n="60" d="100"/>
        </p:scale>
        <p:origin x="1122" y="19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54" Type="http://schemas.openxmlformats.org/officeDocument/2006/relationships/font" Target="fonts/font13.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font" Target="fonts/font12.fntdata"/><Relationship Id="rId58"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font" Target="fonts/font16.fnt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5272088" cy="3444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6891338" y="0"/>
            <a:ext cx="5272087" cy="3444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030663" y="857250"/>
            <a:ext cx="41052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216025" y="3300413"/>
            <a:ext cx="9734550" cy="27003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513"/>
            <a:ext cx="5272088" cy="3444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6891338" y="6513513"/>
            <a:ext cx="5272087" cy="3444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6:notes"/>
          <p:cNvSpPr txBox="1">
            <a:spLocks noGrp="1"/>
          </p:cNvSpPr>
          <p:nvPr>
            <p:ph type="body" idx="1"/>
          </p:nvPr>
        </p:nvSpPr>
        <p:spPr>
          <a:xfrm>
            <a:off x="1216025" y="3300413"/>
            <a:ext cx="973455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46:notes"/>
          <p:cNvSpPr>
            <a:spLocks noGrp="1" noRot="1" noChangeAspect="1"/>
          </p:cNvSpPr>
          <p:nvPr>
            <p:ph type="sldImg" idx="2"/>
          </p:nvPr>
        </p:nvSpPr>
        <p:spPr>
          <a:xfrm>
            <a:off x="4030663" y="857250"/>
            <a:ext cx="4105275"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10:notes"/>
          <p:cNvSpPr>
            <a:spLocks noGrp="1" noRot="1" noChangeAspect="1"/>
          </p:cNvSpPr>
          <p:nvPr>
            <p:ph type="sldImg" idx="2"/>
          </p:nvPr>
        </p:nvSpPr>
        <p:spPr>
          <a:xfrm>
            <a:off x="4030663" y="857250"/>
            <a:ext cx="41052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p10:notes"/>
          <p:cNvSpPr txBox="1">
            <a:spLocks noGrp="1"/>
          </p:cNvSpPr>
          <p:nvPr>
            <p:ph type="body" idx="1"/>
          </p:nvPr>
        </p:nvSpPr>
        <p:spPr>
          <a:xfrm>
            <a:off x="1216025" y="3300413"/>
            <a:ext cx="973455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800"/>
              </a:spcBef>
              <a:spcAft>
                <a:spcPts val="0"/>
              </a:spcAft>
              <a:buSzPts val="1400"/>
              <a:buNone/>
            </a:pPr>
            <a:r>
              <a:rPr lang="en-US" i="1"/>
              <a:t>Aucun espace n'est à l'abri des violences sexuelles. Des nouvelles telles que celles présentées dans les diapositives ont révélé au monde que les organisations humanitaires ne font pas exception. Des organisations censées protéger les personnes vulnérables ont causé du tort.</a:t>
            </a:r>
            <a:endParaRPr i="1"/>
          </a:p>
        </p:txBody>
      </p:sp>
      <p:sp>
        <p:nvSpPr>
          <p:cNvPr id="426" name="Google Shape;426;p10:notes"/>
          <p:cNvSpPr txBox="1">
            <a:spLocks noGrp="1"/>
          </p:cNvSpPr>
          <p:nvPr>
            <p:ph type="sldNum" idx="12"/>
          </p:nvPr>
        </p:nvSpPr>
        <p:spPr>
          <a:xfrm>
            <a:off x="6891338" y="6513513"/>
            <a:ext cx="5272087" cy="3444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11:notes"/>
          <p:cNvSpPr>
            <a:spLocks noGrp="1" noRot="1" noChangeAspect="1"/>
          </p:cNvSpPr>
          <p:nvPr>
            <p:ph type="sldImg" idx="2"/>
          </p:nvPr>
        </p:nvSpPr>
        <p:spPr>
          <a:xfrm>
            <a:off x="4030663" y="857250"/>
            <a:ext cx="41052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3" name="Google Shape;463;p11:notes"/>
          <p:cNvSpPr txBox="1">
            <a:spLocks noGrp="1"/>
          </p:cNvSpPr>
          <p:nvPr>
            <p:ph type="body" idx="1"/>
          </p:nvPr>
        </p:nvSpPr>
        <p:spPr>
          <a:xfrm>
            <a:off x="1216025" y="3300413"/>
            <a:ext cx="973455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a:t>Le manque de respect et l'utilisation abusive du pouvoir sont fondamentalement liés aux raisons pour lesquelles l'exploitation sexuelle, les abus et le harcèlement se produisent. Nous allons maintenant nous pencher sur ces deux notions.</a:t>
            </a:r>
            <a:endParaRPr i="1"/>
          </a:p>
        </p:txBody>
      </p:sp>
      <p:sp>
        <p:nvSpPr>
          <p:cNvPr id="464" name="Google Shape;464;p11:notes"/>
          <p:cNvSpPr txBox="1">
            <a:spLocks noGrp="1"/>
          </p:cNvSpPr>
          <p:nvPr>
            <p:ph type="sldNum" idx="12"/>
          </p:nvPr>
        </p:nvSpPr>
        <p:spPr>
          <a:xfrm>
            <a:off x="6891338" y="6513513"/>
            <a:ext cx="5272087" cy="3444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12:notes"/>
          <p:cNvSpPr>
            <a:spLocks noGrp="1" noRot="1" noChangeAspect="1"/>
          </p:cNvSpPr>
          <p:nvPr>
            <p:ph type="sldImg" idx="2"/>
          </p:nvPr>
        </p:nvSpPr>
        <p:spPr>
          <a:xfrm>
            <a:off x="4030663" y="857250"/>
            <a:ext cx="41052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2" name="Google Shape;502;p12:notes"/>
          <p:cNvSpPr txBox="1">
            <a:spLocks noGrp="1"/>
          </p:cNvSpPr>
          <p:nvPr>
            <p:ph type="body" idx="1"/>
          </p:nvPr>
        </p:nvSpPr>
        <p:spPr>
          <a:xfrm>
            <a:off x="1216025" y="3300413"/>
            <a:ext cx="973455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800"/>
              </a:spcBef>
              <a:spcAft>
                <a:spcPts val="0"/>
              </a:spcAft>
              <a:buSzPts val="1400"/>
              <a:buNone/>
            </a:pPr>
            <a:r>
              <a:rPr lang="en-US" i="1"/>
              <a:t>Les formateur-trice-s diffusent la vidéo, puis interrogent les participant-e-s sur leurs réactions.</a:t>
            </a:r>
            <a:endParaRPr/>
          </a:p>
          <a:p>
            <a:pPr marL="0" lvl="0" indent="0" algn="l" rtl="0">
              <a:lnSpc>
                <a:spcPct val="100000"/>
              </a:lnSpc>
              <a:spcBef>
                <a:spcPts val="800"/>
              </a:spcBef>
              <a:spcAft>
                <a:spcPts val="0"/>
              </a:spcAft>
              <a:buSzPts val="1400"/>
              <a:buNone/>
            </a:pPr>
            <a:endParaRPr i="1"/>
          </a:p>
          <a:p>
            <a:pPr marL="0" lvl="0" indent="0" algn="l" rtl="0">
              <a:lnSpc>
                <a:spcPct val="100000"/>
              </a:lnSpc>
              <a:spcBef>
                <a:spcPts val="800"/>
              </a:spcBef>
              <a:spcAft>
                <a:spcPts val="0"/>
              </a:spcAft>
              <a:buSzPts val="1400"/>
              <a:buNone/>
            </a:pPr>
            <a:r>
              <a:rPr lang="en-US" i="1"/>
              <a:t>Nous allons maintenant regarder une vidéo qui traite de la responsabilité des travailleurs humanitaires de respecter les normes de conduite les plus élevées et de protéger les personnes contre l’EAS, l'un des abus de pouvoir les plus néfastes.</a:t>
            </a:r>
            <a:endParaRPr i="1"/>
          </a:p>
        </p:txBody>
      </p:sp>
      <p:sp>
        <p:nvSpPr>
          <p:cNvPr id="503" name="Google Shape;503;p12:notes"/>
          <p:cNvSpPr txBox="1">
            <a:spLocks noGrp="1"/>
          </p:cNvSpPr>
          <p:nvPr>
            <p:ph type="sldNum" idx="12"/>
          </p:nvPr>
        </p:nvSpPr>
        <p:spPr>
          <a:xfrm>
            <a:off x="6891338" y="6513513"/>
            <a:ext cx="5272087" cy="3444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13:notes"/>
          <p:cNvSpPr>
            <a:spLocks noGrp="1" noRot="1" noChangeAspect="1"/>
          </p:cNvSpPr>
          <p:nvPr>
            <p:ph type="sldImg" idx="2"/>
          </p:nvPr>
        </p:nvSpPr>
        <p:spPr>
          <a:xfrm>
            <a:off x="4030663" y="857250"/>
            <a:ext cx="41052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4" name="Google Shape;514;p13:notes"/>
          <p:cNvSpPr txBox="1">
            <a:spLocks noGrp="1"/>
          </p:cNvSpPr>
          <p:nvPr>
            <p:ph type="body" idx="1"/>
          </p:nvPr>
        </p:nvSpPr>
        <p:spPr>
          <a:xfrm>
            <a:off x="1216025" y="3300413"/>
            <a:ext cx="9734550" cy="2700337"/>
          </a:xfrm>
          <a:prstGeom prst="rect">
            <a:avLst/>
          </a:prstGeom>
          <a:noFill/>
          <a:ln>
            <a:noFill/>
          </a:ln>
        </p:spPr>
        <p:txBody>
          <a:bodyPr spcFirstLastPara="1" wrap="square" lIns="91425" tIns="45700" rIns="91425" bIns="45700" anchor="t" anchorCtr="0">
            <a:noAutofit/>
          </a:bodyPr>
          <a:lstStyle/>
          <a:p>
            <a:pPr marL="0" lvl="0" indent="0" algn="l" rtl="0">
              <a:lnSpc>
                <a:spcPct val="107916"/>
              </a:lnSpc>
              <a:spcBef>
                <a:spcPts val="0"/>
              </a:spcBef>
              <a:spcAft>
                <a:spcPts val="0"/>
              </a:spcAft>
              <a:buClr>
                <a:schemeClr val="dk1"/>
              </a:buClr>
              <a:buSzPts val="1100"/>
              <a:buFont typeface="Arial"/>
              <a:buNone/>
            </a:pPr>
            <a:r>
              <a:rPr lang="en-US"/>
              <a:t>Les formateur-trice-s dirigent une discussion de groupe sur la vidéo et consignent les réponses sur un tableau de papier (ou un tableau blanc virtuel).</a:t>
            </a:r>
            <a:endParaRPr/>
          </a:p>
          <a:p>
            <a:pPr marL="0" lvl="0" indent="0" algn="l" rtl="0">
              <a:lnSpc>
                <a:spcPct val="107916"/>
              </a:lnSpc>
              <a:spcBef>
                <a:spcPts val="0"/>
              </a:spcBef>
              <a:spcAft>
                <a:spcPts val="0"/>
              </a:spcAft>
              <a:buClr>
                <a:schemeClr val="dk1"/>
              </a:buClr>
              <a:buSzPts val="1100"/>
              <a:buFont typeface="Arial"/>
              <a:buNone/>
            </a:pPr>
            <a:endParaRPr/>
          </a:p>
          <a:p>
            <a:pPr marL="0" lvl="0" indent="0" algn="l" rtl="0">
              <a:lnSpc>
                <a:spcPct val="107916"/>
              </a:lnSpc>
              <a:spcBef>
                <a:spcPts val="0"/>
              </a:spcBef>
              <a:spcAft>
                <a:spcPts val="0"/>
              </a:spcAft>
              <a:buClr>
                <a:schemeClr val="dk1"/>
              </a:buClr>
              <a:buSzPts val="1100"/>
              <a:buFont typeface="Arial"/>
              <a:buNone/>
            </a:pPr>
            <a:r>
              <a:rPr lang="en-US"/>
              <a:t>Les formateur-trice-s peuvent compléter les réponses des participant-e-s si nécessaire :</a:t>
            </a:r>
            <a:endParaRPr/>
          </a:p>
          <a:p>
            <a:pPr marL="171450" lvl="0" indent="-171450" algn="l" rtl="0">
              <a:lnSpc>
                <a:spcPct val="107916"/>
              </a:lnSpc>
              <a:spcBef>
                <a:spcPts val="0"/>
              </a:spcBef>
              <a:spcAft>
                <a:spcPts val="0"/>
              </a:spcAft>
              <a:buClr>
                <a:schemeClr val="dk1"/>
              </a:buClr>
              <a:buSzPts val="1100"/>
              <a:buFont typeface="Arial"/>
              <a:buChar char="•"/>
            </a:pPr>
            <a:r>
              <a:rPr lang="en-US"/>
              <a:t>Les travailleurs humanitaires ont du pouvoir et peuvent en abuser</a:t>
            </a:r>
            <a:endParaRPr/>
          </a:p>
          <a:p>
            <a:pPr marL="171450" lvl="0" indent="-171450" algn="l" rtl="0">
              <a:lnSpc>
                <a:spcPct val="107916"/>
              </a:lnSpc>
              <a:spcBef>
                <a:spcPts val="0"/>
              </a:spcBef>
              <a:spcAft>
                <a:spcPts val="0"/>
              </a:spcAft>
              <a:buClr>
                <a:schemeClr val="dk1"/>
              </a:buClr>
              <a:buSzPts val="1100"/>
              <a:buFont typeface="Arial"/>
              <a:buChar char="•"/>
            </a:pPr>
            <a:r>
              <a:rPr lang="en-US"/>
              <a:t>Respect</a:t>
            </a:r>
            <a:endParaRPr/>
          </a:p>
          <a:p>
            <a:pPr marL="171450" lvl="0" indent="-171450" algn="l" rtl="0">
              <a:lnSpc>
                <a:spcPct val="107916"/>
              </a:lnSpc>
              <a:spcBef>
                <a:spcPts val="0"/>
              </a:spcBef>
              <a:spcAft>
                <a:spcPts val="0"/>
              </a:spcAft>
              <a:buClr>
                <a:schemeClr val="dk1"/>
              </a:buClr>
              <a:buSzPts val="1100"/>
              <a:buFont typeface="Arial"/>
              <a:buChar char="•"/>
            </a:pPr>
            <a:r>
              <a:rPr lang="en-US"/>
              <a:t>Responsabilité</a:t>
            </a:r>
            <a:endParaRPr/>
          </a:p>
          <a:p>
            <a:pPr marL="171450" lvl="0" indent="-171450" algn="l" rtl="0">
              <a:lnSpc>
                <a:spcPct val="107916"/>
              </a:lnSpc>
              <a:spcBef>
                <a:spcPts val="0"/>
              </a:spcBef>
              <a:spcAft>
                <a:spcPts val="0"/>
              </a:spcAft>
              <a:buClr>
                <a:schemeClr val="dk1"/>
              </a:buClr>
              <a:buSzPts val="1100"/>
              <a:buFont typeface="Arial"/>
              <a:buChar char="•"/>
            </a:pPr>
            <a:r>
              <a:rPr lang="en-US"/>
              <a:t>Conséquences de l’EAS</a:t>
            </a:r>
            <a:endParaRPr/>
          </a:p>
          <a:p>
            <a:pPr marL="171450" lvl="0" indent="-171450" algn="l" rtl="0">
              <a:lnSpc>
                <a:spcPct val="107916"/>
              </a:lnSpc>
              <a:spcBef>
                <a:spcPts val="0"/>
              </a:spcBef>
              <a:spcAft>
                <a:spcPts val="0"/>
              </a:spcAft>
              <a:buClr>
                <a:schemeClr val="dk1"/>
              </a:buClr>
              <a:buSzPts val="1100"/>
              <a:buFont typeface="Arial"/>
              <a:buChar char="•"/>
            </a:pPr>
            <a:r>
              <a:rPr lang="en-US"/>
              <a:t>Les travailleurs humanitaires sont perçus comme ayant accès aux ressources/à l'aide</a:t>
            </a:r>
            <a:endParaRPr/>
          </a:p>
          <a:p>
            <a:pPr marL="171450" lvl="0" indent="-171450" algn="l" rtl="0">
              <a:lnSpc>
                <a:spcPct val="107916"/>
              </a:lnSpc>
              <a:spcBef>
                <a:spcPts val="0"/>
              </a:spcBef>
              <a:spcAft>
                <a:spcPts val="0"/>
              </a:spcAft>
              <a:buClr>
                <a:schemeClr val="dk1"/>
              </a:buClr>
              <a:buSzPts val="1100"/>
              <a:buFont typeface="Arial"/>
              <a:buChar char="•"/>
            </a:pPr>
            <a:r>
              <a:rPr lang="en-US"/>
              <a:t>Exploitation et abus sexuels</a:t>
            </a:r>
            <a:endParaRPr/>
          </a:p>
          <a:p>
            <a:pPr marL="171450" lvl="0" indent="-171450" algn="l" rtl="0">
              <a:lnSpc>
                <a:spcPct val="107916"/>
              </a:lnSpc>
              <a:spcBef>
                <a:spcPts val="0"/>
              </a:spcBef>
              <a:spcAft>
                <a:spcPts val="0"/>
              </a:spcAft>
              <a:buClr>
                <a:schemeClr val="dk1"/>
              </a:buClr>
              <a:buSzPts val="1100"/>
              <a:buFont typeface="Arial"/>
              <a:buChar char="•"/>
            </a:pPr>
            <a:r>
              <a:rPr lang="en-US"/>
              <a:t>Dignité</a:t>
            </a:r>
            <a:endParaRPr/>
          </a:p>
          <a:p>
            <a:pPr marL="171450" lvl="0" indent="-171450" algn="l" rtl="0">
              <a:lnSpc>
                <a:spcPct val="107916"/>
              </a:lnSpc>
              <a:spcBef>
                <a:spcPts val="0"/>
              </a:spcBef>
              <a:spcAft>
                <a:spcPts val="0"/>
              </a:spcAft>
              <a:buClr>
                <a:schemeClr val="dk1"/>
              </a:buClr>
              <a:buSzPts val="1100"/>
              <a:buFont typeface="Arial"/>
              <a:buChar char="•"/>
            </a:pPr>
            <a:r>
              <a:rPr lang="en-US"/>
              <a:t>Signalement</a:t>
            </a:r>
            <a:endParaRPr/>
          </a:p>
          <a:p>
            <a:pPr marL="171450" lvl="0" indent="-171450" algn="l" rtl="0">
              <a:lnSpc>
                <a:spcPct val="107916"/>
              </a:lnSpc>
              <a:spcBef>
                <a:spcPts val="0"/>
              </a:spcBef>
              <a:spcAft>
                <a:spcPts val="0"/>
              </a:spcAft>
              <a:buClr>
                <a:schemeClr val="dk1"/>
              </a:buClr>
              <a:buSzPts val="1100"/>
              <a:buFont typeface="Arial"/>
              <a:buChar char="•"/>
            </a:pPr>
            <a:r>
              <a:rPr lang="en-US"/>
              <a:t>Confidentialité</a:t>
            </a:r>
            <a:endParaRPr/>
          </a:p>
        </p:txBody>
      </p:sp>
      <p:sp>
        <p:nvSpPr>
          <p:cNvPr id="515" name="Google Shape;515;p13:notes"/>
          <p:cNvSpPr txBox="1">
            <a:spLocks noGrp="1"/>
          </p:cNvSpPr>
          <p:nvPr>
            <p:ph type="sldNum" idx="12"/>
          </p:nvPr>
        </p:nvSpPr>
        <p:spPr>
          <a:xfrm>
            <a:off x="6891338" y="6513513"/>
            <a:ext cx="5272087" cy="3444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14:notes"/>
          <p:cNvSpPr>
            <a:spLocks noGrp="1" noRot="1" noChangeAspect="1"/>
          </p:cNvSpPr>
          <p:nvPr>
            <p:ph type="sldImg" idx="2"/>
          </p:nvPr>
        </p:nvSpPr>
        <p:spPr>
          <a:xfrm>
            <a:off x="4030663" y="857250"/>
            <a:ext cx="41052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9" name="Google Shape;529;p14:notes"/>
          <p:cNvSpPr txBox="1">
            <a:spLocks noGrp="1"/>
          </p:cNvSpPr>
          <p:nvPr>
            <p:ph type="body" idx="1"/>
          </p:nvPr>
        </p:nvSpPr>
        <p:spPr>
          <a:xfrm>
            <a:off x="1216025" y="3300413"/>
            <a:ext cx="973455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Comme nous l'avons vu dans la vidéo, la règle la plus importante que John et Fatima appliquent dans leur travail avec leurs collègues et les membres de la communauté est de traiter les gens avec respect. Nous allons maintenant faire un exercice pour discuter de cette notion.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Vous allez travailler en petits groupes. Chaque groupe établira deux listes :</a:t>
            </a:r>
            <a:endParaRPr/>
          </a:p>
          <a:p>
            <a:pPr marL="0" lvl="0" indent="0" algn="l" rtl="0">
              <a:lnSpc>
                <a:spcPct val="100000"/>
              </a:lnSpc>
              <a:spcBef>
                <a:spcPts val="0"/>
              </a:spcBef>
              <a:spcAft>
                <a:spcPts val="0"/>
              </a:spcAft>
              <a:buSzPts val="1400"/>
              <a:buNone/>
            </a:pPr>
            <a:r>
              <a:rPr lang="en-US"/>
              <a:t>   1) les actions qui témoignent du respect ; et</a:t>
            </a:r>
            <a:endParaRPr/>
          </a:p>
          <a:p>
            <a:pPr marL="0" lvl="0" indent="0" algn="l" rtl="0">
              <a:lnSpc>
                <a:spcPct val="100000"/>
              </a:lnSpc>
              <a:spcBef>
                <a:spcPts val="0"/>
              </a:spcBef>
              <a:spcAft>
                <a:spcPts val="0"/>
              </a:spcAft>
              <a:buSzPts val="1400"/>
              <a:buNone/>
            </a:pPr>
            <a:r>
              <a:rPr lang="en-US"/>
              <a:t>   2) les actions qui ne témoignent pas du respect.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Veillez à désigner un preneur de notes et un rapporteur.</a:t>
            </a:r>
            <a:endParaRPr/>
          </a:p>
          <a:p>
            <a:pPr marL="0" lvl="0" indent="0" algn="l" rtl="0">
              <a:lnSpc>
                <a:spcPct val="100000"/>
              </a:lnSpc>
              <a:spcBef>
                <a:spcPts val="0"/>
              </a:spcBef>
              <a:spcAft>
                <a:spcPts val="0"/>
              </a:spcAft>
              <a:buSzPts val="1400"/>
              <a:buNone/>
            </a:pPr>
            <a:r>
              <a:rPr lang="en-US"/>
              <a:t>Après 10 minutes, réunissez les participant-e-s en séance plénière et demandez à chaque groupe de partager un élément à la fois de chaque colonne d'actions respectueuses et irrespectueuses sur le lieu de travail que leur groupe a identifiées. Les groupes continuent à tour de rôle à partager quelque chose qui n'a pas déjà été partagé jusqu'à ce qu'ils soient à court de nouveaux éléments.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Consignez les réponses sur une feuille du tableau de conférence intitulée "Actions respectueuses/Actions irrespectueuses".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N'oubliez pas que le concept et les actes de respect peuvent être très différents selon les contextes. Par exemple, dans certaines cultures, une forme de respect consiste à ne pas être en désaccord avec une personne plus âgée ou plus puissante que soi ou à ne pas lui faire honte. Cela peut constituer un obstacle à la dénonciation des abus et il peut être nécessaire d'en discuter si le sujet est abordé. Une option consiste à s'assurer qu'elle est enregistrée sur le "parking" et à y revenir lors de la discussion des différents canaux et méthodes de signalement qui permettraient à quelqu'un de dénoncer en toute sécurité et en toute confidentialité une personne en position d'autorité ou de pouvoir. Exemples de réponses :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Actions respectueuses :</a:t>
            </a:r>
            <a:endParaRPr/>
          </a:p>
          <a:p>
            <a:pPr marL="171450" lvl="0" indent="-171450" algn="l" rtl="0">
              <a:lnSpc>
                <a:spcPct val="100000"/>
              </a:lnSpc>
              <a:spcBef>
                <a:spcPts val="0"/>
              </a:spcBef>
              <a:spcAft>
                <a:spcPts val="0"/>
              </a:spcAft>
              <a:buSzPts val="1400"/>
              <a:buFont typeface="Arial"/>
              <a:buChar char="•"/>
            </a:pPr>
            <a:r>
              <a:rPr lang="en-US"/>
              <a:t>Être traité-e avec gentillesse</a:t>
            </a:r>
            <a:endParaRPr/>
          </a:p>
          <a:p>
            <a:pPr marL="171450" lvl="0" indent="-171450" algn="l" rtl="0">
              <a:lnSpc>
                <a:spcPct val="100000"/>
              </a:lnSpc>
              <a:spcBef>
                <a:spcPts val="0"/>
              </a:spcBef>
              <a:spcAft>
                <a:spcPts val="0"/>
              </a:spcAft>
              <a:buSzPts val="1400"/>
              <a:buFont typeface="Arial"/>
              <a:buChar char="•"/>
            </a:pPr>
            <a:r>
              <a:rPr lang="en-US"/>
              <a:t>Maintenir des limites appropriées pour mon espace personnel</a:t>
            </a:r>
            <a:endParaRPr/>
          </a:p>
          <a:p>
            <a:pPr marL="171450" lvl="0" indent="-171450" algn="l" rtl="0">
              <a:lnSpc>
                <a:spcPct val="100000"/>
              </a:lnSpc>
              <a:spcBef>
                <a:spcPts val="0"/>
              </a:spcBef>
              <a:spcAft>
                <a:spcPts val="0"/>
              </a:spcAft>
              <a:buSzPts val="1400"/>
              <a:buFont typeface="Arial"/>
              <a:buChar char="•"/>
            </a:pPr>
            <a:r>
              <a:rPr lang="en-US"/>
              <a:t>Être entendu-e sans jugement</a:t>
            </a:r>
            <a:endParaRPr/>
          </a:p>
          <a:p>
            <a:pPr marL="171450" lvl="0" indent="-171450" algn="l" rtl="0">
              <a:lnSpc>
                <a:spcPct val="100000"/>
              </a:lnSpc>
              <a:spcBef>
                <a:spcPts val="0"/>
              </a:spcBef>
              <a:spcAft>
                <a:spcPts val="0"/>
              </a:spcAft>
              <a:buSzPts val="1400"/>
              <a:buFont typeface="Arial"/>
              <a:buChar char="•"/>
            </a:pPr>
            <a:r>
              <a:rPr lang="en-US"/>
              <a:t>Entendre des mots positifs et des encouragements</a:t>
            </a:r>
            <a:endParaRPr/>
          </a:p>
          <a:p>
            <a:pPr marL="171450" lvl="0" indent="-171450" algn="l" rtl="0">
              <a:lnSpc>
                <a:spcPct val="100000"/>
              </a:lnSpc>
              <a:spcBef>
                <a:spcPts val="0"/>
              </a:spcBef>
              <a:spcAft>
                <a:spcPts val="0"/>
              </a:spcAft>
              <a:buSzPts val="1400"/>
              <a:buFont typeface="Arial"/>
              <a:buChar char="•"/>
            </a:pPr>
            <a:r>
              <a:rPr lang="en-US"/>
              <a:t>Être traité-e avec empathie lorsque je suis confronté à une difficulté</a:t>
            </a:r>
            <a:endParaRPr/>
          </a:p>
          <a:p>
            <a:pPr marL="171450" lvl="0" indent="-171450" algn="l" rtl="0">
              <a:lnSpc>
                <a:spcPct val="100000"/>
              </a:lnSpc>
              <a:spcBef>
                <a:spcPts val="0"/>
              </a:spcBef>
              <a:spcAft>
                <a:spcPts val="0"/>
              </a:spcAft>
              <a:buSzPts val="1400"/>
              <a:buFont typeface="Arial"/>
              <a:buChar char="•"/>
            </a:pPr>
            <a:r>
              <a:rPr lang="en-US"/>
              <a:t>Être encouragé-e à partager ses points de vue et ses idées</a:t>
            </a:r>
            <a:endParaRPr/>
          </a:p>
          <a:p>
            <a:pPr marL="171450" lvl="0" indent="-171450" algn="l" rtl="0">
              <a:lnSpc>
                <a:spcPct val="100000"/>
              </a:lnSpc>
              <a:spcBef>
                <a:spcPts val="0"/>
              </a:spcBef>
              <a:spcAft>
                <a:spcPts val="0"/>
              </a:spcAft>
              <a:buSzPts val="1400"/>
              <a:buFont typeface="Arial"/>
              <a:buChar char="•"/>
            </a:pPr>
            <a:r>
              <a:rPr lang="en-US"/>
              <a:t>Avoir le sentiment que notre opinion a été entendue et appréciée</a:t>
            </a:r>
            <a:endParaRPr/>
          </a:p>
          <a:p>
            <a:pPr marL="171450" lvl="0" indent="-171450" algn="l" rtl="0">
              <a:lnSpc>
                <a:spcPct val="100000"/>
              </a:lnSpc>
              <a:spcBef>
                <a:spcPts val="0"/>
              </a:spcBef>
              <a:spcAft>
                <a:spcPts val="0"/>
              </a:spcAft>
              <a:buSzPts val="1400"/>
              <a:buFont typeface="Arial"/>
              <a:buChar char="•"/>
            </a:pPr>
            <a:r>
              <a:rPr lang="en-US"/>
              <a:t>Être apprécié-e et valorisé-e pour ses contributions</a:t>
            </a:r>
            <a:endParaRPr/>
          </a:p>
          <a:p>
            <a:pPr marL="171450" lvl="0" indent="-171450" algn="l" rtl="0">
              <a:lnSpc>
                <a:spcPct val="100000"/>
              </a:lnSpc>
              <a:spcBef>
                <a:spcPts val="0"/>
              </a:spcBef>
              <a:spcAft>
                <a:spcPts val="0"/>
              </a:spcAft>
              <a:buSzPts val="1400"/>
              <a:buFont typeface="Arial"/>
              <a:buChar char="•"/>
            </a:pPr>
            <a:r>
              <a:rPr lang="en-US"/>
              <a:t>Traiter les gens de manière juste et équitable</a:t>
            </a:r>
            <a:endParaRPr/>
          </a:p>
          <a:p>
            <a:pPr marL="171450" lvl="0" indent="-82550" algn="l" rtl="0">
              <a:lnSpc>
                <a:spcPct val="100000"/>
              </a:lnSpc>
              <a:spcBef>
                <a:spcPts val="0"/>
              </a:spcBef>
              <a:spcAft>
                <a:spcPts val="0"/>
              </a:spcAft>
              <a:buSzPts val="1400"/>
              <a:buFont typeface="Arial"/>
              <a:buNone/>
            </a:pPr>
            <a:endParaRPr/>
          </a:p>
          <a:p>
            <a:pPr marL="0" lvl="0" indent="0" algn="l" rtl="0">
              <a:lnSpc>
                <a:spcPct val="100000"/>
              </a:lnSpc>
              <a:spcBef>
                <a:spcPts val="0"/>
              </a:spcBef>
              <a:spcAft>
                <a:spcPts val="0"/>
              </a:spcAft>
              <a:buSzPts val="1400"/>
              <a:buFont typeface="Arial"/>
              <a:buNone/>
            </a:pPr>
            <a:r>
              <a:rPr lang="en-US"/>
              <a:t>Actions irrespectueuses :</a:t>
            </a:r>
            <a:endParaRPr/>
          </a:p>
          <a:p>
            <a:pPr marL="171450" lvl="0" indent="-171450" algn="l" rtl="0">
              <a:lnSpc>
                <a:spcPct val="100000"/>
              </a:lnSpc>
              <a:spcBef>
                <a:spcPts val="0"/>
              </a:spcBef>
              <a:spcAft>
                <a:spcPts val="0"/>
              </a:spcAft>
              <a:buSzPts val="1400"/>
              <a:buFont typeface="Arial"/>
              <a:buChar char="•"/>
            </a:pPr>
            <a:r>
              <a:rPr lang="en-US"/>
              <a:t>Crier ou utiliser un langage dur</a:t>
            </a:r>
            <a:endParaRPr/>
          </a:p>
          <a:p>
            <a:pPr marL="171450" lvl="0" indent="-171450" algn="l" rtl="0">
              <a:lnSpc>
                <a:spcPct val="100000"/>
              </a:lnSpc>
              <a:spcBef>
                <a:spcPts val="0"/>
              </a:spcBef>
              <a:spcAft>
                <a:spcPts val="0"/>
              </a:spcAft>
              <a:buSzPts val="1400"/>
              <a:buFont typeface="Arial"/>
              <a:buChar char="•"/>
            </a:pPr>
            <a:r>
              <a:rPr lang="en-US"/>
              <a:t>Toucher les autres de manière inappropriée ou sans leur consentement</a:t>
            </a:r>
            <a:endParaRPr/>
          </a:p>
          <a:p>
            <a:pPr marL="171450" lvl="0" indent="-171450" algn="l" rtl="0">
              <a:lnSpc>
                <a:spcPct val="100000"/>
              </a:lnSpc>
              <a:spcBef>
                <a:spcPts val="0"/>
              </a:spcBef>
              <a:spcAft>
                <a:spcPts val="0"/>
              </a:spcAft>
              <a:buSzPts val="1400"/>
              <a:buFont typeface="Arial"/>
              <a:buChar char="•"/>
            </a:pPr>
            <a:r>
              <a:rPr lang="en-US"/>
              <a:t>Faire des commentaires harcelants ou sexuels sur les autres</a:t>
            </a:r>
            <a:endParaRPr/>
          </a:p>
          <a:p>
            <a:pPr marL="171450" lvl="0" indent="-171450" algn="l" rtl="0">
              <a:lnSpc>
                <a:spcPct val="100000"/>
              </a:lnSpc>
              <a:spcBef>
                <a:spcPts val="0"/>
              </a:spcBef>
              <a:spcAft>
                <a:spcPts val="0"/>
              </a:spcAft>
              <a:buSzPts val="1400"/>
              <a:buFont typeface="Arial"/>
              <a:buChar char="•"/>
            </a:pPr>
            <a:r>
              <a:rPr lang="en-US"/>
              <a:t>Plaisanter sur les autres ou se moquer d’eux</a:t>
            </a:r>
            <a:endParaRPr/>
          </a:p>
          <a:p>
            <a:pPr marL="171450" lvl="0" indent="-171450" algn="l" rtl="0">
              <a:lnSpc>
                <a:spcPct val="100000"/>
              </a:lnSpc>
              <a:spcBef>
                <a:spcPts val="0"/>
              </a:spcBef>
              <a:spcAft>
                <a:spcPts val="0"/>
              </a:spcAft>
              <a:buSzPts val="1400"/>
              <a:buFont typeface="Arial"/>
              <a:buChar char="•"/>
            </a:pPr>
            <a:r>
              <a:rPr lang="en-US"/>
              <a:t>Faire des commérages sur les autres ou les taquiner</a:t>
            </a:r>
            <a:endParaRPr/>
          </a:p>
          <a:p>
            <a:pPr marL="171450" lvl="0" indent="-171450" algn="l" rtl="0">
              <a:lnSpc>
                <a:spcPct val="100000"/>
              </a:lnSpc>
              <a:spcBef>
                <a:spcPts val="0"/>
              </a:spcBef>
              <a:spcAft>
                <a:spcPts val="0"/>
              </a:spcAft>
              <a:buSzPts val="1400"/>
              <a:buFont typeface="Arial"/>
              <a:buChar char="•"/>
            </a:pPr>
            <a:r>
              <a:rPr lang="en-US"/>
              <a:t>Ne pas respecter les politiques ou les procédures alors que d'autres membres du personnel suivent les règles</a:t>
            </a:r>
            <a:endParaRPr/>
          </a:p>
          <a:p>
            <a:pPr marL="171450" lvl="0" indent="-171450" algn="l" rtl="0">
              <a:lnSpc>
                <a:spcPct val="100000"/>
              </a:lnSpc>
              <a:spcBef>
                <a:spcPts val="0"/>
              </a:spcBef>
              <a:spcAft>
                <a:spcPts val="0"/>
              </a:spcAft>
              <a:buSzPts val="1400"/>
              <a:buFont typeface="Arial"/>
              <a:buChar char="•"/>
            </a:pPr>
            <a:r>
              <a:rPr lang="en-US"/>
              <a:t>S'attribuer le mérite du travail de quelqu'un d'autre</a:t>
            </a:r>
            <a:endParaRPr/>
          </a:p>
          <a:p>
            <a:pPr marL="171450" lvl="0" indent="-171450" algn="l" rtl="0">
              <a:lnSpc>
                <a:spcPct val="100000"/>
              </a:lnSpc>
              <a:spcBef>
                <a:spcPts val="0"/>
              </a:spcBef>
              <a:spcAft>
                <a:spcPts val="0"/>
              </a:spcAft>
              <a:buSzPts val="1400"/>
              <a:buFont typeface="Arial"/>
              <a:buChar char="•"/>
            </a:pPr>
            <a:r>
              <a:rPr lang="en-US"/>
              <a:t>Rabaisser ou saper le travail de quelqu'un d'autre</a:t>
            </a:r>
            <a:endParaRPr/>
          </a:p>
          <a:p>
            <a:pPr marL="171450" lvl="0" indent="-171450" algn="l" rtl="0">
              <a:lnSpc>
                <a:spcPct val="100000"/>
              </a:lnSpc>
              <a:spcBef>
                <a:spcPts val="0"/>
              </a:spcBef>
              <a:spcAft>
                <a:spcPts val="0"/>
              </a:spcAft>
              <a:buSzPts val="1400"/>
              <a:buFont typeface="Arial"/>
              <a:buChar char="•"/>
            </a:pPr>
            <a:r>
              <a:rPr lang="en-US"/>
              <a:t>Se faire mentir ou dire des mensonges sur les autres</a:t>
            </a:r>
            <a:endParaRPr/>
          </a:p>
          <a:p>
            <a:pPr marL="171450" lvl="0" indent="-171450" algn="l" rtl="0">
              <a:lnSpc>
                <a:spcPct val="100000"/>
              </a:lnSpc>
              <a:spcBef>
                <a:spcPts val="0"/>
              </a:spcBef>
              <a:spcAft>
                <a:spcPts val="0"/>
              </a:spcAft>
              <a:buSzPts val="1400"/>
              <a:buFont typeface="Arial"/>
              <a:buChar char="•"/>
            </a:pPr>
            <a:r>
              <a:rPr lang="en-US"/>
              <a:t>Ne pas partager avec les autres les informations dont ils ont besoin pour prendre des décisions</a:t>
            </a:r>
            <a:endParaRPr/>
          </a:p>
        </p:txBody>
      </p:sp>
      <p:sp>
        <p:nvSpPr>
          <p:cNvPr id="530" name="Google Shape;530;p14:notes"/>
          <p:cNvSpPr txBox="1">
            <a:spLocks noGrp="1"/>
          </p:cNvSpPr>
          <p:nvPr>
            <p:ph type="sldNum" idx="12"/>
          </p:nvPr>
        </p:nvSpPr>
        <p:spPr>
          <a:xfrm>
            <a:off x="6891338" y="6513513"/>
            <a:ext cx="5272087" cy="3444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15:notes"/>
          <p:cNvSpPr>
            <a:spLocks noGrp="1" noRot="1" noChangeAspect="1"/>
          </p:cNvSpPr>
          <p:nvPr>
            <p:ph type="sldImg" idx="2"/>
          </p:nvPr>
        </p:nvSpPr>
        <p:spPr>
          <a:xfrm>
            <a:off x="4030663" y="857250"/>
            <a:ext cx="41052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5" name="Google Shape;545;p15:notes"/>
          <p:cNvSpPr txBox="1">
            <a:spLocks noGrp="1"/>
          </p:cNvSpPr>
          <p:nvPr>
            <p:ph type="body" idx="1"/>
          </p:nvPr>
        </p:nvSpPr>
        <p:spPr>
          <a:xfrm>
            <a:off x="1216025" y="3300413"/>
            <a:ext cx="973455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Les formateur-trice-s animent une discussion plénière en groupe entier pendant 7 minutes.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Maintenant que nous avons établi comment vous souhaitez être traité-e avec respect sur votre lieu de travail, prenons une minute pour réfléchir à la manière dont ces mêmes actions de respect et d'irrespect pourraient s'appliquer à la manière dont nous traitons les participant-e-s au programme et les membres de la communauté.</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La liste est-elle la même? Lesquels sont particulièrement importants? Y a-t-il des éléments manquants?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Encouragez les points supplémentaires suivants concernant les ACTIONS IRRESPECTUEUSES envers les participant-e-s au programme ou les membres de la communauté:</a:t>
            </a:r>
            <a:endParaRPr/>
          </a:p>
          <a:p>
            <a:pPr marL="171450" lvl="0" indent="-171450" algn="l" rtl="0">
              <a:lnSpc>
                <a:spcPct val="100000"/>
              </a:lnSpc>
              <a:spcBef>
                <a:spcPts val="0"/>
              </a:spcBef>
              <a:spcAft>
                <a:spcPts val="0"/>
              </a:spcAft>
              <a:buSzPts val="1400"/>
              <a:buFont typeface="Arial"/>
              <a:buChar char="•"/>
            </a:pPr>
            <a:r>
              <a:rPr lang="en-US"/>
              <a:t>Abuser de son pouvoir à des fins personnelles et/ou pour blesser quelqu'un d'autre</a:t>
            </a:r>
            <a:endParaRPr/>
          </a:p>
          <a:p>
            <a:pPr marL="171450" lvl="0" indent="-171450" algn="l" rtl="0">
              <a:lnSpc>
                <a:spcPct val="100000"/>
              </a:lnSpc>
              <a:spcBef>
                <a:spcPts val="0"/>
              </a:spcBef>
              <a:spcAft>
                <a:spcPts val="0"/>
              </a:spcAft>
              <a:buSzPts val="1400"/>
              <a:buFont typeface="Arial"/>
              <a:buChar char="•"/>
            </a:pPr>
            <a:r>
              <a:rPr lang="en-US"/>
              <a:t>Profiter des autres qui vivent des situations difficiles</a:t>
            </a:r>
            <a:endParaRPr/>
          </a:p>
        </p:txBody>
      </p:sp>
      <p:sp>
        <p:nvSpPr>
          <p:cNvPr id="546" name="Google Shape;546;p15:notes"/>
          <p:cNvSpPr txBox="1">
            <a:spLocks noGrp="1"/>
          </p:cNvSpPr>
          <p:nvPr>
            <p:ph type="sldNum" idx="12"/>
          </p:nvPr>
        </p:nvSpPr>
        <p:spPr>
          <a:xfrm>
            <a:off x="6891338" y="6513513"/>
            <a:ext cx="5272087" cy="3444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16:notes"/>
          <p:cNvSpPr>
            <a:spLocks noGrp="1" noRot="1" noChangeAspect="1"/>
          </p:cNvSpPr>
          <p:nvPr>
            <p:ph type="sldImg" idx="2"/>
          </p:nvPr>
        </p:nvSpPr>
        <p:spPr>
          <a:xfrm>
            <a:off x="4030663" y="857250"/>
            <a:ext cx="41052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6" name="Google Shape;556;p16:notes"/>
          <p:cNvSpPr txBox="1">
            <a:spLocks noGrp="1"/>
          </p:cNvSpPr>
          <p:nvPr>
            <p:ph type="body" idx="1"/>
          </p:nvPr>
        </p:nvSpPr>
        <p:spPr>
          <a:xfrm>
            <a:off x="1216025" y="3300413"/>
            <a:ext cx="973455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Imprimez le polycopié de cet exercice et suivez les instructions.</a:t>
            </a:r>
            <a:endParaRPr/>
          </a:p>
        </p:txBody>
      </p:sp>
      <p:sp>
        <p:nvSpPr>
          <p:cNvPr id="557" name="Google Shape;557;p16:notes"/>
          <p:cNvSpPr txBox="1">
            <a:spLocks noGrp="1"/>
          </p:cNvSpPr>
          <p:nvPr>
            <p:ph type="sldNum" idx="12"/>
          </p:nvPr>
        </p:nvSpPr>
        <p:spPr>
          <a:xfrm>
            <a:off x="6891338" y="6513513"/>
            <a:ext cx="5272087" cy="3444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17:notes"/>
          <p:cNvSpPr>
            <a:spLocks noGrp="1" noRot="1" noChangeAspect="1"/>
          </p:cNvSpPr>
          <p:nvPr>
            <p:ph type="sldImg" idx="2"/>
          </p:nvPr>
        </p:nvSpPr>
        <p:spPr>
          <a:xfrm>
            <a:off x="4030663" y="857250"/>
            <a:ext cx="41052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7" name="Google Shape;567;p17:notes"/>
          <p:cNvSpPr txBox="1">
            <a:spLocks noGrp="1"/>
          </p:cNvSpPr>
          <p:nvPr>
            <p:ph type="body" idx="1"/>
          </p:nvPr>
        </p:nvSpPr>
        <p:spPr>
          <a:xfrm>
            <a:off x="1216025" y="3300413"/>
            <a:ext cx="973455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Imprimez le polycopié de cet exercice et suivez les instructions.</a:t>
            </a:r>
            <a:endParaRPr/>
          </a:p>
        </p:txBody>
      </p:sp>
      <p:sp>
        <p:nvSpPr>
          <p:cNvPr id="568" name="Google Shape;568;p17:notes"/>
          <p:cNvSpPr txBox="1">
            <a:spLocks noGrp="1"/>
          </p:cNvSpPr>
          <p:nvPr>
            <p:ph type="sldNum" idx="12"/>
          </p:nvPr>
        </p:nvSpPr>
        <p:spPr>
          <a:xfrm>
            <a:off x="6891338" y="6513513"/>
            <a:ext cx="5272087" cy="3444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p18:notes"/>
          <p:cNvSpPr>
            <a:spLocks noGrp="1" noRot="1" noChangeAspect="1"/>
          </p:cNvSpPr>
          <p:nvPr>
            <p:ph type="sldImg" idx="2"/>
          </p:nvPr>
        </p:nvSpPr>
        <p:spPr>
          <a:xfrm>
            <a:off x="4030663" y="857250"/>
            <a:ext cx="41052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5" name="Google Shape;605;p18:notes"/>
          <p:cNvSpPr txBox="1">
            <a:spLocks noGrp="1"/>
          </p:cNvSpPr>
          <p:nvPr>
            <p:ph type="body" idx="1"/>
          </p:nvPr>
        </p:nvSpPr>
        <p:spPr>
          <a:xfrm>
            <a:off x="1216025" y="3300413"/>
            <a:ext cx="9734550" cy="2700337"/>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800"/>
              </a:spcBef>
              <a:spcAft>
                <a:spcPts val="0"/>
              </a:spcAft>
              <a:buSzPts val="1400"/>
              <a:buFont typeface="Arial"/>
              <a:buChar char="•"/>
            </a:pPr>
            <a:r>
              <a:rPr lang="en-US" sz="1800" b="0" i="0" u="none" strike="noStrike">
                <a:solidFill>
                  <a:srgbClr val="000000"/>
                </a:solidFill>
                <a:latin typeface="Arial"/>
                <a:ea typeface="Arial"/>
                <a:cs typeface="Arial"/>
                <a:sym typeface="Arial"/>
              </a:rPr>
              <a:t>Les inégalités et les barrières qui peuvent exister au sein des organisations humanitaires et de développement et dans les communautés dans lesquelles elles travaillent contribuent toutes à accroître le risque d'exploitation et d'abus sexuels.</a:t>
            </a:r>
            <a:endParaRPr/>
          </a:p>
          <a:p>
            <a:pPr marL="457200" lvl="0" indent="-139700" algn="l" rtl="0">
              <a:lnSpc>
                <a:spcPct val="100000"/>
              </a:lnSpc>
              <a:spcBef>
                <a:spcPts val="800"/>
              </a:spcBef>
              <a:spcAft>
                <a:spcPts val="0"/>
              </a:spcAft>
              <a:buSzPts val="1400"/>
              <a:buFont typeface="Arial"/>
              <a:buNone/>
            </a:pPr>
            <a:endParaRPr sz="1800" b="0" i="0" u="none" strike="noStrike">
              <a:solidFill>
                <a:srgbClr val="000000"/>
              </a:solidFill>
              <a:latin typeface="Arial"/>
              <a:ea typeface="Arial"/>
              <a:cs typeface="Arial"/>
              <a:sym typeface="Arial"/>
            </a:endParaRPr>
          </a:p>
          <a:p>
            <a:pPr marL="457200" lvl="0" indent="-228600" algn="l" rtl="0">
              <a:lnSpc>
                <a:spcPct val="100000"/>
              </a:lnSpc>
              <a:spcBef>
                <a:spcPts val="0"/>
              </a:spcBef>
              <a:spcAft>
                <a:spcPts val="0"/>
              </a:spcAft>
              <a:buSzPts val="1400"/>
              <a:buFont typeface="Arial"/>
              <a:buChar char="•"/>
            </a:pPr>
            <a:r>
              <a:rPr lang="en-US" sz="1800" b="0" i="0" u="none" strike="noStrike">
                <a:solidFill>
                  <a:srgbClr val="000000"/>
                </a:solidFill>
                <a:latin typeface="Arial"/>
                <a:ea typeface="Arial"/>
                <a:cs typeface="Arial"/>
                <a:sym typeface="Arial"/>
              </a:rPr>
              <a:t>Nous ne devrions pas nous concentrer sur la question de savoir si un membre de la communauté aurait dû adopter un certain comportement. Nous nous concentrons sur ceux qui détiennent le pouvoir et nous demandons s'ils l'utilisent de manière responsable et s'ils traitent les gens avec respect.</a:t>
            </a:r>
            <a:endParaRPr/>
          </a:p>
          <a:p>
            <a:pPr marL="457200" lvl="0" indent="-139700" algn="l" rtl="0">
              <a:lnSpc>
                <a:spcPct val="100000"/>
              </a:lnSpc>
              <a:spcBef>
                <a:spcPts val="0"/>
              </a:spcBef>
              <a:spcAft>
                <a:spcPts val="0"/>
              </a:spcAft>
              <a:buSzPts val="1400"/>
              <a:buFont typeface="Arial"/>
              <a:buNone/>
            </a:pPr>
            <a:endParaRPr sz="1800" b="0" i="0" u="none" strike="noStrike">
              <a:solidFill>
                <a:srgbClr val="000000"/>
              </a:solidFill>
              <a:latin typeface="Arial"/>
              <a:ea typeface="Arial"/>
              <a:cs typeface="Arial"/>
              <a:sym typeface="Arial"/>
            </a:endParaRPr>
          </a:p>
          <a:p>
            <a:pPr marL="457200" lvl="0" indent="-228600" algn="l" rtl="0">
              <a:lnSpc>
                <a:spcPct val="100000"/>
              </a:lnSpc>
              <a:spcBef>
                <a:spcPts val="0"/>
              </a:spcBef>
              <a:spcAft>
                <a:spcPts val="0"/>
              </a:spcAft>
              <a:buSzPts val="1400"/>
              <a:buFont typeface="Arial"/>
              <a:buChar char="•"/>
            </a:pPr>
            <a:r>
              <a:rPr lang="en-US" sz="1800" b="0" i="0" u="none" strike="noStrike">
                <a:solidFill>
                  <a:srgbClr val="000000"/>
                </a:solidFill>
                <a:latin typeface="Arial"/>
                <a:ea typeface="Arial"/>
                <a:cs typeface="Arial"/>
                <a:sym typeface="Arial"/>
              </a:rPr>
              <a:t>Il est nécessaire d'envisager le pouvoir dans une perspective intersectionnelle. </a:t>
            </a:r>
            <a:endParaRPr/>
          </a:p>
          <a:p>
            <a:pPr marL="0" lvl="0" indent="0" algn="l" rtl="0">
              <a:lnSpc>
                <a:spcPct val="100000"/>
              </a:lnSpc>
              <a:spcBef>
                <a:spcPts val="300"/>
              </a:spcBef>
              <a:spcAft>
                <a:spcPts val="0"/>
              </a:spcAft>
              <a:buSzPts val="1400"/>
              <a:buNone/>
            </a:pPr>
            <a:endParaRPr/>
          </a:p>
        </p:txBody>
      </p:sp>
      <p:sp>
        <p:nvSpPr>
          <p:cNvPr id="606" name="Google Shape;606;p18:notes"/>
          <p:cNvSpPr txBox="1">
            <a:spLocks noGrp="1"/>
          </p:cNvSpPr>
          <p:nvPr>
            <p:ph type="sldNum" idx="12"/>
          </p:nvPr>
        </p:nvSpPr>
        <p:spPr>
          <a:xfrm>
            <a:off x="6891338" y="6513513"/>
            <a:ext cx="5272087" cy="3444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19:notes"/>
          <p:cNvSpPr>
            <a:spLocks noGrp="1" noRot="1" noChangeAspect="1"/>
          </p:cNvSpPr>
          <p:nvPr>
            <p:ph type="sldImg" idx="2"/>
          </p:nvPr>
        </p:nvSpPr>
        <p:spPr>
          <a:xfrm>
            <a:off x="4030663" y="857250"/>
            <a:ext cx="41052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6" name="Google Shape;646;p19:notes"/>
          <p:cNvSpPr txBox="1">
            <a:spLocks noGrp="1"/>
          </p:cNvSpPr>
          <p:nvPr>
            <p:ph type="body" idx="1"/>
          </p:nvPr>
        </p:nvSpPr>
        <p:spPr>
          <a:xfrm>
            <a:off x="1216025" y="3300413"/>
            <a:ext cx="973455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800"/>
              </a:spcBef>
              <a:spcAft>
                <a:spcPts val="0"/>
              </a:spcAft>
              <a:buSzPts val="1400"/>
              <a:buNone/>
            </a:pPr>
            <a:r>
              <a:rPr lang="en-US"/>
              <a:t>Laissez les participant-e-s lire la citation sur la diapositive. Demandez aux participant-e-s s’ils/elles connaissent l'intersectionnalité ou Kimberlé Crenshaw.</a:t>
            </a:r>
            <a:endParaRPr/>
          </a:p>
          <a:p>
            <a:pPr marL="0" lvl="0" indent="0" algn="l" rtl="0">
              <a:lnSpc>
                <a:spcPct val="100000"/>
              </a:lnSpc>
              <a:spcBef>
                <a:spcPts val="800"/>
              </a:spcBef>
              <a:spcAft>
                <a:spcPts val="0"/>
              </a:spcAft>
              <a:buSzPts val="1400"/>
              <a:buNone/>
            </a:pPr>
            <a:endParaRPr/>
          </a:p>
          <a:p>
            <a:pPr marL="0" lvl="0" indent="0" algn="l" rtl="0">
              <a:lnSpc>
                <a:spcPct val="100000"/>
              </a:lnSpc>
              <a:spcBef>
                <a:spcPts val="800"/>
              </a:spcBef>
              <a:spcAft>
                <a:spcPts val="0"/>
              </a:spcAft>
              <a:buSzPts val="1400"/>
              <a:buNone/>
            </a:pPr>
            <a:r>
              <a:rPr lang="en-US"/>
              <a:t>Le concept d'intersectionnalité a été inventé par Kimberlé Crenshaw, que vous pouvez voir sur la diapositive. Kimberlé Crenshaw est professeur de droit à l'UCLA et à la Columbia Law School. Elle est connue pour ses travaux sur les droits civils, la théorie critique de la race, la théorie juridique féministe noire et la race, le racisme et le droit.</a:t>
            </a:r>
            <a:endParaRPr/>
          </a:p>
          <a:p>
            <a:pPr marL="0" lvl="0" indent="0" algn="l" rtl="0">
              <a:lnSpc>
                <a:spcPct val="100000"/>
              </a:lnSpc>
              <a:spcBef>
                <a:spcPts val="800"/>
              </a:spcBef>
              <a:spcAft>
                <a:spcPts val="0"/>
              </a:spcAft>
              <a:buSzPts val="1400"/>
              <a:buNone/>
            </a:pPr>
            <a:endParaRPr/>
          </a:p>
          <a:p>
            <a:pPr marL="0" lvl="0" indent="0" algn="l" rtl="0">
              <a:lnSpc>
                <a:spcPct val="100000"/>
              </a:lnSpc>
              <a:spcBef>
                <a:spcPts val="800"/>
              </a:spcBef>
              <a:spcAft>
                <a:spcPts val="0"/>
              </a:spcAft>
              <a:buSzPts val="1400"/>
              <a:buNone/>
            </a:pPr>
            <a:r>
              <a:rPr lang="en-US"/>
              <a:t>L'intersectionnalité décrit la double contrainte des préjudices simultanés liés à la race et au sexe.</a:t>
            </a:r>
            <a:endParaRPr/>
          </a:p>
        </p:txBody>
      </p:sp>
      <p:sp>
        <p:nvSpPr>
          <p:cNvPr id="647" name="Google Shape;647;p19:notes"/>
          <p:cNvSpPr txBox="1">
            <a:spLocks noGrp="1"/>
          </p:cNvSpPr>
          <p:nvPr>
            <p:ph type="sldNum" idx="12"/>
          </p:nvPr>
        </p:nvSpPr>
        <p:spPr>
          <a:xfrm>
            <a:off x="6891338" y="6513513"/>
            <a:ext cx="5272087" cy="3444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notes"/>
          <p:cNvSpPr>
            <a:spLocks noGrp="1" noRot="1" noChangeAspect="1"/>
          </p:cNvSpPr>
          <p:nvPr>
            <p:ph type="sldImg" idx="2"/>
          </p:nvPr>
        </p:nvSpPr>
        <p:spPr>
          <a:xfrm>
            <a:off x="4030663" y="857250"/>
            <a:ext cx="41052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2:notes"/>
          <p:cNvSpPr txBox="1">
            <a:spLocks noGrp="1"/>
          </p:cNvSpPr>
          <p:nvPr>
            <p:ph type="body" idx="1"/>
          </p:nvPr>
        </p:nvSpPr>
        <p:spPr>
          <a:xfrm>
            <a:off x="1216025" y="3300413"/>
            <a:ext cx="973455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800"/>
              </a:spcBef>
              <a:spcAft>
                <a:spcPts val="0"/>
              </a:spcAft>
              <a:buSzPts val="1400"/>
              <a:buNone/>
            </a:pPr>
            <a:r>
              <a:rPr lang="en-US"/>
              <a:t>Les formateur-trice-s se présentent.</a:t>
            </a:r>
            <a:endParaRPr/>
          </a:p>
          <a:p>
            <a:pPr marL="171450" lvl="0" indent="-171450" algn="l" rtl="0">
              <a:lnSpc>
                <a:spcPct val="100000"/>
              </a:lnSpc>
              <a:spcBef>
                <a:spcPts val="800"/>
              </a:spcBef>
              <a:spcAft>
                <a:spcPts val="0"/>
              </a:spcAft>
              <a:buSzPts val="1400"/>
              <a:buFont typeface="Arial"/>
              <a:buChar char="•"/>
            </a:pPr>
            <a:r>
              <a:rPr lang="en-US"/>
              <a:t>Nom et pronoms (si les participants n'ont pas l'habitude de partager leurs pronoms, expliquez pourquoi c'est important)</a:t>
            </a:r>
            <a:endParaRPr/>
          </a:p>
          <a:p>
            <a:pPr marL="171450" lvl="0" indent="-171450" algn="l" rtl="0">
              <a:lnSpc>
                <a:spcPct val="100000"/>
              </a:lnSpc>
              <a:spcBef>
                <a:spcPts val="800"/>
              </a:spcBef>
              <a:spcAft>
                <a:spcPts val="0"/>
              </a:spcAft>
              <a:buSzPts val="1400"/>
              <a:buFont typeface="Arial"/>
              <a:buChar char="•"/>
            </a:pPr>
            <a:r>
              <a:rPr lang="en-US"/>
              <a:t>Votre organisation (pour les formations destinées à plusieurs organisations)</a:t>
            </a:r>
            <a:endParaRPr/>
          </a:p>
          <a:p>
            <a:pPr marL="171450" lvl="0" indent="-171450" algn="l" rtl="0">
              <a:lnSpc>
                <a:spcPct val="100000"/>
              </a:lnSpc>
              <a:spcBef>
                <a:spcPts val="800"/>
              </a:spcBef>
              <a:spcAft>
                <a:spcPts val="0"/>
              </a:spcAft>
              <a:buSzPts val="1400"/>
              <a:buFont typeface="Arial"/>
              <a:buChar char="•"/>
            </a:pPr>
            <a:r>
              <a:rPr lang="en-US"/>
              <a:t>Votre rôle</a:t>
            </a:r>
            <a:endParaRPr/>
          </a:p>
          <a:p>
            <a:pPr marL="171450" lvl="0" indent="-171450" algn="l" rtl="0">
              <a:lnSpc>
                <a:spcPct val="100000"/>
              </a:lnSpc>
              <a:spcBef>
                <a:spcPts val="800"/>
              </a:spcBef>
              <a:spcAft>
                <a:spcPts val="0"/>
              </a:spcAft>
              <a:buSzPts val="1400"/>
              <a:buFont typeface="Arial"/>
              <a:buChar char="•"/>
            </a:pPr>
            <a:r>
              <a:rPr lang="en-US"/>
              <a:t>Qui a organisé cette formation et pourquoi</a:t>
            </a:r>
            <a:endParaRPr/>
          </a:p>
          <a:p>
            <a:pPr marL="171450" lvl="0" indent="-171450" algn="l" rtl="0">
              <a:lnSpc>
                <a:spcPct val="100000"/>
              </a:lnSpc>
              <a:spcBef>
                <a:spcPts val="800"/>
              </a:spcBef>
              <a:spcAft>
                <a:spcPts val="0"/>
              </a:spcAft>
              <a:buSzPts val="1400"/>
              <a:buFont typeface="Arial"/>
              <a:buChar char="•"/>
            </a:pPr>
            <a:r>
              <a:rPr lang="en-US"/>
              <a:t>Adapter cette diapositive</a:t>
            </a:r>
            <a:endParaRPr/>
          </a:p>
          <a:p>
            <a:pPr marL="171450" lvl="0" indent="-171450" algn="l" rtl="0">
              <a:lnSpc>
                <a:spcPct val="100000"/>
              </a:lnSpc>
              <a:spcBef>
                <a:spcPts val="800"/>
              </a:spcBef>
              <a:spcAft>
                <a:spcPts val="0"/>
              </a:spcAft>
              <a:buSzPts val="1400"/>
              <a:buFont typeface="Arial"/>
              <a:buChar char="•"/>
            </a:pPr>
            <a:r>
              <a:rPr lang="en-US"/>
              <a:t>Ajoutez les photos, le nom, les pronoms et une courte biographie de chaque formateur-trice sur la diapositive.</a:t>
            </a:r>
            <a:endParaRPr/>
          </a:p>
        </p:txBody>
      </p:sp>
      <p:sp>
        <p:nvSpPr>
          <p:cNvPr id="143" name="Google Shape;143;p2:notes"/>
          <p:cNvSpPr txBox="1">
            <a:spLocks noGrp="1"/>
          </p:cNvSpPr>
          <p:nvPr>
            <p:ph type="sldNum" idx="12"/>
          </p:nvPr>
        </p:nvSpPr>
        <p:spPr>
          <a:xfrm>
            <a:off x="6891338" y="6513513"/>
            <a:ext cx="5272087" cy="3444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20:notes"/>
          <p:cNvSpPr>
            <a:spLocks noGrp="1" noRot="1" noChangeAspect="1"/>
          </p:cNvSpPr>
          <p:nvPr>
            <p:ph type="sldImg" idx="2"/>
          </p:nvPr>
        </p:nvSpPr>
        <p:spPr>
          <a:xfrm>
            <a:off x="4030663" y="857250"/>
            <a:ext cx="41052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4" name="Google Shape;684;p20:notes"/>
          <p:cNvSpPr txBox="1">
            <a:spLocks noGrp="1"/>
          </p:cNvSpPr>
          <p:nvPr>
            <p:ph type="body" idx="1"/>
          </p:nvPr>
        </p:nvSpPr>
        <p:spPr>
          <a:xfrm>
            <a:off x="1216025" y="3300413"/>
            <a:ext cx="973455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L'intersectionnalité est un concept très pertinent lorsqu'il s'agit de la PEAS. Il nous rappelle qu'il n'existe pas de boîte de survivant-e homogène.</a:t>
            </a:r>
            <a:endParaRPr/>
          </a:p>
        </p:txBody>
      </p:sp>
      <p:sp>
        <p:nvSpPr>
          <p:cNvPr id="685" name="Google Shape;685;p20:notes"/>
          <p:cNvSpPr txBox="1">
            <a:spLocks noGrp="1"/>
          </p:cNvSpPr>
          <p:nvPr>
            <p:ph type="sldNum" idx="12"/>
          </p:nvPr>
        </p:nvSpPr>
        <p:spPr>
          <a:xfrm>
            <a:off x="6891338" y="6513513"/>
            <a:ext cx="5272087" cy="3444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p21:notes"/>
          <p:cNvSpPr>
            <a:spLocks noGrp="1" noRot="1" noChangeAspect="1"/>
          </p:cNvSpPr>
          <p:nvPr>
            <p:ph type="sldImg" idx="2"/>
          </p:nvPr>
        </p:nvSpPr>
        <p:spPr>
          <a:xfrm>
            <a:off x="4030663" y="857250"/>
            <a:ext cx="41052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4" name="Google Shape;764;p21:notes"/>
          <p:cNvSpPr txBox="1">
            <a:spLocks noGrp="1"/>
          </p:cNvSpPr>
          <p:nvPr>
            <p:ph type="body" idx="1"/>
          </p:nvPr>
        </p:nvSpPr>
        <p:spPr>
          <a:xfrm>
            <a:off x="1216025" y="3300413"/>
            <a:ext cx="973455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a:t>Les six principes fondamentaux sont issus du Bulletin du Secrétaire général des Nations unies (SG). Le Comité permanent interorganisations (IASC) (l'organe de coordination entre l'ONU et les ONGI) a adopté les six principes fondamentaux, ou normes, pour les rendre applicables à toutes les organisations et les mettre à jour et les clarifier. Ces normes ont été adoptées par les ONG et les agences de l'ONU pour protéger les populations vulnérables de l'exploitation et des abus sexuels. Elles définissent les comportements interdits de la part du personnel et précisent les devoirs des responsables. La vidéo que vous avez vue précédemment, Pas d'excuse pour les abus, est basée sur ces normes. De nombreuses organisations internationales (ONG) ont élaboré leur propre code de conduite sur la base de ces normes.</a:t>
            </a:r>
            <a:endParaRPr i="1"/>
          </a:p>
        </p:txBody>
      </p:sp>
      <p:sp>
        <p:nvSpPr>
          <p:cNvPr id="765" name="Google Shape;765;p21:notes"/>
          <p:cNvSpPr txBox="1">
            <a:spLocks noGrp="1"/>
          </p:cNvSpPr>
          <p:nvPr>
            <p:ph type="sldNum" idx="12"/>
          </p:nvPr>
        </p:nvSpPr>
        <p:spPr>
          <a:xfrm>
            <a:off x="6891338" y="6513513"/>
            <a:ext cx="5272087" cy="3444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p22:notes"/>
          <p:cNvSpPr>
            <a:spLocks noGrp="1" noRot="1" noChangeAspect="1"/>
          </p:cNvSpPr>
          <p:nvPr>
            <p:ph type="sldImg" idx="2"/>
          </p:nvPr>
        </p:nvSpPr>
        <p:spPr>
          <a:xfrm>
            <a:off x="4030663" y="857250"/>
            <a:ext cx="41052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0" name="Google Shape;810;p22:notes"/>
          <p:cNvSpPr txBox="1">
            <a:spLocks noGrp="1"/>
          </p:cNvSpPr>
          <p:nvPr>
            <p:ph type="body" idx="1"/>
          </p:nvPr>
        </p:nvSpPr>
        <p:spPr>
          <a:xfrm>
            <a:off x="1216025" y="3300413"/>
            <a:ext cx="973455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Adaptez cette diapositive en fonction de votre groupe : Si les participant-e-s appartiennent à des organisations différentes, ou à la même organisation mais n'ont pas de code de conduite, présentez les principes de l'IASC.</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Si les participant-e-s appartiennent à la même organisation, présentez le code de conduite de cette organisation.</a:t>
            </a:r>
            <a:endParaRPr/>
          </a:p>
        </p:txBody>
      </p:sp>
      <p:sp>
        <p:nvSpPr>
          <p:cNvPr id="811" name="Google Shape;811;p22:notes"/>
          <p:cNvSpPr txBox="1">
            <a:spLocks noGrp="1"/>
          </p:cNvSpPr>
          <p:nvPr>
            <p:ph type="sldNum" idx="12"/>
          </p:nvPr>
        </p:nvSpPr>
        <p:spPr>
          <a:xfrm>
            <a:off x="6891338" y="6513513"/>
            <a:ext cx="5272087" cy="3444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p23:notes"/>
          <p:cNvSpPr>
            <a:spLocks noGrp="1" noRot="1" noChangeAspect="1"/>
          </p:cNvSpPr>
          <p:nvPr>
            <p:ph type="sldImg" idx="2"/>
          </p:nvPr>
        </p:nvSpPr>
        <p:spPr>
          <a:xfrm>
            <a:off x="4030663" y="857250"/>
            <a:ext cx="41052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3" name="Google Shape;853;p23:notes"/>
          <p:cNvSpPr txBox="1">
            <a:spLocks noGrp="1"/>
          </p:cNvSpPr>
          <p:nvPr>
            <p:ph type="body" idx="1"/>
          </p:nvPr>
        </p:nvSpPr>
        <p:spPr>
          <a:xfrm>
            <a:off x="1216025" y="3300413"/>
            <a:ext cx="973455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Adaptez cette diapositive en fonction de votre groupe : Si les participant-e-s appartiennent à des organisations différentes, ou à la même organisation mais n'ont pas de code de conduite, présentez les principes de l'IASC.</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Si les participant-e-s appartiennent à la même organisation, présentez le code de conduite de cette organisation.</a:t>
            </a:r>
            <a:endParaRPr/>
          </a:p>
          <a:p>
            <a:pPr marL="0" lvl="0" indent="0" algn="l" rtl="0">
              <a:lnSpc>
                <a:spcPct val="100000"/>
              </a:lnSpc>
              <a:spcBef>
                <a:spcPts val="0"/>
              </a:spcBef>
              <a:spcAft>
                <a:spcPts val="0"/>
              </a:spcAft>
              <a:buSzPts val="1400"/>
              <a:buNone/>
            </a:pPr>
            <a:endParaRPr/>
          </a:p>
        </p:txBody>
      </p:sp>
      <p:sp>
        <p:nvSpPr>
          <p:cNvPr id="854" name="Google Shape;854;p23:notes"/>
          <p:cNvSpPr txBox="1">
            <a:spLocks noGrp="1"/>
          </p:cNvSpPr>
          <p:nvPr>
            <p:ph type="sldNum" idx="12"/>
          </p:nvPr>
        </p:nvSpPr>
        <p:spPr>
          <a:xfrm>
            <a:off x="6891338" y="6513513"/>
            <a:ext cx="5272087" cy="3444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p24:notes"/>
          <p:cNvSpPr txBox="1">
            <a:spLocks noGrp="1"/>
          </p:cNvSpPr>
          <p:nvPr>
            <p:ph type="body" idx="1"/>
          </p:nvPr>
        </p:nvSpPr>
        <p:spPr>
          <a:xfrm>
            <a:off x="1216025" y="3300413"/>
            <a:ext cx="973455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6" name="Google Shape;896;p24:notes"/>
          <p:cNvSpPr>
            <a:spLocks noGrp="1" noRot="1" noChangeAspect="1"/>
          </p:cNvSpPr>
          <p:nvPr>
            <p:ph type="sldImg" idx="2"/>
          </p:nvPr>
        </p:nvSpPr>
        <p:spPr>
          <a:xfrm>
            <a:off x="4030663" y="857250"/>
            <a:ext cx="41052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p25:notes"/>
          <p:cNvSpPr>
            <a:spLocks noGrp="1" noRot="1" noChangeAspect="1"/>
          </p:cNvSpPr>
          <p:nvPr>
            <p:ph type="sldImg" idx="2"/>
          </p:nvPr>
        </p:nvSpPr>
        <p:spPr>
          <a:xfrm>
            <a:off x="4030663" y="857250"/>
            <a:ext cx="41052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9" name="Google Shape;949;p25:notes"/>
          <p:cNvSpPr txBox="1">
            <a:spLocks noGrp="1"/>
          </p:cNvSpPr>
          <p:nvPr>
            <p:ph type="body" idx="1"/>
          </p:nvPr>
        </p:nvSpPr>
        <p:spPr>
          <a:xfrm>
            <a:off x="1216025" y="3300413"/>
            <a:ext cx="973455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00"/>
              </a:spcBef>
              <a:spcAft>
                <a:spcPts val="0"/>
              </a:spcAft>
              <a:buSzPts val="1400"/>
              <a:buNone/>
            </a:pPr>
            <a:r>
              <a:rPr lang="en-US"/>
              <a:t>Les organisations utilisent différents termes pour parler des personnes ciblées par l'exploitation et les abus sexuels. Certaines utilisent le terme de victime, d'autres celui de survivant-e, d'autres encore les deux.</a:t>
            </a:r>
            <a:endParaRPr/>
          </a:p>
          <a:p>
            <a:pPr marL="0" lvl="0" indent="0" algn="l" rtl="0">
              <a:lnSpc>
                <a:spcPct val="100000"/>
              </a:lnSpc>
              <a:spcBef>
                <a:spcPts val="300"/>
              </a:spcBef>
              <a:spcAft>
                <a:spcPts val="0"/>
              </a:spcAft>
              <a:buSzPts val="1400"/>
              <a:buNone/>
            </a:pPr>
            <a:endParaRPr/>
          </a:p>
          <a:p>
            <a:pPr marL="0" lvl="0" indent="0" algn="l" rtl="0">
              <a:lnSpc>
                <a:spcPct val="100000"/>
              </a:lnSpc>
              <a:spcBef>
                <a:spcPts val="300"/>
              </a:spcBef>
              <a:spcAft>
                <a:spcPts val="0"/>
              </a:spcAft>
              <a:buSzPts val="1400"/>
              <a:buNone/>
            </a:pPr>
            <a:r>
              <a:rPr lang="en-US"/>
              <a:t>Demandez aux participant-e-s s’ils/elles connaissent la différence entre ces deux termes.</a:t>
            </a:r>
            <a:endParaRPr/>
          </a:p>
        </p:txBody>
      </p:sp>
      <p:sp>
        <p:nvSpPr>
          <p:cNvPr id="950" name="Google Shape;950;p25:notes"/>
          <p:cNvSpPr txBox="1">
            <a:spLocks noGrp="1"/>
          </p:cNvSpPr>
          <p:nvPr>
            <p:ph type="sldNum" idx="12"/>
          </p:nvPr>
        </p:nvSpPr>
        <p:spPr>
          <a:xfrm>
            <a:off x="6891338" y="6513513"/>
            <a:ext cx="5272087" cy="3444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8"/>
        <p:cNvGrpSpPr/>
        <p:nvPr/>
      </p:nvGrpSpPr>
      <p:grpSpPr>
        <a:xfrm>
          <a:off x="0" y="0"/>
          <a:ext cx="0" cy="0"/>
          <a:chOff x="0" y="0"/>
          <a:chExt cx="0" cy="0"/>
        </a:xfrm>
      </p:grpSpPr>
      <p:sp>
        <p:nvSpPr>
          <p:cNvPr id="989" name="Google Shape;989;p26:notes"/>
          <p:cNvSpPr>
            <a:spLocks noGrp="1" noRot="1" noChangeAspect="1"/>
          </p:cNvSpPr>
          <p:nvPr>
            <p:ph type="sldImg" idx="2"/>
          </p:nvPr>
        </p:nvSpPr>
        <p:spPr>
          <a:xfrm>
            <a:off x="4030663" y="857250"/>
            <a:ext cx="41052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0" name="Google Shape;990;p26:notes"/>
          <p:cNvSpPr txBox="1">
            <a:spLocks noGrp="1"/>
          </p:cNvSpPr>
          <p:nvPr>
            <p:ph type="body" idx="1"/>
          </p:nvPr>
        </p:nvSpPr>
        <p:spPr>
          <a:xfrm>
            <a:off x="1216025" y="3300413"/>
            <a:ext cx="9734550" cy="2700337"/>
          </a:xfrm>
          <a:prstGeom prst="rect">
            <a:avLst/>
          </a:prstGeom>
          <a:noFill/>
          <a:ln>
            <a:noFill/>
          </a:ln>
        </p:spPr>
        <p:txBody>
          <a:bodyPr spcFirstLastPara="1" wrap="square" lIns="91425" tIns="45700" rIns="91425" bIns="45700" anchor="t" anchorCtr="0">
            <a:noAutofit/>
          </a:bodyPr>
          <a:lstStyle/>
          <a:p>
            <a:pPr marL="0" lvl="0" indent="0" algn="l" rtl="0">
              <a:lnSpc>
                <a:spcPct val="107916"/>
              </a:lnSpc>
              <a:spcBef>
                <a:spcPts val="0"/>
              </a:spcBef>
              <a:spcAft>
                <a:spcPts val="0"/>
              </a:spcAft>
              <a:buClr>
                <a:schemeClr val="dk1"/>
              </a:buClr>
              <a:buSzPts val="1100"/>
              <a:buFont typeface="Arial"/>
              <a:buNone/>
            </a:pPr>
            <a:r>
              <a:rPr lang="en-US" i="1"/>
              <a:t>Victime est un terme juridique.</a:t>
            </a:r>
            <a:endParaRPr i="1"/>
          </a:p>
        </p:txBody>
      </p:sp>
      <p:sp>
        <p:nvSpPr>
          <p:cNvPr id="991" name="Google Shape;991;p26:notes"/>
          <p:cNvSpPr txBox="1">
            <a:spLocks noGrp="1"/>
          </p:cNvSpPr>
          <p:nvPr>
            <p:ph type="sldNum" idx="12"/>
          </p:nvPr>
        </p:nvSpPr>
        <p:spPr>
          <a:xfrm>
            <a:off x="6891338" y="6513513"/>
            <a:ext cx="5272087" cy="3444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p27:notes"/>
          <p:cNvSpPr>
            <a:spLocks noGrp="1" noRot="1" noChangeAspect="1"/>
          </p:cNvSpPr>
          <p:nvPr>
            <p:ph type="sldImg" idx="2"/>
          </p:nvPr>
        </p:nvSpPr>
        <p:spPr>
          <a:xfrm>
            <a:off x="4030663" y="857250"/>
            <a:ext cx="41052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3" name="Google Shape;1033;p27:notes"/>
          <p:cNvSpPr txBox="1">
            <a:spLocks noGrp="1"/>
          </p:cNvSpPr>
          <p:nvPr>
            <p:ph type="body" idx="1"/>
          </p:nvPr>
        </p:nvSpPr>
        <p:spPr>
          <a:xfrm>
            <a:off x="1216025" y="3300413"/>
            <a:ext cx="973455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a:t>Le terme "survivant" met l'accent sur la responsabilisation.</a:t>
            </a:r>
            <a:endParaRPr i="1"/>
          </a:p>
        </p:txBody>
      </p:sp>
      <p:sp>
        <p:nvSpPr>
          <p:cNvPr id="1034" name="Google Shape;1034;p27:notes"/>
          <p:cNvSpPr txBox="1">
            <a:spLocks noGrp="1"/>
          </p:cNvSpPr>
          <p:nvPr>
            <p:ph type="sldNum" idx="12"/>
          </p:nvPr>
        </p:nvSpPr>
        <p:spPr>
          <a:xfrm>
            <a:off x="6891338" y="6513513"/>
            <a:ext cx="5272087" cy="3444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3"/>
        <p:cNvGrpSpPr/>
        <p:nvPr/>
      </p:nvGrpSpPr>
      <p:grpSpPr>
        <a:xfrm>
          <a:off x="0" y="0"/>
          <a:ext cx="0" cy="0"/>
          <a:chOff x="0" y="0"/>
          <a:chExt cx="0" cy="0"/>
        </a:xfrm>
      </p:grpSpPr>
      <p:sp>
        <p:nvSpPr>
          <p:cNvPr id="1074" name="Google Shape;1074;p28:notes"/>
          <p:cNvSpPr>
            <a:spLocks noGrp="1" noRot="1" noChangeAspect="1"/>
          </p:cNvSpPr>
          <p:nvPr>
            <p:ph type="sldImg" idx="2"/>
          </p:nvPr>
        </p:nvSpPr>
        <p:spPr>
          <a:xfrm>
            <a:off x="4030663" y="857250"/>
            <a:ext cx="41052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5" name="Google Shape;1075;p28:notes"/>
          <p:cNvSpPr txBox="1">
            <a:spLocks noGrp="1"/>
          </p:cNvSpPr>
          <p:nvPr>
            <p:ph type="body" idx="1"/>
          </p:nvPr>
        </p:nvSpPr>
        <p:spPr>
          <a:xfrm>
            <a:off x="1216025" y="3300413"/>
            <a:ext cx="973455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Nous allons discuter de l'impact considérable que l'exploitation et les abus sexuels peuvent avoir sur les survivant-e-s, les agresseurs, l'organisation et la communauté. Vous vous répartirez en groupes pour discuter de l'impact que l'exploitation et les abus sexuels peuvent avoir sur chacun de ces éléments. Veillez à désigner un preneur de notes et un rapporteur.</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Les participant-e-s discutent en petits groupes pendant 10 minutes. Débriefing avec le groupe et consignation des résultats sur un tableau de papier. Impact sur la victime/survivant-e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C'est sur la victime que l'impact est le plus important. Les victimes peuvent subir un préjudice considérable. L'impact peut inclure (mais n'est pas limité à)</a:t>
            </a:r>
            <a:endParaRPr/>
          </a:p>
          <a:p>
            <a:pPr marL="171450" lvl="0" indent="-171450" algn="l" rtl="0">
              <a:lnSpc>
                <a:spcPct val="100000"/>
              </a:lnSpc>
              <a:spcBef>
                <a:spcPts val="0"/>
              </a:spcBef>
              <a:spcAft>
                <a:spcPts val="0"/>
              </a:spcAft>
              <a:buSzPts val="1400"/>
              <a:buFont typeface="Arial"/>
              <a:buChar char="•"/>
            </a:pPr>
            <a:r>
              <a:rPr lang="en-US"/>
              <a:t>Détresse</a:t>
            </a:r>
            <a:endParaRPr/>
          </a:p>
          <a:p>
            <a:pPr marL="171450" lvl="0" indent="-171450" algn="l" rtl="0">
              <a:lnSpc>
                <a:spcPct val="100000"/>
              </a:lnSpc>
              <a:spcBef>
                <a:spcPts val="0"/>
              </a:spcBef>
              <a:spcAft>
                <a:spcPts val="0"/>
              </a:spcAft>
              <a:buSzPts val="1400"/>
              <a:buFont typeface="Arial"/>
              <a:buChar char="•"/>
            </a:pPr>
            <a:r>
              <a:rPr lang="en-US"/>
              <a:t>la peur</a:t>
            </a:r>
            <a:endParaRPr/>
          </a:p>
          <a:p>
            <a:pPr marL="171450" lvl="0" indent="-171450" algn="l" rtl="0">
              <a:lnSpc>
                <a:spcPct val="100000"/>
              </a:lnSpc>
              <a:spcBef>
                <a:spcPts val="0"/>
              </a:spcBef>
              <a:spcAft>
                <a:spcPts val="0"/>
              </a:spcAft>
              <a:buSzPts val="1400"/>
              <a:buFont typeface="Arial"/>
              <a:buChar char="•"/>
            </a:pPr>
            <a:r>
              <a:rPr lang="en-US"/>
              <a:t>l'embarras</a:t>
            </a:r>
            <a:endParaRPr/>
          </a:p>
          <a:p>
            <a:pPr marL="171450" lvl="0" indent="-171450" algn="l" rtl="0">
              <a:lnSpc>
                <a:spcPct val="100000"/>
              </a:lnSpc>
              <a:spcBef>
                <a:spcPts val="0"/>
              </a:spcBef>
              <a:spcAft>
                <a:spcPts val="0"/>
              </a:spcAft>
              <a:buSzPts val="1400"/>
              <a:buFont typeface="Arial"/>
              <a:buChar char="•"/>
            </a:pPr>
            <a:r>
              <a:rPr lang="en-US"/>
              <a:t>Inquiétude quant à la réputation</a:t>
            </a:r>
            <a:endParaRPr/>
          </a:p>
          <a:p>
            <a:pPr marL="171450" lvl="0" indent="-171450" algn="l" rtl="0">
              <a:lnSpc>
                <a:spcPct val="100000"/>
              </a:lnSpc>
              <a:spcBef>
                <a:spcPts val="0"/>
              </a:spcBef>
              <a:spcAft>
                <a:spcPts val="0"/>
              </a:spcAft>
              <a:buSzPts val="1400"/>
              <a:buFont typeface="Arial"/>
              <a:buChar char="•"/>
            </a:pPr>
            <a:r>
              <a:rPr lang="en-US"/>
              <a:t>Crainte de représailles de la part des collègues</a:t>
            </a:r>
            <a:endParaRPr/>
          </a:p>
          <a:p>
            <a:pPr marL="171450" lvl="0" indent="-171450" algn="l" rtl="0">
              <a:lnSpc>
                <a:spcPct val="100000"/>
              </a:lnSpc>
              <a:spcBef>
                <a:spcPts val="0"/>
              </a:spcBef>
              <a:spcAft>
                <a:spcPts val="0"/>
              </a:spcAft>
              <a:buSzPts val="1400"/>
              <a:buFont typeface="Arial"/>
              <a:buChar char="•"/>
            </a:pPr>
            <a:r>
              <a:rPr lang="en-US"/>
              <a:t>Considéré-e comme un fauteur de troubles</a:t>
            </a:r>
            <a:endParaRPr/>
          </a:p>
          <a:p>
            <a:pPr marL="171450" lvl="0" indent="-171450" algn="l" rtl="0">
              <a:lnSpc>
                <a:spcPct val="100000"/>
              </a:lnSpc>
              <a:spcBef>
                <a:spcPts val="0"/>
              </a:spcBef>
              <a:spcAft>
                <a:spcPts val="0"/>
              </a:spcAft>
              <a:buSzPts val="1400"/>
              <a:buFont typeface="Arial"/>
              <a:buChar char="•"/>
            </a:pPr>
            <a:r>
              <a:rPr lang="en-US"/>
              <a:t>Stigmatisation</a:t>
            </a:r>
            <a:endParaRPr/>
          </a:p>
          <a:p>
            <a:pPr marL="171450" lvl="0" indent="-171450" algn="l" rtl="0">
              <a:lnSpc>
                <a:spcPct val="100000"/>
              </a:lnSpc>
              <a:spcBef>
                <a:spcPts val="0"/>
              </a:spcBef>
              <a:spcAft>
                <a:spcPts val="0"/>
              </a:spcAft>
              <a:buSzPts val="1400"/>
              <a:buFont typeface="Arial"/>
              <a:buChar char="•"/>
            </a:pPr>
            <a:r>
              <a:rPr lang="en-US"/>
              <a:t>Inquiétude quant à la confidentialité</a:t>
            </a:r>
            <a:endParaRPr/>
          </a:p>
          <a:p>
            <a:pPr marL="171450" lvl="0" indent="-171450" algn="l" rtl="0">
              <a:lnSpc>
                <a:spcPct val="100000"/>
              </a:lnSpc>
              <a:spcBef>
                <a:spcPts val="0"/>
              </a:spcBef>
              <a:spcAft>
                <a:spcPts val="0"/>
              </a:spcAft>
              <a:buSzPts val="1400"/>
              <a:buFont typeface="Arial"/>
              <a:buChar char="•"/>
            </a:pPr>
            <a:r>
              <a:rPr lang="en-US"/>
              <a:t>Impact sur la famille</a:t>
            </a:r>
            <a:endParaRPr/>
          </a:p>
          <a:p>
            <a:pPr marL="171450" lvl="0" indent="-171450" algn="l" rtl="0">
              <a:lnSpc>
                <a:spcPct val="100000"/>
              </a:lnSpc>
              <a:spcBef>
                <a:spcPts val="0"/>
              </a:spcBef>
              <a:spcAft>
                <a:spcPts val="0"/>
              </a:spcAft>
              <a:buSzPts val="1400"/>
              <a:buFont typeface="Arial"/>
              <a:buChar char="•"/>
            </a:pPr>
            <a:r>
              <a:rPr lang="en-US"/>
              <a:t>Les gens ne les croient pas</a:t>
            </a:r>
            <a:endParaRPr/>
          </a:p>
          <a:p>
            <a:pPr marL="171450" lvl="0" indent="-171450" algn="l" rtl="0">
              <a:lnSpc>
                <a:spcPct val="100000"/>
              </a:lnSpc>
              <a:spcBef>
                <a:spcPts val="0"/>
              </a:spcBef>
              <a:spcAft>
                <a:spcPts val="0"/>
              </a:spcAft>
              <a:buSzPts val="1400"/>
              <a:buFont typeface="Arial"/>
              <a:buChar char="•"/>
            </a:pPr>
            <a:r>
              <a:rPr lang="en-US"/>
              <a:t>Atteinte à la santé, préoccupations psychosociales</a:t>
            </a:r>
            <a:endParaRPr/>
          </a:p>
          <a:p>
            <a:pPr marL="171450" lvl="0" indent="-171450" algn="l" rtl="0">
              <a:lnSpc>
                <a:spcPct val="100000"/>
              </a:lnSpc>
              <a:spcBef>
                <a:spcPts val="0"/>
              </a:spcBef>
              <a:spcAft>
                <a:spcPts val="0"/>
              </a:spcAft>
              <a:buSzPts val="1400"/>
              <a:buFont typeface="Arial"/>
              <a:buChar char="•"/>
            </a:pPr>
            <a:r>
              <a:rPr lang="en-US"/>
              <a:t>Stress et tension émotionnels</a:t>
            </a:r>
            <a:endParaRPr/>
          </a:p>
          <a:p>
            <a:pPr marL="171450" lvl="0" indent="-171450" algn="l" rtl="0">
              <a:lnSpc>
                <a:spcPct val="100000"/>
              </a:lnSpc>
              <a:spcBef>
                <a:spcPts val="0"/>
              </a:spcBef>
              <a:spcAft>
                <a:spcPts val="0"/>
              </a:spcAft>
              <a:buSzPts val="1400"/>
              <a:buFont typeface="Arial"/>
              <a:buChar char="•"/>
            </a:pPr>
            <a:r>
              <a:rPr lang="en-US"/>
              <a:t>Perte de confiance</a:t>
            </a:r>
            <a:endParaRPr/>
          </a:p>
          <a:p>
            <a:pPr marL="171450" lvl="0" indent="-171450" algn="l" rtl="0">
              <a:lnSpc>
                <a:spcPct val="100000"/>
              </a:lnSpc>
              <a:spcBef>
                <a:spcPts val="0"/>
              </a:spcBef>
              <a:spcAft>
                <a:spcPts val="0"/>
              </a:spcAft>
              <a:buSzPts val="1400"/>
              <a:buFont typeface="Arial"/>
              <a:buChar char="•"/>
            </a:pPr>
            <a:r>
              <a:rPr lang="en-US"/>
              <a:t>Peur de perdre son emploi</a:t>
            </a:r>
            <a:endParaRPr/>
          </a:p>
          <a:p>
            <a:pPr marL="171450" lvl="0" indent="-171450" algn="l" rtl="0">
              <a:lnSpc>
                <a:spcPct val="100000"/>
              </a:lnSpc>
              <a:spcBef>
                <a:spcPts val="0"/>
              </a:spcBef>
              <a:spcAft>
                <a:spcPts val="0"/>
              </a:spcAft>
              <a:buSzPts val="1400"/>
              <a:buFont typeface="Arial"/>
              <a:buChar char="•"/>
            </a:pPr>
            <a:r>
              <a:rPr lang="en-US"/>
              <a:t>Menaces</a:t>
            </a:r>
            <a:endParaRPr/>
          </a:p>
          <a:p>
            <a:pPr marL="171450" lvl="0" indent="-171450" algn="l" rtl="0">
              <a:lnSpc>
                <a:spcPct val="100000"/>
              </a:lnSpc>
              <a:spcBef>
                <a:spcPts val="0"/>
              </a:spcBef>
              <a:spcAft>
                <a:spcPts val="0"/>
              </a:spcAft>
              <a:buSzPts val="1400"/>
              <a:buFont typeface="Arial"/>
              <a:buChar char="•"/>
            </a:pPr>
            <a:r>
              <a:rPr lang="en-US"/>
              <a:t>Collègues méfiants à leur égard</a:t>
            </a:r>
            <a:endParaRPr/>
          </a:p>
          <a:p>
            <a:pPr marL="171450" lvl="0" indent="-82550" algn="l" rtl="0">
              <a:lnSpc>
                <a:spcPct val="100000"/>
              </a:lnSpc>
              <a:spcBef>
                <a:spcPts val="0"/>
              </a:spcBef>
              <a:spcAft>
                <a:spcPts val="0"/>
              </a:spcAft>
              <a:buSzPts val="1400"/>
              <a:buFont typeface="Arial"/>
              <a:buNone/>
            </a:pPr>
            <a:endParaRPr/>
          </a:p>
          <a:p>
            <a:pPr marL="0" lvl="0" indent="0" algn="l" rtl="0">
              <a:lnSpc>
                <a:spcPct val="100000"/>
              </a:lnSpc>
              <a:spcBef>
                <a:spcPts val="0"/>
              </a:spcBef>
              <a:spcAft>
                <a:spcPts val="0"/>
              </a:spcAft>
              <a:buSzPts val="1400"/>
              <a:buFont typeface="Arial"/>
              <a:buNone/>
            </a:pPr>
            <a:r>
              <a:rPr lang="en-US"/>
              <a:t>Veillez à ce que les enfants victimes soient également mentionnés pour les préjudices qu'ils peuvent subir, tels que (mais sans s'y limiter)</a:t>
            </a:r>
            <a:endParaRPr/>
          </a:p>
          <a:p>
            <a:pPr marL="171450" lvl="0" indent="-171450" algn="l" rtl="0">
              <a:lnSpc>
                <a:spcPct val="100000"/>
              </a:lnSpc>
              <a:spcBef>
                <a:spcPts val="0"/>
              </a:spcBef>
              <a:spcAft>
                <a:spcPts val="0"/>
              </a:spcAft>
              <a:buSzPts val="1400"/>
              <a:buFont typeface="Arial"/>
              <a:buChar char="•"/>
            </a:pPr>
            <a:r>
              <a:rPr lang="en-US"/>
              <a:t>Effets négatifs sur le développement et la santé</a:t>
            </a:r>
            <a:endParaRPr/>
          </a:p>
          <a:p>
            <a:pPr marL="171450" lvl="0" indent="-171450" algn="l" rtl="0">
              <a:lnSpc>
                <a:spcPct val="100000"/>
              </a:lnSpc>
              <a:spcBef>
                <a:spcPts val="0"/>
              </a:spcBef>
              <a:spcAft>
                <a:spcPts val="0"/>
              </a:spcAft>
              <a:buSzPts val="1400"/>
              <a:buFont typeface="Arial"/>
              <a:buChar char="•"/>
            </a:pPr>
            <a:r>
              <a:rPr lang="en-US"/>
              <a:t>Peur d'autres agressions sexuelles, de la violence et d'éventuelles agressions de la part d'autres personnes, d'amis et de voisins</a:t>
            </a:r>
            <a:endParaRPr/>
          </a:p>
          <a:p>
            <a:pPr marL="171450" lvl="0" indent="-171450" algn="l" rtl="0">
              <a:lnSpc>
                <a:spcPct val="100000"/>
              </a:lnSpc>
              <a:spcBef>
                <a:spcPts val="0"/>
              </a:spcBef>
              <a:spcAft>
                <a:spcPts val="0"/>
              </a:spcAft>
              <a:buSzPts val="1400"/>
              <a:buFont typeface="Arial"/>
              <a:buChar char="•"/>
            </a:pPr>
            <a:r>
              <a:rPr lang="en-US"/>
              <a:t>Répercussions émotionnelles</a:t>
            </a:r>
            <a:endParaRPr/>
          </a:p>
          <a:p>
            <a:pPr marL="171450" lvl="0" indent="-171450" algn="l" rtl="0">
              <a:lnSpc>
                <a:spcPct val="100000"/>
              </a:lnSpc>
              <a:spcBef>
                <a:spcPts val="0"/>
              </a:spcBef>
              <a:spcAft>
                <a:spcPts val="0"/>
              </a:spcAft>
              <a:buSzPts val="1400"/>
              <a:buFont typeface="Arial"/>
              <a:buChar char="•"/>
            </a:pPr>
            <a:r>
              <a:rPr lang="en-US"/>
              <a:t>Réactions négatives de la famille</a:t>
            </a:r>
            <a:endParaRPr/>
          </a:p>
          <a:p>
            <a:pPr marL="171450" lvl="0" indent="-171450" algn="l" rtl="0">
              <a:lnSpc>
                <a:spcPct val="100000"/>
              </a:lnSpc>
              <a:spcBef>
                <a:spcPts val="0"/>
              </a:spcBef>
              <a:spcAft>
                <a:spcPts val="0"/>
              </a:spcAft>
              <a:buSzPts val="1400"/>
              <a:buFont typeface="Arial"/>
              <a:buChar char="•"/>
            </a:pPr>
            <a:r>
              <a:rPr lang="en-US"/>
              <a:t>Difficulté pour la famille de s'occuper de l'enfant victime d'abus sexuels</a:t>
            </a:r>
            <a:endParaRPr/>
          </a:p>
          <a:p>
            <a:pPr marL="171450" lvl="0" indent="-171450" algn="l" rtl="0">
              <a:lnSpc>
                <a:spcPct val="100000"/>
              </a:lnSpc>
              <a:spcBef>
                <a:spcPts val="0"/>
              </a:spcBef>
              <a:spcAft>
                <a:spcPts val="0"/>
              </a:spcAft>
              <a:buSzPts val="1400"/>
              <a:buFont typeface="Arial"/>
              <a:buChar char="•"/>
            </a:pPr>
            <a:r>
              <a:rPr lang="en-US"/>
              <a:t>Manque d'accès à un soutien</a:t>
            </a:r>
            <a:endParaRPr/>
          </a:p>
          <a:p>
            <a:pPr marL="171450" lvl="0" indent="-171450" algn="l" rtl="0">
              <a:lnSpc>
                <a:spcPct val="100000"/>
              </a:lnSpc>
              <a:spcBef>
                <a:spcPts val="0"/>
              </a:spcBef>
              <a:spcAft>
                <a:spcPts val="0"/>
              </a:spcAft>
              <a:buSzPts val="1400"/>
              <a:buFont typeface="Arial"/>
              <a:buChar char="•"/>
            </a:pPr>
            <a:r>
              <a:rPr lang="en-US"/>
              <a:t>Risque d'être contraint à un mariage précoce</a:t>
            </a:r>
            <a:endParaRPr/>
          </a:p>
          <a:p>
            <a:pPr marL="171450" lvl="0" indent="-171450" algn="l" rtl="0">
              <a:lnSpc>
                <a:spcPct val="100000"/>
              </a:lnSpc>
              <a:spcBef>
                <a:spcPts val="0"/>
              </a:spcBef>
              <a:spcAft>
                <a:spcPts val="0"/>
              </a:spcAft>
              <a:buSzPts val="1400"/>
              <a:buFont typeface="Arial"/>
              <a:buChar char="•"/>
            </a:pPr>
            <a:r>
              <a:rPr lang="en-US"/>
              <a:t>Suppression ou interruption des possibilités d'éducation</a:t>
            </a:r>
            <a:endParaRPr/>
          </a:p>
          <a:p>
            <a:pPr marL="171450" lvl="0" indent="-171450" algn="l" rtl="0">
              <a:lnSpc>
                <a:spcPct val="100000"/>
              </a:lnSpc>
              <a:spcBef>
                <a:spcPts val="0"/>
              </a:spcBef>
              <a:spcAft>
                <a:spcPts val="0"/>
              </a:spcAft>
              <a:buSzPts val="1400"/>
              <a:buFont typeface="Arial"/>
              <a:buChar char="•"/>
            </a:pPr>
            <a:r>
              <a:rPr lang="en-US"/>
              <a:t>Impact sur l'auteur de l'abus :Mesures disciplinaires*Incapacité à subvenir aux besoins de la famille</a:t>
            </a:r>
            <a:endParaRPr/>
          </a:p>
          <a:p>
            <a:pPr marL="171450" lvl="0" indent="-171450" algn="l" rtl="0">
              <a:lnSpc>
                <a:spcPct val="100000"/>
              </a:lnSpc>
              <a:spcBef>
                <a:spcPts val="0"/>
              </a:spcBef>
              <a:spcAft>
                <a:spcPts val="0"/>
              </a:spcAft>
              <a:buSzPts val="1400"/>
              <a:buFont typeface="Arial"/>
              <a:buChar char="•"/>
            </a:pPr>
            <a:r>
              <a:rPr lang="en-US"/>
              <a:t>Stress émotionnel</a:t>
            </a:r>
            <a:endParaRPr/>
          </a:p>
          <a:p>
            <a:pPr marL="171450" lvl="0" indent="-171450" algn="l" rtl="0">
              <a:lnSpc>
                <a:spcPct val="100000"/>
              </a:lnSpc>
              <a:spcBef>
                <a:spcPts val="0"/>
              </a:spcBef>
              <a:spcAft>
                <a:spcPts val="0"/>
              </a:spcAft>
              <a:buSzPts val="1400"/>
              <a:buFont typeface="Arial"/>
              <a:buChar char="•"/>
            </a:pPr>
            <a:r>
              <a:rPr lang="en-US"/>
              <a:t>Violence et représailles de la part du personnel et de la communauté</a:t>
            </a:r>
            <a:endParaRPr/>
          </a:p>
          <a:p>
            <a:pPr marL="171450" lvl="0" indent="-171450" algn="l" rtl="0">
              <a:lnSpc>
                <a:spcPct val="100000"/>
              </a:lnSpc>
              <a:spcBef>
                <a:spcPts val="0"/>
              </a:spcBef>
              <a:spcAft>
                <a:spcPts val="0"/>
              </a:spcAft>
              <a:buSzPts val="1400"/>
              <a:buFont typeface="Arial"/>
              <a:buChar char="•"/>
            </a:pPr>
            <a:r>
              <a:rPr lang="en-US"/>
              <a:t>Expulsion</a:t>
            </a:r>
            <a:endParaRPr/>
          </a:p>
          <a:p>
            <a:pPr marL="171450" lvl="0" indent="-171450" algn="l" rtl="0">
              <a:lnSpc>
                <a:spcPct val="100000"/>
              </a:lnSpc>
              <a:spcBef>
                <a:spcPts val="0"/>
              </a:spcBef>
              <a:spcAft>
                <a:spcPts val="0"/>
              </a:spcAft>
              <a:buSzPts val="1400"/>
              <a:buFont typeface="Arial"/>
              <a:buChar char="•"/>
            </a:pPr>
            <a:r>
              <a:rPr lang="en-US"/>
              <a:t>Procédures pénales et incarcération</a:t>
            </a:r>
            <a:endParaRPr/>
          </a:p>
          <a:p>
            <a:pPr marL="171450" lvl="0" indent="-171450" algn="l" rtl="0">
              <a:lnSpc>
                <a:spcPct val="100000"/>
              </a:lnSpc>
              <a:spcBef>
                <a:spcPts val="0"/>
              </a:spcBef>
              <a:spcAft>
                <a:spcPts val="0"/>
              </a:spcAft>
              <a:buSzPts val="1400"/>
              <a:buFont typeface="Arial"/>
              <a:buChar char="•"/>
            </a:pPr>
            <a:r>
              <a:rPr lang="en-US"/>
              <a:t>Perte d'amis</a:t>
            </a:r>
            <a:endParaRPr/>
          </a:p>
          <a:p>
            <a:pPr marL="171450" lvl="0" indent="-171450" algn="l" rtl="0">
              <a:lnSpc>
                <a:spcPct val="100000"/>
              </a:lnSpc>
              <a:spcBef>
                <a:spcPts val="0"/>
              </a:spcBef>
              <a:spcAft>
                <a:spcPts val="0"/>
              </a:spcAft>
              <a:buSzPts val="1400"/>
              <a:buFont typeface="Arial"/>
              <a:buChar char="•"/>
            </a:pPr>
            <a:r>
              <a:rPr lang="en-US"/>
              <a:t>Stigmatisation au sein de la communauté</a:t>
            </a:r>
            <a:endParaRPr/>
          </a:p>
          <a:p>
            <a:pPr marL="171450" lvl="0" indent="-171450" algn="l" rtl="0">
              <a:lnSpc>
                <a:spcPct val="100000"/>
              </a:lnSpc>
              <a:spcBef>
                <a:spcPts val="0"/>
              </a:spcBef>
              <a:spcAft>
                <a:spcPts val="0"/>
              </a:spcAft>
              <a:buSzPts val="1400"/>
              <a:buFont typeface="Arial"/>
              <a:buChar char="•"/>
            </a:pPr>
            <a:r>
              <a:rPr lang="en-US"/>
              <a:t>Effet sur le statut dans la communauté</a:t>
            </a:r>
            <a:endParaRPr/>
          </a:p>
          <a:p>
            <a:pPr marL="171450" lvl="0" indent="-82550" algn="l" rtl="0">
              <a:lnSpc>
                <a:spcPct val="100000"/>
              </a:lnSpc>
              <a:spcBef>
                <a:spcPts val="0"/>
              </a:spcBef>
              <a:spcAft>
                <a:spcPts val="0"/>
              </a:spcAft>
              <a:buSzPts val="1400"/>
              <a:buFont typeface="Arial"/>
              <a:buNone/>
            </a:pPr>
            <a:endParaRPr/>
          </a:p>
          <a:p>
            <a:pPr marL="0" lvl="0" indent="0" algn="l" rtl="0">
              <a:lnSpc>
                <a:spcPct val="100000"/>
              </a:lnSpc>
              <a:spcBef>
                <a:spcPts val="0"/>
              </a:spcBef>
              <a:spcAft>
                <a:spcPts val="0"/>
              </a:spcAft>
              <a:buSzPts val="1400"/>
              <a:buFont typeface="Arial"/>
              <a:buNone/>
            </a:pPr>
            <a:r>
              <a:rPr lang="en-US"/>
              <a:t>Impact sur l'organisation :</a:t>
            </a:r>
            <a:endParaRPr/>
          </a:p>
          <a:p>
            <a:pPr marL="171450" lvl="0" indent="-171450" algn="l" rtl="0">
              <a:lnSpc>
                <a:spcPct val="100000"/>
              </a:lnSpc>
              <a:spcBef>
                <a:spcPts val="0"/>
              </a:spcBef>
              <a:spcAft>
                <a:spcPts val="0"/>
              </a:spcAft>
              <a:buSzPts val="1400"/>
              <a:buFont typeface="Arial"/>
              <a:buChar char="•"/>
            </a:pPr>
            <a:r>
              <a:rPr lang="en-US"/>
              <a:t>Perte de confiance de la communauté</a:t>
            </a:r>
            <a:endParaRPr/>
          </a:p>
          <a:p>
            <a:pPr marL="171450" lvl="0" indent="-171450" algn="l" rtl="0">
              <a:lnSpc>
                <a:spcPct val="100000"/>
              </a:lnSpc>
              <a:spcBef>
                <a:spcPts val="0"/>
              </a:spcBef>
              <a:spcAft>
                <a:spcPts val="0"/>
              </a:spcAft>
              <a:buSzPts val="1400"/>
              <a:buFont typeface="Arial"/>
              <a:buChar char="•"/>
            </a:pPr>
            <a:r>
              <a:rPr lang="en-US"/>
              <a:t>Publicité</a:t>
            </a:r>
            <a:endParaRPr/>
          </a:p>
          <a:p>
            <a:pPr marL="171450" lvl="0" indent="-171450" algn="l" rtl="0">
              <a:lnSpc>
                <a:spcPct val="100000"/>
              </a:lnSpc>
              <a:spcBef>
                <a:spcPts val="0"/>
              </a:spcBef>
              <a:spcAft>
                <a:spcPts val="0"/>
              </a:spcAft>
              <a:buSzPts val="1400"/>
              <a:buFont typeface="Arial"/>
              <a:buChar char="•"/>
            </a:pPr>
            <a:r>
              <a:rPr lang="en-US"/>
              <a:t>Réputation</a:t>
            </a:r>
            <a:endParaRPr/>
          </a:p>
          <a:p>
            <a:pPr marL="171450" lvl="0" indent="-171450" algn="l" rtl="0">
              <a:lnSpc>
                <a:spcPct val="100000"/>
              </a:lnSpc>
              <a:spcBef>
                <a:spcPts val="0"/>
              </a:spcBef>
              <a:spcAft>
                <a:spcPts val="0"/>
              </a:spcAft>
              <a:buSzPts val="1400"/>
              <a:buFont typeface="Arial"/>
              <a:buChar char="•"/>
            </a:pPr>
            <a:r>
              <a:rPr lang="en-US"/>
              <a:t>Retrait du financement</a:t>
            </a:r>
            <a:endParaRPr/>
          </a:p>
          <a:p>
            <a:pPr marL="171450" lvl="0" indent="-171450" algn="l" rtl="0">
              <a:lnSpc>
                <a:spcPct val="100000"/>
              </a:lnSpc>
              <a:spcBef>
                <a:spcPts val="0"/>
              </a:spcBef>
              <a:spcAft>
                <a:spcPts val="0"/>
              </a:spcAft>
              <a:buSzPts val="1400"/>
              <a:buFont typeface="Arial"/>
              <a:buChar char="•"/>
            </a:pPr>
            <a:r>
              <a:rPr lang="en-US"/>
              <a:t>Le pays d'accueil peut demander l'arrêt des opérations</a:t>
            </a:r>
            <a:endParaRPr/>
          </a:p>
          <a:p>
            <a:pPr marL="171450" lvl="0" indent="-171450" algn="l" rtl="0">
              <a:lnSpc>
                <a:spcPct val="100000"/>
              </a:lnSpc>
              <a:spcBef>
                <a:spcPts val="0"/>
              </a:spcBef>
              <a:spcAft>
                <a:spcPts val="0"/>
              </a:spcAft>
              <a:buSzPts val="1400"/>
              <a:buFont typeface="Arial"/>
              <a:buChar char="•"/>
            </a:pPr>
            <a:r>
              <a:rPr lang="en-US"/>
              <a:t>La gestion du projet est retardée ou interrompue</a:t>
            </a:r>
            <a:endParaRPr/>
          </a:p>
          <a:p>
            <a:pPr marL="171450" lvl="0" indent="-171450" algn="l" rtl="0">
              <a:lnSpc>
                <a:spcPct val="100000"/>
              </a:lnSpc>
              <a:spcBef>
                <a:spcPts val="0"/>
              </a:spcBef>
              <a:spcAft>
                <a:spcPts val="0"/>
              </a:spcAft>
              <a:buSzPts val="1400"/>
              <a:buFont typeface="Arial"/>
              <a:buChar char="•"/>
            </a:pPr>
            <a:r>
              <a:rPr lang="en-US"/>
              <a:t>Divisions au sein de l'équipe et autres soupçons</a:t>
            </a:r>
            <a:endParaRPr/>
          </a:p>
          <a:p>
            <a:pPr marL="171450" lvl="0" indent="-171450" algn="l" rtl="0">
              <a:lnSpc>
                <a:spcPct val="100000"/>
              </a:lnSpc>
              <a:spcBef>
                <a:spcPts val="0"/>
              </a:spcBef>
              <a:spcAft>
                <a:spcPts val="0"/>
              </a:spcAft>
              <a:buSzPts val="1400"/>
              <a:buFont typeface="Arial"/>
              <a:buChar char="•"/>
            </a:pPr>
            <a:r>
              <a:rPr lang="en-US"/>
              <a:t>Manque de coopération de la part du personnel et des autres agences</a:t>
            </a:r>
            <a:endParaRPr/>
          </a:p>
          <a:p>
            <a:pPr marL="171450" lvl="0" indent="-171450" algn="l" rtl="0">
              <a:lnSpc>
                <a:spcPct val="100000"/>
              </a:lnSpc>
              <a:spcBef>
                <a:spcPts val="0"/>
              </a:spcBef>
              <a:spcAft>
                <a:spcPts val="0"/>
              </a:spcAft>
              <a:buSzPts val="1400"/>
              <a:buFont typeface="Arial"/>
              <a:buChar char="•"/>
            </a:pPr>
            <a:r>
              <a:rPr lang="en-US"/>
              <a:t>Rotation du personnel</a:t>
            </a:r>
            <a:endParaRPr/>
          </a:p>
          <a:p>
            <a:pPr marL="171450" lvl="0" indent="-171450" algn="l" rtl="0">
              <a:lnSpc>
                <a:spcPct val="100000"/>
              </a:lnSpc>
              <a:spcBef>
                <a:spcPts val="0"/>
              </a:spcBef>
              <a:spcAft>
                <a:spcPts val="0"/>
              </a:spcAft>
              <a:buSzPts val="1400"/>
              <a:buFont typeface="Arial"/>
              <a:buChar char="•"/>
            </a:pPr>
            <a:r>
              <a:rPr lang="en-US"/>
              <a:t>Difficulté à recruter du personnel de qualité en raison de la réputation de l'organisation</a:t>
            </a:r>
            <a:endParaRPr/>
          </a:p>
          <a:p>
            <a:pPr marL="171450" lvl="0" indent="-82550" algn="l" rtl="0">
              <a:lnSpc>
                <a:spcPct val="100000"/>
              </a:lnSpc>
              <a:spcBef>
                <a:spcPts val="0"/>
              </a:spcBef>
              <a:spcAft>
                <a:spcPts val="0"/>
              </a:spcAft>
              <a:buSzPts val="1400"/>
              <a:buFont typeface="Arial"/>
              <a:buNone/>
            </a:pPr>
            <a:endParaRPr/>
          </a:p>
          <a:p>
            <a:pPr marL="0" lvl="0" indent="0" algn="l" rtl="0">
              <a:lnSpc>
                <a:spcPct val="100000"/>
              </a:lnSpc>
              <a:spcBef>
                <a:spcPts val="0"/>
              </a:spcBef>
              <a:spcAft>
                <a:spcPts val="0"/>
              </a:spcAft>
              <a:buSzPts val="1400"/>
              <a:buFont typeface="Arial"/>
              <a:buNone/>
            </a:pPr>
            <a:r>
              <a:rPr lang="en-US"/>
              <a:t>Impact sur la communauté :</a:t>
            </a:r>
            <a:endParaRPr/>
          </a:p>
          <a:p>
            <a:pPr marL="171450" lvl="0" indent="-171450" algn="l" rtl="0">
              <a:lnSpc>
                <a:spcPct val="100000"/>
              </a:lnSpc>
              <a:spcBef>
                <a:spcPts val="0"/>
              </a:spcBef>
              <a:spcAft>
                <a:spcPts val="0"/>
              </a:spcAft>
              <a:buSzPts val="1400"/>
              <a:buFont typeface="Arial"/>
              <a:buChar char="•"/>
            </a:pPr>
            <a:r>
              <a:rPr lang="en-US"/>
              <a:t>Crainte que la communauté internationale ait une mauvaise opinion de la communauté</a:t>
            </a:r>
            <a:endParaRPr/>
          </a:p>
          <a:p>
            <a:pPr marL="171450" lvl="0" indent="-171450" algn="l" rtl="0">
              <a:lnSpc>
                <a:spcPct val="100000"/>
              </a:lnSpc>
              <a:spcBef>
                <a:spcPts val="0"/>
              </a:spcBef>
              <a:spcAft>
                <a:spcPts val="0"/>
              </a:spcAft>
              <a:buSzPts val="1400"/>
              <a:buFont typeface="Arial"/>
              <a:buChar char="•"/>
            </a:pPr>
            <a:r>
              <a:rPr lang="en-US"/>
              <a:t>Crainte d'une éventuelle perte de financement, de soutien, etc.</a:t>
            </a:r>
            <a:endParaRPr/>
          </a:p>
          <a:p>
            <a:pPr marL="171450" lvl="0" indent="-171450" algn="l" rtl="0">
              <a:lnSpc>
                <a:spcPct val="100000"/>
              </a:lnSpc>
              <a:spcBef>
                <a:spcPts val="0"/>
              </a:spcBef>
              <a:spcAft>
                <a:spcPts val="0"/>
              </a:spcAft>
              <a:buSzPts val="1400"/>
              <a:buFont typeface="Arial"/>
              <a:buChar char="•"/>
            </a:pPr>
            <a:r>
              <a:rPr lang="en-US"/>
              <a:t>Accusation de divers membres de la communauté d'avoir permis que cela se produise</a:t>
            </a:r>
            <a:endParaRPr/>
          </a:p>
          <a:p>
            <a:pPr marL="171450" lvl="0" indent="-171450" algn="l" rtl="0">
              <a:lnSpc>
                <a:spcPct val="100000"/>
              </a:lnSpc>
              <a:spcBef>
                <a:spcPts val="0"/>
              </a:spcBef>
              <a:spcAft>
                <a:spcPts val="0"/>
              </a:spcAft>
              <a:buSzPts val="1400"/>
              <a:buFont typeface="Arial"/>
              <a:buChar char="•"/>
            </a:pPr>
            <a:r>
              <a:rPr lang="en-US"/>
              <a:t>Suspicion à l'égard des ONG</a:t>
            </a:r>
            <a:endParaRPr/>
          </a:p>
        </p:txBody>
      </p:sp>
      <p:sp>
        <p:nvSpPr>
          <p:cNvPr id="1076" name="Google Shape;1076;p28:notes"/>
          <p:cNvSpPr txBox="1">
            <a:spLocks noGrp="1"/>
          </p:cNvSpPr>
          <p:nvPr>
            <p:ph type="sldNum" idx="12"/>
          </p:nvPr>
        </p:nvSpPr>
        <p:spPr>
          <a:xfrm>
            <a:off x="6891338" y="6513513"/>
            <a:ext cx="5272087" cy="3444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9"/>
        <p:cNvGrpSpPr/>
        <p:nvPr/>
      </p:nvGrpSpPr>
      <p:grpSpPr>
        <a:xfrm>
          <a:off x="0" y="0"/>
          <a:ext cx="0" cy="0"/>
          <a:chOff x="0" y="0"/>
          <a:chExt cx="0" cy="0"/>
        </a:xfrm>
      </p:grpSpPr>
      <p:sp>
        <p:nvSpPr>
          <p:cNvPr id="1090" name="Google Shape;1090;p29:notes"/>
          <p:cNvSpPr>
            <a:spLocks noGrp="1" noRot="1" noChangeAspect="1"/>
          </p:cNvSpPr>
          <p:nvPr>
            <p:ph type="sldImg" idx="2"/>
          </p:nvPr>
        </p:nvSpPr>
        <p:spPr>
          <a:xfrm>
            <a:off x="4030663" y="857250"/>
            <a:ext cx="41052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1" name="Google Shape;1091;p29:notes"/>
          <p:cNvSpPr txBox="1">
            <a:spLocks noGrp="1"/>
          </p:cNvSpPr>
          <p:nvPr>
            <p:ph type="body" idx="1"/>
          </p:nvPr>
        </p:nvSpPr>
        <p:spPr>
          <a:xfrm>
            <a:off x="1216025" y="3300413"/>
            <a:ext cx="973455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800"/>
              </a:spcBef>
              <a:spcAft>
                <a:spcPts val="0"/>
              </a:spcAft>
              <a:buSzPts val="1400"/>
              <a:buNone/>
            </a:pPr>
            <a:r>
              <a:rPr lang="en-US"/>
              <a:t>Cette section présente les trois formes d'inconduite sexuelle. Toutes trois sont fondées sur les différences de pouvoir et les rôles souvent inégaux des hommes et des femmes dont nous avons parlé plus haut. Toutefois, il est également important de mentionner que des personnes de tous les genres peuvent être auteurs ou victimes d'abus sexuels.</a:t>
            </a:r>
            <a:endParaRPr/>
          </a:p>
          <a:p>
            <a:pPr marL="0" lvl="0" indent="0" algn="l" rtl="0">
              <a:lnSpc>
                <a:spcPct val="100000"/>
              </a:lnSpc>
              <a:spcBef>
                <a:spcPts val="800"/>
              </a:spcBef>
              <a:spcAft>
                <a:spcPts val="0"/>
              </a:spcAft>
              <a:buSzPts val="1400"/>
              <a:buNone/>
            </a:pPr>
            <a:endParaRPr/>
          </a:p>
          <a:p>
            <a:pPr marL="0" lvl="0" indent="0" algn="l" rtl="0">
              <a:lnSpc>
                <a:spcPct val="100000"/>
              </a:lnSpc>
              <a:spcBef>
                <a:spcPts val="800"/>
              </a:spcBef>
              <a:spcAft>
                <a:spcPts val="0"/>
              </a:spcAft>
              <a:buSzPts val="1400"/>
              <a:buNone/>
            </a:pPr>
            <a:r>
              <a:rPr lang="en-US"/>
              <a:t>Examinons tout d'abord les définitions officielles des documents des Nations unies.</a:t>
            </a:r>
            <a:endParaRPr/>
          </a:p>
        </p:txBody>
      </p:sp>
      <p:sp>
        <p:nvSpPr>
          <p:cNvPr id="1092" name="Google Shape;1092;p29:notes"/>
          <p:cNvSpPr txBox="1">
            <a:spLocks noGrp="1"/>
          </p:cNvSpPr>
          <p:nvPr>
            <p:ph type="sldNum" idx="12"/>
          </p:nvPr>
        </p:nvSpPr>
        <p:spPr>
          <a:xfrm>
            <a:off x="6891338" y="6513513"/>
            <a:ext cx="5272087" cy="3444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3:notes"/>
          <p:cNvSpPr>
            <a:spLocks noGrp="1" noRot="1" noChangeAspect="1"/>
          </p:cNvSpPr>
          <p:nvPr>
            <p:ph type="sldImg" idx="2"/>
          </p:nvPr>
        </p:nvSpPr>
        <p:spPr>
          <a:xfrm>
            <a:off x="4030663" y="857250"/>
            <a:ext cx="41052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3:notes"/>
          <p:cNvSpPr txBox="1">
            <a:spLocks noGrp="1"/>
          </p:cNvSpPr>
          <p:nvPr>
            <p:ph type="body" idx="1"/>
          </p:nvPr>
        </p:nvSpPr>
        <p:spPr>
          <a:xfrm>
            <a:off x="1216025" y="3300413"/>
            <a:ext cx="973455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Les formateur-trice-s présentent :</a:t>
            </a:r>
            <a:endParaRPr/>
          </a:p>
          <a:p>
            <a:pPr marL="171450" lvl="0" indent="-171450" algn="l" rtl="0">
              <a:lnSpc>
                <a:spcPct val="100000"/>
              </a:lnSpc>
              <a:spcBef>
                <a:spcPts val="0"/>
              </a:spcBef>
              <a:spcAft>
                <a:spcPts val="0"/>
              </a:spcAft>
              <a:buSzPts val="1400"/>
              <a:buFont typeface="Arial"/>
              <a:buChar char="•"/>
            </a:pPr>
            <a:r>
              <a:rPr lang="en-US"/>
              <a:t>le programme</a:t>
            </a:r>
            <a:endParaRPr/>
          </a:p>
          <a:p>
            <a:pPr marL="171450" lvl="0" indent="-171450" algn="l" rtl="0">
              <a:lnSpc>
                <a:spcPct val="100000"/>
              </a:lnSpc>
              <a:spcBef>
                <a:spcPts val="0"/>
              </a:spcBef>
              <a:spcAft>
                <a:spcPts val="0"/>
              </a:spcAft>
              <a:buSzPts val="1400"/>
              <a:buFont typeface="Arial"/>
              <a:buChar char="•"/>
            </a:pPr>
            <a:r>
              <a:rPr lang="en-US"/>
              <a:t>l'heure et la durée de la session</a:t>
            </a:r>
            <a:endParaRPr/>
          </a:p>
          <a:p>
            <a:pPr marL="171450" lvl="0" indent="-171450" algn="l" rtl="0">
              <a:lnSpc>
                <a:spcPct val="100000"/>
              </a:lnSpc>
              <a:spcBef>
                <a:spcPts val="0"/>
              </a:spcBef>
              <a:spcAft>
                <a:spcPts val="0"/>
              </a:spcAft>
              <a:buSzPts val="1400"/>
              <a:buFont typeface="Arial"/>
              <a:buChar char="•"/>
            </a:pPr>
            <a:r>
              <a:rPr lang="en-US"/>
              <a:t>nombre de pauses</a:t>
            </a:r>
            <a:endParaRPr/>
          </a:p>
        </p:txBody>
      </p:sp>
      <p:sp>
        <p:nvSpPr>
          <p:cNvPr id="154" name="Google Shape;154;p3:notes"/>
          <p:cNvSpPr txBox="1">
            <a:spLocks noGrp="1"/>
          </p:cNvSpPr>
          <p:nvPr>
            <p:ph type="sldNum" idx="12"/>
          </p:nvPr>
        </p:nvSpPr>
        <p:spPr>
          <a:xfrm>
            <a:off x="6891338" y="6513513"/>
            <a:ext cx="5272087" cy="3444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4"/>
        <p:cNvGrpSpPr/>
        <p:nvPr/>
      </p:nvGrpSpPr>
      <p:grpSpPr>
        <a:xfrm>
          <a:off x="0" y="0"/>
          <a:ext cx="0" cy="0"/>
          <a:chOff x="0" y="0"/>
          <a:chExt cx="0" cy="0"/>
        </a:xfrm>
      </p:grpSpPr>
      <p:sp>
        <p:nvSpPr>
          <p:cNvPr id="1135" name="Google Shape;1135;p30:notes"/>
          <p:cNvSpPr>
            <a:spLocks noGrp="1" noRot="1" noChangeAspect="1"/>
          </p:cNvSpPr>
          <p:nvPr>
            <p:ph type="sldImg" idx="2"/>
          </p:nvPr>
        </p:nvSpPr>
        <p:spPr>
          <a:xfrm>
            <a:off x="4030663" y="857250"/>
            <a:ext cx="41052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6" name="Google Shape;1136;p30:notes"/>
          <p:cNvSpPr txBox="1">
            <a:spLocks noGrp="1"/>
          </p:cNvSpPr>
          <p:nvPr>
            <p:ph type="body" idx="1"/>
          </p:nvPr>
        </p:nvSpPr>
        <p:spPr>
          <a:xfrm>
            <a:off x="1216025" y="3300413"/>
            <a:ext cx="973455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800"/>
              </a:spcBef>
              <a:spcAft>
                <a:spcPts val="0"/>
              </a:spcAft>
              <a:buSzPts val="1400"/>
              <a:buNone/>
            </a:pPr>
            <a:r>
              <a:rPr lang="en-US"/>
              <a:t>Cette section présente les trois formes d'inconduite sexuelle. Toutes trois sont fondées sur les différences de pouvoir et les rôles souvent inégaux des hommes et des femmes dont nous avons parlé plus haut. Toutefois, il est également important de mentionner que des personnes de tous les sexes peuvent être auteurs ou victimes d'abus sexuels.</a:t>
            </a:r>
            <a:endParaRPr/>
          </a:p>
          <a:p>
            <a:pPr marL="0" lvl="0" indent="0" algn="l" rtl="0">
              <a:lnSpc>
                <a:spcPct val="100000"/>
              </a:lnSpc>
              <a:spcBef>
                <a:spcPts val="800"/>
              </a:spcBef>
              <a:spcAft>
                <a:spcPts val="0"/>
              </a:spcAft>
              <a:buSzPts val="1400"/>
              <a:buNone/>
            </a:pPr>
            <a:endParaRPr/>
          </a:p>
          <a:p>
            <a:pPr marL="0" lvl="0" indent="0" algn="l" rtl="0">
              <a:lnSpc>
                <a:spcPct val="100000"/>
              </a:lnSpc>
              <a:spcBef>
                <a:spcPts val="800"/>
              </a:spcBef>
              <a:spcAft>
                <a:spcPts val="0"/>
              </a:spcAft>
              <a:buSzPts val="1400"/>
              <a:buNone/>
            </a:pPr>
            <a:r>
              <a:rPr lang="en-US"/>
              <a:t>Examinons tout d'abord les définitions officielles des documents des Nations unies.</a:t>
            </a:r>
            <a:endParaRPr/>
          </a:p>
        </p:txBody>
      </p:sp>
      <p:sp>
        <p:nvSpPr>
          <p:cNvPr id="1137" name="Google Shape;1137;p30:notes"/>
          <p:cNvSpPr txBox="1">
            <a:spLocks noGrp="1"/>
          </p:cNvSpPr>
          <p:nvPr>
            <p:ph type="sldNum" idx="12"/>
          </p:nvPr>
        </p:nvSpPr>
        <p:spPr>
          <a:xfrm>
            <a:off x="6891338" y="6513513"/>
            <a:ext cx="5272087" cy="3444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1"/>
        <p:cNvGrpSpPr/>
        <p:nvPr/>
      </p:nvGrpSpPr>
      <p:grpSpPr>
        <a:xfrm>
          <a:off x="0" y="0"/>
          <a:ext cx="0" cy="0"/>
          <a:chOff x="0" y="0"/>
          <a:chExt cx="0" cy="0"/>
        </a:xfrm>
      </p:grpSpPr>
      <p:sp>
        <p:nvSpPr>
          <p:cNvPr id="1182" name="Google Shape;1182;p31:notes"/>
          <p:cNvSpPr>
            <a:spLocks noGrp="1" noRot="1" noChangeAspect="1"/>
          </p:cNvSpPr>
          <p:nvPr>
            <p:ph type="sldImg" idx="2"/>
          </p:nvPr>
        </p:nvSpPr>
        <p:spPr>
          <a:xfrm>
            <a:off x="4030663" y="857250"/>
            <a:ext cx="41052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3" name="Google Shape;1183;p31:notes"/>
          <p:cNvSpPr txBox="1">
            <a:spLocks noGrp="1"/>
          </p:cNvSpPr>
          <p:nvPr>
            <p:ph type="body" idx="1"/>
          </p:nvPr>
        </p:nvSpPr>
        <p:spPr>
          <a:xfrm>
            <a:off x="1216025" y="3300413"/>
            <a:ext cx="973455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84" name="Google Shape;1184;p31:notes"/>
          <p:cNvSpPr txBox="1">
            <a:spLocks noGrp="1"/>
          </p:cNvSpPr>
          <p:nvPr>
            <p:ph type="sldNum" idx="12"/>
          </p:nvPr>
        </p:nvSpPr>
        <p:spPr>
          <a:xfrm>
            <a:off x="6891338" y="6513513"/>
            <a:ext cx="5272087" cy="3444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9"/>
        <p:cNvGrpSpPr/>
        <p:nvPr/>
      </p:nvGrpSpPr>
      <p:grpSpPr>
        <a:xfrm>
          <a:off x="0" y="0"/>
          <a:ext cx="0" cy="0"/>
          <a:chOff x="0" y="0"/>
          <a:chExt cx="0" cy="0"/>
        </a:xfrm>
      </p:grpSpPr>
      <p:sp>
        <p:nvSpPr>
          <p:cNvPr id="1230" name="Google Shape;1230;p32:notes"/>
          <p:cNvSpPr txBox="1">
            <a:spLocks noGrp="1"/>
          </p:cNvSpPr>
          <p:nvPr>
            <p:ph type="body" idx="1"/>
          </p:nvPr>
        </p:nvSpPr>
        <p:spPr>
          <a:xfrm>
            <a:off x="1216025" y="3300413"/>
            <a:ext cx="973455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1" name="Google Shape;1231;p32:notes"/>
          <p:cNvSpPr>
            <a:spLocks noGrp="1" noRot="1" noChangeAspect="1"/>
          </p:cNvSpPr>
          <p:nvPr>
            <p:ph type="sldImg" idx="2"/>
          </p:nvPr>
        </p:nvSpPr>
        <p:spPr>
          <a:xfrm>
            <a:off x="4030663" y="857250"/>
            <a:ext cx="41052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5"/>
        <p:cNvGrpSpPr/>
        <p:nvPr/>
      </p:nvGrpSpPr>
      <p:grpSpPr>
        <a:xfrm>
          <a:off x="0" y="0"/>
          <a:ext cx="0" cy="0"/>
          <a:chOff x="0" y="0"/>
          <a:chExt cx="0" cy="0"/>
        </a:xfrm>
      </p:grpSpPr>
      <p:sp>
        <p:nvSpPr>
          <p:cNvPr id="1276" name="Google Shape;1276;p33:notes"/>
          <p:cNvSpPr>
            <a:spLocks noGrp="1" noRot="1" noChangeAspect="1"/>
          </p:cNvSpPr>
          <p:nvPr>
            <p:ph type="sldImg" idx="2"/>
          </p:nvPr>
        </p:nvSpPr>
        <p:spPr>
          <a:xfrm>
            <a:off x="4030663" y="857250"/>
            <a:ext cx="41052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7" name="Google Shape;1277;p33:notes"/>
          <p:cNvSpPr txBox="1">
            <a:spLocks noGrp="1"/>
          </p:cNvSpPr>
          <p:nvPr>
            <p:ph type="body" idx="1"/>
          </p:nvPr>
        </p:nvSpPr>
        <p:spPr>
          <a:xfrm>
            <a:off x="1216025" y="3300413"/>
            <a:ext cx="9734550" cy="27003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Nous allons nous répartir en groupes. Chaque groupe doit définir l'un de ces termes (exploitation sexuelle, abus et harcèlement) en utilisant son propre langage pour rendre les termes plus compréhensibles, abus et harcèlement). Utilisez des exemples que vous pourriez présenter à votre famille et à vos amis lorsque vous discuterez de ce que vous avez appris aujourd'hui.</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Veuillez décrire ces termes de manière à aider les gens à mieux les comprendre. Par exemple, indiquez les comportements qui pourraient être inclus dans votre définition et les termes locaux pour ces comportements. Notez vos réponses et nommez une personne de votre groupe pour faire une présentation à l'ensemble du groupe.</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Le formateur distribue un document à chaque groupe</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Vous pouvez utiliser la question figurant sur votre polycopié pour guider votre réflexion.</a:t>
            </a:r>
            <a:endParaRPr/>
          </a:p>
        </p:txBody>
      </p:sp>
      <p:sp>
        <p:nvSpPr>
          <p:cNvPr id="1278" name="Google Shape;1278;p33:notes"/>
          <p:cNvSpPr txBox="1">
            <a:spLocks noGrp="1"/>
          </p:cNvSpPr>
          <p:nvPr>
            <p:ph type="sldNum" idx="12"/>
          </p:nvPr>
        </p:nvSpPr>
        <p:spPr>
          <a:xfrm>
            <a:off x="6891338" y="6513513"/>
            <a:ext cx="5272087" cy="3444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9"/>
        <p:cNvGrpSpPr/>
        <p:nvPr/>
      </p:nvGrpSpPr>
      <p:grpSpPr>
        <a:xfrm>
          <a:off x="0" y="0"/>
          <a:ext cx="0" cy="0"/>
          <a:chOff x="0" y="0"/>
          <a:chExt cx="0" cy="0"/>
        </a:xfrm>
      </p:grpSpPr>
      <p:sp>
        <p:nvSpPr>
          <p:cNvPr id="1320" name="Google Shape;1320;p34:notes"/>
          <p:cNvSpPr>
            <a:spLocks noGrp="1" noRot="1" noChangeAspect="1"/>
          </p:cNvSpPr>
          <p:nvPr>
            <p:ph type="sldImg" idx="2"/>
          </p:nvPr>
        </p:nvSpPr>
        <p:spPr>
          <a:xfrm>
            <a:off x="4030663" y="857250"/>
            <a:ext cx="41052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1" name="Google Shape;1321;p34:notes"/>
          <p:cNvSpPr txBox="1">
            <a:spLocks noGrp="1"/>
          </p:cNvSpPr>
          <p:nvPr>
            <p:ph type="body" idx="1"/>
          </p:nvPr>
        </p:nvSpPr>
        <p:spPr>
          <a:xfrm>
            <a:off x="1216025" y="3300413"/>
            <a:ext cx="973455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Voici un diagramme de l'IASC qui aide à visualiser les différences entre chaque terme.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Note : le diagramme utilise à l'origine le terme "prostituée". Ici, il a été remplacé par "travailleuses du sexe".</a:t>
            </a:r>
            <a:endParaRPr/>
          </a:p>
        </p:txBody>
      </p:sp>
      <p:sp>
        <p:nvSpPr>
          <p:cNvPr id="1322" name="Google Shape;1322;p34:notes"/>
          <p:cNvSpPr txBox="1">
            <a:spLocks noGrp="1"/>
          </p:cNvSpPr>
          <p:nvPr>
            <p:ph type="sldNum" idx="12"/>
          </p:nvPr>
        </p:nvSpPr>
        <p:spPr>
          <a:xfrm>
            <a:off x="6891338" y="6513513"/>
            <a:ext cx="5272087" cy="3444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3"/>
        <p:cNvGrpSpPr/>
        <p:nvPr/>
      </p:nvGrpSpPr>
      <p:grpSpPr>
        <a:xfrm>
          <a:off x="0" y="0"/>
          <a:ext cx="0" cy="0"/>
          <a:chOff x="0" y="0"/>
          <a:chExt cx="0" cy="0"/>
        </a:xfrm>
      </p:grpSpPr>
      <p:sp>
        <p:nvSpPr>
          <p:cNvPr id="1354" name="Google Shape;1354;p35:notes"/>
          <p:cNvSpPr>
            <a:spLocks noGrp="1" noRot="1" noChangeAspect="1"/>
          </p:cNvSpPr>
          <p:nvPr>
            <p:ph type="sldImg" idx="2"/>
          </p:nvPr>
        </p:nvSpPr>
        <p:spPr>
          <a:xfrm>
            <a:off x="4030663" y="857250"/>
            <a:ext cx="41052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5" name="Google Shape;1355;p35:notes"/>
          <p:cNvSpPr txBox="1">
            <a:spLocks noGrp="1"/>
          </p:cNvSpPr>
          <p:nvPr>
            <p:ph type="body" idx="1"/>
          </p:nvPr>
        </p:nvSpPr>
        <p:spPr>
          <a:xfrm>
            <a:off x="1216025" y="3300413"/>
            <a:ext cx="973455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Si nous connaissons la théorie et les définitions juridiques de l’EAS, cela ne signifie pas que nous sachions comment l'identifier. C'est ce à quoi nous allons nous atteler dans la section suivante.</a:t>
            </a:r>
            <a:endParaRPr/>
          </a:p>
        </p:txBody>
      </p:sp>
      <p:sp>
        <p:nvSpPr>
          <p:cNvPr id="1356" name="Google Shape;1356;p35:notes"/>
          <p:cNvSpPr txBox="1">
            <a:spLocks noGrp="1"/>
          </p:cNvSpPr>
          <p:nvPr>
            <p:ph type="sldNum" idx="12"/>
          </p:nvPr>
        </p:nvSpPr>
        <p:spPr>
          <a:xfrm>
            <a:off x="6891338" y="6513513"/>
            <a:ext cx="5272087" cy="3444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5"/>
        <p:cNvGrpSpPr/>
        <p:nvPr/>
      </p:nvGrpSpPr>
      <p:grpSpPr>
        <a:xfrm>
          <a:off x="0" y="0"/>
          <a:ext cx="0" cy="0"/>
          <a:chOff x="0" y="0"/>
          <a:chExt cx="0" cy="0"/>
        </a:xfrm>
      </p:grpSpPr>
      <p:sp>
        <p:nvSpPr>
          <p:cNvPr id="1396" name="Google Shape;1396;p36:notes"/>
          <p:cNvSpPr>
            <a:spLocks noGrp="1" noRot="1" noChangeAspect="1"/>
          </p:cNvSpPr>
          <p:nvPr>
            <p:ph type="sldImg" idx="2"/>
          </p:nvPr>
        </p:nvSpPr>
        <p:spPr>
          <a:xfrm>
            <a:off x="4030663" y="857250"/>
            <a:ext cx="41052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7" name="Google Shape;1397;p36:notes"/>
          <p:cNvSpPr txBox="1">
            <a:spLocks noGrp="1"/>
          </p:cNvSpPr>
          <p:nvPr>
            <p:ph type="body" idx="1"/>
          </p:nvPr>
        </p:nvSpPr>
        <p:spPr>
          <a:xfrm>
            <a:off x="1216025" y="3300413"/>
            <a:ext cx="973455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Reportez-vous au document pour obtenir des instructions détaillées.</a:t>
            </a:r>
            <a:endParaRPr/>
          </a:p>
        </p:txBody>
      </p:sp>
      <p:sp>
        <p:nvSpPr>
          <p:cNvPr id="1398" name="Google Shape;1398;p36:notes"/>
          <p:cNvSpPr txBox="1">
            <a:spLocks noGrp="1"/>
          </p:cNvSpPr>
          <p:nvPr>
            <p:ph type="sldNum" idx="12"/>
          </p:nvPr>
        </p:nvSpPr>
        <p:spPr>
          <a:xfrm>
            <a:off x="6891338" y="6513513"/>
            <a:ext cx="5272087" cy="3444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8"/>
        <p:cNvGrpSpPr/>
        <p:nvPr/>
      </p:nvGrpSpPr>
      <p:grpSpPr>
        <a:xfrm>
          <a:off x="0" y="0"/>
          <a:ext cx="0" cy="0"/>
          <a:chOff x="0" y="0"/>
          <a:chExt cx="0" cy="0"/>
        </a:xfrm>
      </p:grpSpPr>
      <p:sp>
        <p:nvSpPr>
          <p:cNvPr id="1429" name="Google Shape;1429;p37:notes"/>
          <p:cNvSpPr txBox="1">
            <a:spLocks noGrp="1"/>
          </p:cNvSpPr>
          <p:nvPr>
            <p:ph type="body" idx="1"/>
          </p:nvPr>
        </p:nvSpPr>
        <p:spPr>
          <a:xfrm>
            <a:off x="1216025" y="3300413"/>
            <a:ext cx="973455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0" name="Google Shape;1430;p37:notes"/>
          <p:cNvSpPr>
            <a:spLocks noGrp="1" noRot="1" noChangeAspect="1"/>
          </p:cNvSpPr>
          <p:nvPr>
            <p:ph type="sldImg" idx="2"/>
          </p:nvPr>
        </p:nvSpPr>
        <p:spPr>
          <a:xfrm>
            <a:off x="4030663" y="857250"/>
            <a:ext cx="41052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3"/>
        <p:cNvGrpSpPr/>
        <p:nvPr/>
      </p:nvGrpSpPr>
      <p:grpSpPr>
        <a:xfrm>
          <a:off x="0" y="0"/>
          <a:ext cx="0" cy="0"/>
          <a:chOff x="0" y="0"/>
          <a:chExt cx="0" cy="0"/>
        </a:xfrm>
      </p:grpSpPr>
      <p:sp>
        <p:nvSpPr>
          <p:cNvPr id="1474" name="Google Shape;1474;p38:notes"/>
          <p:cNvSpPr txBox="1">
            <a:spLocks noGrp="1"/>
          </p:cNvSpPr>
          <p:nvPr>
            <p:ph type="body" idx="1"/>
          </p:nvPr>
        </p:nvSpPr>
        <p:spPr>
          <a:xfrm>
            <a:off x="1216025" y="3300413"/>
            <a:ext cx="973455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5" name="Google Shape;1475;p38:notes"/>
          <p:cNvSpPr>
            <a:spLocks noGrp="1" noRot="1" noChangeAspect="1"/>
          </p:cNvSpPr>
          <p:nvPr>
            <p:ph type="sldImg" idx="2"/>
          </p:nvPr>
        </p:nvSpPr>
        <p:spPr>
          <a:xfrm>
            <a:off x="4030663" y="857250"/>
            <a:ext cx="41052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9"/>
        <p:cNvGrpSpPr/>
        <p:nvPr/>
      </p:nvGrpSpPr>
      <p:grpSpPr>
        <a:xfrm>
          <a:off x="0" y="0"/>
          <a:ext cx="0" cy="0"/>
          <a:chOff x="0" y="0"/>
          <a:chExt cx="0" cy="0"/>
        </a:xfrm>
      </p:grpSpPr>
      <p:sp>
        <p:nvSpPr>
          <p:cNvPr id="1510" name="Google Shape;1510;p39:notes"/>
          <p:cNvSpPr txBox="1">
            <a:spLocks noGrp="1"/>
          </p:cNvSpPr>
          <p:nvPr>
            <p:ph type="body" idx="1"/>
          </p:nvPr>
        </p:nvSpPr>
        <p:spPr>
          <a:xfrm>
            <a:off x="1216025" y="3300413"/>
            <a:ext cx="973455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1" name="Google Shape;1511;p39:notes"/>
          <p:cNvSpPr>
            <a:spLocks noGrp="1" noRot="1" noChangeAspect="1"/>
          </p:cNvSpPr>
          <p:nvPr>
            <p:ph type="sldImg" idx="2"/>
          </p:nvPr>
        </p:nvSpPr>
        <p:spPr>
          <a:xfrm>
            <a:off x="4030663" y="857250"/>
            <a:ext cx="41052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4:notes"/>
          <p:cNvSpPr>
            <a:spLocks noGrp="1" noRot="1" noChangeAspect="1"/>
          </p:cNvSpPr>
          <p:nvPr>
            <p:ph type="sldImg" idx="2"/>
          </p:nvPr>
        </p:nvSpPr>
        <p:spPr>
          <a:xfrm>
            <a:off x="4030663" y="857250"/>
            <a:ext cx="41052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4:notes"/>
          <p:cNvSpPr txBox="1">
            <a:spLocks noGrp="1"/>
          </p:cNvSpPr>
          <p:nvPr>
            <p:ph type="body" idx="1"/>
          </p:nvPr>
        </p:nvSpPr>
        <p:spPr>
          <a:xfrm>
            <a:off x="1216025" y="3300413"/>
            <a:ext cx="973455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a:t>Les formateur-trice-s présentent la formation : </a:t>
            </a:r>
            <a:endParaRPr/>
          </a:p>
          <a:p>
            <a:pPr marL="0" lvl="0" indent="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r>
              <a:rPr lang="en-US" i="1"/>
              <a:t>Cette formation a été créée par Digna, le Centre canadien d'expertise sur la prévention de l'exploitation et des abus sexuels (PEAS), financé par Affaires mondiales Canada.</a:t>
            </a:r>
            <a:endParaRPr/>
          </a:p>
          <a:p>
            <a:pPr marL="0" lvl="0" indent="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r>
              <a:rPr lang="en-US" i="1"/>
              <a:t>L'objectif de Digna est d'aider les organisations humanitaires et de développement international canadiennes à améliorer leur capacité à prévenir l'exploitation et les abus sexuels, notamment à l'égard des participant-e-s à leurs programmes, en particulier les femmes et les filles. L'objectif est d'accroître la sensibilisation, l'accès et l'utilisation de politiques et de bonnes pratiques tenant compte de la dimension de genre dans le cadre de la PEAS.</a:t>
            </a:r>
            <a:endParaRPr/>
          </a:p>
          <a:p>
            <a:pPr marL="0" lvl="0" indent="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r>
              <a:rPr lang="en-US" i="1"/>
              <a:t>Cette formation s'appuie sur une formation de formateur-trice-s PEAS organisée par Digna au cours de l'été 2022.</a:t>
            </a:r>
            <a:endParaRPr/>
          </a:p>
          <a:p>
            <a:pPr marL="0" lvl="0" indent="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r>
              <a:rPr lang="en-US" i="1"/>
              <a:t>La formation s'appuie sur trois sources principales : </a:t>
            </a:r>
            <a:endParaRPr/>
          </a:p>
          <a:p>
            <a:pPr marL="171450" lvl="0" indent="-171450" algn="l" rtl="0">
              <a:lnSpc>
                <a:spcPct val="100000"/>
              </a:lnSpc>
              <a:spcBef>
                <a:spcPts val="0"/>
              </a:spcBef>
              <a:spcAft>
                <a:spcPts val="0"/>
              </a:spcAft>
              <a:buSzPts val="1400"/>
              <a:buFont typeface="Arial"/>
              <a:buChar char="•"/>
            </a:pPr>
            <a:r>
              <a:rPr lang="en-US" i="1"/>
              <a:t>Les nombreuses publications de Digna sur la PEAS, en particulier leur guide sur les scénarios d'études de cas pour les formations sur la PEAS.</a:t>
            </a:r>
            <a:endParaRPr/>
          </a:p>
          <a:p>
            <a:pPr marL="171450" lvl="0" indent="-171450" algn="l" rtl="0">
              <a:lnSpc>
                <a:spcPct val="100000"/>
              </a:lnSpc>
              <a:spcBef>
                <a:spcPts val="0"/>
              </a:spcBef>
              <a:spcAft>
                <a:spcPts val="0"/>
              </a:spcAft>
              <a:buSzPts val="1400"/>
              <a:buFont typeface="Arial"/>
              <a:buChar char="•"/>
            </a:pPr>
            <a:r>
              <a:rPr lang="en-US" i="1"/>
              <a:t>Le matériel de formation PEAS d'Interaction (version 2022)</a:t>
            </a:r>
            <a:endParaRPr/>
          </a:p>
          <a:p>
            <a:pPr marL="171450" lvl="0" indent="-171450" algn="l" rtl="0">
              <a:lnSpc>
                <a:spcPct val="100000"/>
              </a:lnSpc>
              <a:spcBef>
                <a:spcPts val="0"/>
              </a:spcBef>
              <a:spcAft>
                <a:spcPts val="0"/>
              </a:spcAft>
              <a:buSzPts val="1400"/>
              <a:buFont typeface="Arial"/>
              <a:buChar char="•"/>
            </a:pPr>
            <a:r>
              <a:rPr lang="en-US" i="1"/>
              <a:t>La formation Dire non à l'inconduite sexuelle de l'IASC.</a:t>
            </a:r>
            <a:endParaRPr i="1"/>
          </a:p>
        </p:txBody>
      </p:sp>
      <p:sp>
        <p:nvSpPr>
          <p:cNvPr id="193" name="Google Shape;193;p4:notes"/>
          <p:cNvSpPr txBox="1">
            <a:spLocks noGrp="1"/>
          </p:cNvSpPr>
          <p:nvPr>
            <p:ph type="sldNum" idx="12"/>
          </p:nvPr>
        </p:nvSpPr>
        <p:spPr>
          <a:xfrm>
            <a:off x="6891338" y="6513513"/>
            <a:ext cx="5272087" cy="3444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5:notes"/>
          <p:cNvSpPr>
            <a:spLocks noGrp="1" noRot="1" noChangeAspect="1"/>
          </p:cNvSpPr>
          <p:nvPr>
            <p:ph type="sldImg" idx="2"/>
          </p:nvPr>
        </p:nvSpPr>
        <p:spPr>
          <a:xfrm>
            <a:off x="4030663" y="857250"/>
            <a:ext cx="41052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5:notes"/>
          <p:cNvSpPr txBox="1">
            <a:spLocks noGrp="1"/>
          </p:cNvSpPr>
          <p:nvPr>
            <p:ph type="body" idx="1"/>
          </p:nvPr>
        </p:nvSpPr>
        <p:spPr>
          <a:xfrm>
            <a:off x="1216025" y="3300413"/>
            <a:ext cx="9734550" cy="2700337"/>
          </a:xfrm>
          <a:prstGeom prst="rect">
            <a:avLst/>
          </a:prstGeom>
          <a:noFill/>
          <a:ln>
            <a:noFill/>
          </a:ln>
        </p:spPr>
        <p:txBody>
          <a:bodyPr spcFirstLastPara="1" wrap="square" lIns="91425" tIns="45700" rIns="91425" bIns="45700" anchor="t" anchorCtr="0">
            <a:noAutofit/>
          </a:bodyPr>
          <a:lstStyle/>
          <a:p>
            <a:pPr marL="0" lvl="0" indent="0" algn="l" rtl="0">
              <a:lnSpc>
                <a:spcPct val="107916"/>
              </a:lnSpc>
              <a:spcBef>
                <a:spcPts val="0"/>
              </a:spcBef>
              <a:spcAft>
                <a:spcPts val="0"/>
              </a:spcAft>
              <a:buClr>
                <a:schemeClr val="dk1"/>
              </a:buClr>
              <a:buSzPts val="1200"/>
              <a:buFont typeface="Calibri"/>
              <a:buNone/>
            </a:pPr>
            <a:r>
              <a:rPr lang="en-US" i="1"/>
              <a:t>Les formateur-trice-s présentent le Code de conduite</a:t>
            </a:r>
            <a:endParaRPr/>
          </a:p>
          <a:p>
            <a:pPr marL="0" lvl="0" indent="0" algn="l" rtl="0">
              <a:lnSpc>
                <a:spcPct val="107916"/>
              </a:lnSpc>
              <a:spcBef>
                <a:spcPts val="0"/>
              </a:spcBef>
              <a:spcAft>
                <a:spcPts val="0"/>
              </a:spcAft>
              <a:buClr>
                <a:schemeClr val="dk1"/>
              </a:buClr>
              <a:buSzPts val="1200"/>
              <a:buFont typeface="Calibri"/>
              <a:buNone/>
            </a:pPr>
            <a:endParaRPr i="1"/>
          </a:p>
          <a:p>
            <a:pPr marL="0" lvl="0" indent="0" algn="l" rtl="0">
              <a:lnSpc>
                <a:spcPct val="107916"/>
              </a:lnSpc>
              <a:spcBef>
                <a:spcPts val="0"/>
              </a:spcBef>
              <a:spcAft>
                <a:spcPts val="0"/>
              </a:spcAft>
              <a:buClr>
                <a:schemeClr val="dk1"/>
              </a:buClr>
              <a:buSzPts val="1200"/>
              <a:buFont typeface="Calibri"/>
              <a:buNone/>
            </a:pPr>
            <a:r>
              <a:rPr lang="en-US" i="1"/>
              <a:t>Nous utilisons le Code de conduite de Digna dans cette formation. Digna exige de tous les participant-e-s à ses événements qu’ils/elles respectent son Code de conduite. Nous vous demandons de respecter ces principes tout au long de la formation. Tous les participant-e-s s'engagent à</a:t>
            </a:r>
            <a:endParaRPr/>
          </a:p>
          <a:p>
            <a:pPr marL="0" lvl="0" indent="0" algn="l" rtl="0">
              <a:lnSpc>
                <a:spcPct val="107916"/>
              </a:lnSpc>
              <a:spcBef>
                <a:spcPts val="0"/>
              </a:spcBef>
              <a:spcAft>
                <a:spcPts val="0"/>
              </a:spcAft>
              <a:buClr>
                <a:schemeClr val="dk1"/>
              </a:buClr>
              <a:buSzPts val="1200"/>
              <a:buFont typeface="Calibri"/>
              <a:buNone/>
            </a:pPr>
            <a:endParaRPr i="1"/>
          </a:p>
          <a:p>
            <a:pPr marL="228600" lvl="0" indent="-228600" algn="l" rtl="0">
              <a:lnSpc>
                <a:spcPct val="107916"/>
              </a:lnSpc>
              <a:spcBef>
                <a:spcPts val="0"/>
              </a:spcBef>
              <a:spcAft>
                <a:spcPts val="0"/>
              </a:spcAft>
              <a:buClr>
                <a:schemeClr val="dk1"/>
              </a:buClr>
              <a:buSzPts val="1200"/>
              <a:buFont typeface="Arial"/>
              <a:buAutoNum type="arabicPeriod"/>
            </a:pPr>
            <a:r>
              <a:rPr lang="en-US" i="1"/>
              <a:t>RESPECT : être respectueux-euse, franc-che, transparent-e et juste envers tous les participant-es, indépendamment de la langue, de la race, de l'origine nationale ou ethnique, de l'âge, du sexe, du genre, de l'orientation sexuelle, de l'état civil, des capacités, etc. tout au long de la formation.</a:t>
            </a:r>
            <a:endParaRPr/>
          </a:p>
          <a:p>
            <a:pPr marL="228600" lvl="0" indent="-152400" algn="l" rtl="0">
              <a:lnSpc>
                <a:spcPct val="107916"/>
              </a:lnSpc>
              <a:spcBef>
                <a:spcPts val="0"/>
              </a:spcBef>
              <a:spcAft>
                <a:spcPts val="0"/>
              </a:spcAft>
              <a:buClr>
                <a:schemeClr val="dk1"/>
              </a:buClr>
              <a:buSzPts val="1200"/>
              <a:buFont typeface="Arial"/>
              <a:buNone/>
            </a:pPr>
            <a:endParaRPr i="1"/>
          </a:p>
          <a:p>
            <a:pPr marL="228600" lvl="0" indent="-228600" algn="l" rtl="0">
              <a:lnSpc>
                <a:spcPct val="107916"/>
              </a:lnSpc>
              <a:spcBef>
                <a:spcPts val="0"/>
              </a:spcBef>
              <a:spcAft>
                <a:spcPts val="0"/>
              </a:spcAft>
              <a:buClr>
                <a:schemeClr val="dk1"/>
              </a:buClr>
              <a:buSzPts val="1200"/>
              <a:buFont typeface="Arial"/>
              <a:buAutoNum type="arabicPeriod"/>
            </a:pPr>
            <a:r>
              <a:rPr lang="en-US" i="1"/>
              <a:t>INCLUSION : créer un espace pour que toutes les personnes présentes puissent contribuer et participer, donner de l'importance aux voix et aux histoires de ceux et celles qui pourraient autrement être exclu-es, et rechercher la sagesse et la réflexion de ceux et celles qui pourraient se sentir réduit-e-s au silence.</a:t>
            </a:r>
            <a:endParaRPr/>
          </a:p>
          <a:p>
            <a:pPr marL="228600" lvl="0" indent="-152400" algn="l" rtl="0">
              <a:lnSpc>
                <a:spcPct val="107916"/>
              </a:lnSpc>
              <a:spcBef>
                <a:spcPts val="0"/>
              </a:spcBef>
              <a:spcAft>
                <a:spcPts val="0"/>
              </a:spcAft>
              <a:buClr>
                <a:schemeClr val="dk1"/>
              </a:buClr>
              <a:buSzPts val="1200"/>
              <a:buFont typeface="Arial"/>
              <a:buNone/>
            </a:pPr>
            <a:endParaRPr i="1"/>
          </a:p>
          <a:p>
            <a:pPr marL="228600" lvl="0" indent="-228600" algn="l" rtl="0">
              <a:lnSpc>
                <a:spcPct val="107916"/>
              </a:lnSpc>
              <a:spcBef>
                <a:spcPts val="0"/>
              </a:spcBef>
              <a:spcAft>
                <a:spcPts val="0"/>
              </a:spcAft>
              <a:buClr>
                <a:schemeClr val="dk1"/>
              </a:buClr>
              <a:buSzPts val="1200"/>
              <a:buFont typeface="Arial"/>
              <a:buAutoNum type="arabicPeriod"/>
            </a:pPr>
            <a:r>
              <a:rPr lang="en-US" i="1"/>
              <a:t>ÉGALITÉ : encourager un forum dans lequel les diverses expériences des participant-e-s ont le même poids.</a:t>
            </a:r>
            <a:endParaRPr/>
          </a:p>
          <a:p>
            <a:pPr marL="228600" lvl="0" indent="-152400" algn="l" rtl="0">
              <a:lnSpc>
                <a:spcPct val="107916"/>
              </a:lnSpc>
              <a:spcBef>
                <a:spcPts val="0"/>
              </a:spcBef>
              <a:spcAft>
                <a:spcPts val="0"/>
              </a:spcAft>
              <a:buClr>
                <a:schemeClr val="dk1"/>
              </a:buClr>
              <a:buSzPts val="1200"/>
              <a:buFont typeface="Arial"/>
              <a:buNone/>
            </a:pPr>
            <a:endParaRPr i="1"/>
          </a:p>
          <a:p>
            <a:pPr marL="228600" lvl="0" indent="-228600" algn="l" rtl="0">
              <a:lnSpc>
                <a:spcPct val="107916"/>
              </a:lnSpc>
              <a:spcBef>
                <a:spcPts val="0"/>
              </a:spcBef>
              <a:spcAft>
                <a:spcPts val="0"/>
              </a:spcAft>
              <a:buClr>
                <a:schemeClr val="dk1"/>
              </a:buClr>
              <a:buSzPts val="1200"/>
              <a:buFont typeface="Arial"/>
              <a:buAutoNum type="arabicPeriod"/>
            </a:pPr>
            <a:r>
              <a:rPr lang="en-US" i="1"/>
              <a:t>HUMILITÉ : participer au forum dans un esprit d'ouverture à l'apprentissage et en reconnaissant que la grande diversité des participant-e-s comprend des expériences et des connaissances qui dépassent les miennes et grâce auxquelles je peux évoluer.</a:t>
            </a:r>
            <a:endParaRPr/>
          </a:p>
          <a:p>
            <a:pPr marL="228600" lvl="0" indent="-152400" algn="l" rtl="0">
              <a:lnSpc>
                <a:spcPct val="107916"/>
              </a:lnSpc>
              <a:spcBef>
                <a:spcPts val="0"/>
              </a:spcBef>
              <a:spcAft>
                <a:spcPts val="0"/>
              </a:spcAft>
              <a:buClr>
                <a:schemeClr val="dk1"/>
              </a:buClr>
              <a:buSzPts val="1200"/>
              <a:buFont typeface="Arial"/>
              <a:buNone/>
            </a:pPr>
            <a:endParaRPr i="1"/>
          </a:p>
          <a:p>
            <a:pPr marL="228600" lvl="0" indent="-228600" algn="l" rtl="0">
              <a:lnSpc>
                <a:spcPct val="107916"/>
              </a:lnSpc>
              <a:spcBef>
                <a:spcPts val="0"/>
              </a:spcBef>
              <a:spcAft>
                <a:spcPts val="0"/>
              </a:spcAft>
              <a:buClr>
                <a:schemeClr val="dk1"/>
              </a:buClr>
              <a:buSzPts val="1200"/>
              <a:buFont typeface="Arial"/>
              <a:buAutoNum type="arabicPeriod"/>
            </a:pPr>
            <a:r>
              <a:rPr lang="en-US" i="1"/>
              <a:t>SÉCURITÉ : assurer la sécurité physique, émotionnelle, sexuelle et spirituelle de tou-te-s les participant-e-s à la conférence, notamment en dénonçant le harcèlement lorsqu'on en est témoin et en signalant les incidents aux organisateur-trice-s de la conférence ou à d'autres autorités, le cas échéant.</a:t>
            </a:r>
            <a:endParaRPr/>
          </a:p>
          <a:p>
            <a:pPr marL="228600" lvl="0" indent="-152400" algn="l" rtl="0">
              <a:lnSpc>
                <a:spcPct val="107916"/>
              </a:lnSpc>
              <a:spcBef>
                <a:spcPts val="0"/>
              </a:spcBef>
              <a:spcAft>
                <a:spcPts val="0"/>
              </a:spcAft>
              <a:buClr>
                <a:schemeClr val="dk1"/>
              </a:buClr>
              <a:buSzPts val="1200"/>
              <a:buFont typeface="Arial"/>
              <a:buNone/>
            </a:pPr>
            <a:endParaRPr i="1"/>
          </a:p>
          <a:p>
            <a:pPr marL="228600" lvl="0" indent="-228600" algn="l" rtl="0">
              <a:lnSpc>
                <a:spcPct val="107916"/>
              </a:lnSpc>
              <a:spcBef>
                <a:spcPts val="0"/>
              </a:spcBef>
              <a:spcAft>
                <a:spcPts val="0"/>
              </a:spcAft>
              <a:buClr>
                <a:schemeClr val="dk1"/>
              </a:buClr>
              <a:buSzPts val="1200"/>
              <a:buFont typeface="Arial"/>
              <a:buAutoNum type="arabicPeriod"/>
            </a:pPr>
            <a:r>
              <a:rPr lang="en-US" i="1"/>
              <a:t>SOLIDARITÉ : les objectifs généraux de renforcement du leadership mondial du Canada et reconnaître que tou-te-s les participant-e-s partagent ces objectifs. Dans toutes les conversations et tous les forums, je me souviendrai que nous sommes du même côté et je chercherai à trouver un terrain d'entente et une source d'inspiration.</a:t>
            </a:r>
            <a:endParaRPr i="1"/>
          </a:p>
        </p:txBody>
      </p:sp>
      <p:sp>
        <p:nvSpPr>
          <p:cNvPr id="237" name="Google Shape;237;p5:notes"/>
          <p:cNvSpPr txBox="1">
            <a:spLocks noGrp="1"/>
          </p:cNvSpPr>
          <p:nvPr>
            <p:ph type="sldNum" idx="12"/>
          </p:nvPr>
        </p:nvSpPr>
        <p:spPr>
          <a:xfrm>
            <a:off x="6891338" y="6513513"/>
            <a:ext cx="5272087" cy="3444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6:notes"/>
          <p:cNvSpPr>
            <a:spLocks noGrp="1" noRot="1" noChangeAspect="1"/>
          </p:cNvSpPr>
          <p:nvPr>
            <p:ph type="sldImg" idx="2"/>
          </p:nvPr>
        </p:nvSpPr>
        <p:spPr>
          <a:xfrm>
            <a:off x="4030663" y="857250"/>
            <a:ext cx="41052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6:notes"/>
          <p:cNvSpPr txBox="1">
            <a:spLocks noGrp="1"/>
          </p:cNvSpPr>
          <p:nvPr>
            <p:ph type="body" idx="1"/>
          </p:nvPr>
        </p:nvSpPr>
        <p:spPr>
          <a:xfrm>
            <a:off x="1216025" y="3300413"/>
            <a:ext cx="973455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800"/>
              </a:spcBef>
              <a:spcAft>
                <a:spcPts val="0"/>
              </a:spcAft>
              <a:buSzPts val="1400"/>
              <a:buNone/>
            </a:pPr>
            <a:r>
              <a:rPr lang="en-US"/>
              <a:t>Les formateur-trice-s donnent un avertissement aux participant-e-s :</a:t>
            </a:r>
            <a:endParaRPr/>
          </a:p>
          <a:p>
            <a:pPr marL="0" lvl="0" indent="0" algn="l" rtl="0">
              <a:lnSpc>
                <a:spcPct val="100000"/>
              </a:lnSpc>
              <a:spcBef>
                <a:spcPts val="800"/>
              </a:spcBef>
              <a:spcAft>
                <a:spcPts val="0"/>
              </a:spcAft>
              <a:buSzPts val="1400"/>
              <a:buFont typeface="Arial"/>
              <a:buNone/>
            </a:pPr>
            <a:r>
              <a:rPr lang="en-US"/>
              <a:t>Les abus et l'exploitation sexuels sont un sujet sensible. Il peut déclencher des émotions difficiles ou vous rappeler des choses que vous avez vécues ou vues. N'hésitez pas à faire une pause si vous en avez besoin ou à venir nous retrouver.</a:t>
            </a:r>
            <a:endParaRPr/>
          </a:p>
          <a:p>
            <a:pPr marL="171450" lvl="0" indent="-82550" algn="l" rtl="0">
              <a:lnSpc>
                <a:spcPct val="100000"/>
              </a:lnSpc>
              <a:spcBef>
                <a:spcPts val="800"/>
              </a:spcBef>
              <a:spcAft>
                <a:spcPts val="0"/>
              </a:spcAft>
              <a:buSzPts val="1400"/>
              <a:buFont typeface="Arial"/>
              <a:buNone/>
            </a:pPr>
            <a:endParaRPr/>
          </a:p>
          <a:p>
            <a:pPr marL="0" lvl="0" indent="0" algn="l" rtl="0">
              <a:lnSpc>
                <a:spcPct val="100000"/>
              </a:lnSpc>
              <a:spcBef>
                <a:spcPts val="800"/>
              </a:spcBef>
              <a:spcAft>
                <a:spcPts val="0"/>
              </a:spcAft>
              <a:buSzPts val="1400"/>
              <a:buFont typeface="Arial"/>
              <a:buNone/>
            </a:pPr>
            <a:r>
              <a:rPr lang="en-US"/>
              <a:t>Adapter cette diapositive</a:t>
            </a:r>
            <a:endParaRPr/>
          </a:p>
          <a:p>
            <a:pPr marL="0" lvl="0" indent="0" algn="l" rtl="0">
              <a:lnSpc>
                <a:spcPct val="100000"/>
              </a:lnSpc>
              <a:spcBef>
                <a:spcPts val="800"/>
              </a:spcBef>
              <a:spcAft>
                <a:spcPts val="0"/>
              </a:spcAft>
              <a:buSzPts val="1400"/>
              <a:buFont typeface="Arial"/>
              <a:buNone/>
            </a:pPr>
            <a:r>
              <a:rPr lang="en-US"/>
              <a:t>Si vous proposez un soutien psychosocial aux participant-e-s, présentez le système et la manière dont ils peuvent l'utiliser.</a:t>
            </a:r>
            <a:endParaRPr/>
          </a:p>
          <a:p>
            <a:pPr marL="171450" lvl="0" indent="-171450" algn="l" rtl="0">
              <a:lnSpc>
                <a:spcPct val="100000"/>
              </a:lnSpc>
              <a:spcBef>
                <a:spcPts val="800"/>
              </a:spcBef>
              <a:spcAft>
                <a:spcPts val="0"/>
              </a:spcAft>
              <a:buSzPts val="1400"/>
              <a:buFont typeface="Arial"/>
              <a:buChar char="•"/>
            </a:pPr>
            <a:r>
              <a:rPr lang="en-US"/>
              <a:t>Distribuez une liste de contacts d'urgence que les participant-e-s peuvent contacter pour obtenir du soutien.</a:t>
            </a:r>
            <a:endParaRPr/>
          </a:p>
        </p:txBody>
      </p:sp>
      <p:sp>
        <p:nvSpPr>
          <p:cNvPr id="277" name="Google Shape;277;p6:notes"/>
          <p:cNvSpPr txBox="1">
            <a:spLocks noGrp="1"/>
          </p:cNvSpPr>
          <p:nvPr>
            <p:ph type="sldNum" idx="12"/>
          </p:nvPr>
        </p:nvSpPr>
        <p:spPr>
          <a:xfrm>
            <a:off x="6891338" y="6513513"/>
            <a:ext cx="5272087" cy="3444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7:notes"/>
          <p:cNvSpPr>
            <a:spLocks noGrp="1" noRot="1" noChangeAspect="1"/>
          </p:cNvSpPr>
          <p:nvPr>
            <p:ph type="sldImg" idx="2"/>
          </p:nvPr>
        </p:nvSpPr>
        <p:spPr>
          <a:xfrm>
            <a:off x="4030663" y="857250"/>
            <a:ext cx="41052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7:notes"/>
          <p:cNvSpPr txBox="1">
            <a:spLocks noGrp="1"/>
          </p:cNvSpPr>
          <p:nvPr>
            <p:ph type="body" idx="1"/>
          </p:nvPr>
        </p:nvSpPr>
        <p:spPr>
          <a:xfrm>
            <a:off x="1216025" y="3300413"/>
            <a:ext cx="973455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Les formateur-trice-s présentent les lignes directrices pour des espaces plus sûrs.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Les principes d'engagement sont nécessaires dans toute formation afin de créer un environnement d'apprentissage aussi confortable que possible pour tout le monde. Bien qu'aucun espace ne puisse être entièrement sûr, il y a des choses que nous pouvons tous faire pour le rendre plus sûr :</a:t>
            </a:r>
            <a:endParaRPr/>
          </a:p>
          <a:p>
            <a:pPr marL="171450" lvl="0" indent="-171450" algn="l" rtl="0">
              <a:lnSpc>
                <a:spcPct val="100000"/>
              </a:lnSpc>
              <a:spcBef>
                <a:spcPts val="0"/>
              </a:spcBef>
              <a:spcAft>
                <a:spcPts val="0"/>
              </a:spcAft>
              <a:buSzPts val="1400"/>
              <a:buFont typeface="Arial"/>
              <a:buChar char="•"/>
            </a:pPr>
            <a:r>
              <a:rPr lang="en-US"/>
              <a:t>soins et autosoins</a:t>
            </a:r>
            <a:endParaRPr/>
          </a:p>
          <a:p>
            <a:pPr marL="171450" lvl="0" indent="-171450" algn="l" rtl="0">
              <a:lnSpc>
                <a:spcPct val="100000"/>
              </a:lnSpc>
              <a:spcBef>
                <a:spcPts val="0"/>
              </a:spcBef>
              <a:spcAft>
                <a:spcPts val="0"/>
              </a:spcAft>
              <a:buSzPts val="1400"/>
              <a:buFont typeface="Arial"/>
              <a:buChar char="•"/>
            </a:pPr>
            <a:r>
              <a:rPr lang="en-US"/>
              <a:t>l'écoute active</a:t>
            </a:r>
            <a:endParaRPr/>
          </a:p>
          <a:p>
            <a:pPr marL="171450" lvl="0" indent="-171450" algn="l" rtl="0">
              <a:lnSpc>
                <a:spcPct val="100000"/>
              </a:lnSpc>
              <a:spcBef>
                <a:spcPts val="0"/>
              </a:spcBef>
              <a:spcAft>
                <a:spcPts val="0"/>
              </a:spcAft>
              <a:buSzPts val="1400"/>
              <a:buFont typeface="Arial"/>
              <a:buChar char="•"/>
            </a:pPr>
            <a:r>
              <a:rPr lang="en-US"/>
              <a:t>le respect</a:t>
            </a:r>
            <a:endParaRPr/>
          </a:p>
          <a:p>
            <a:pPr marL="171450" lvl="0" indent="-171450" algn="l" rtl="0">
              <a:lnSpc>
                <a:spcPct val="100000"/>
              </a:lnSpc>
              <a:spcBef>
                <a:spcPts val="0"/>
              </a:spcBef>
              <a:spcAft>
                <a:spcPts val="0"/>
              </a:spcAft>
              <a:buSzPts val="1400"/>
              <a:buFont typeface="Arial"/>
              <a:buChar char="•"/>
            </a:pPr>
            <a:r>
              <a:rPr lang="en-US"/>
              <a:t>Intégrité</a:t>
            </a:r>
            <a:endParaRPr/>
          </a:p>
          <a:p>
            <a:pPr marL="171450" lvl="0" indent="-171450" algn="l" rtl="0">
              <a:lnSpc>
                <a:spcPct val="100000"/>
              </a:lnSpc>
              <a:spcBef>
                <a:spcPts val="0"/>
              </a:spcBef>
              <a:spcAft>
                <a:spcPts val="0"/>
              </a:spcAft>
              <a:buSzPts val="1400"/>
              <a:buFont typeface="Arial"/>
              <a:buChar char="•"/>
            </a:pPr>
            <a:r>
              <a:rPr lang="en-US"/>
              <a:t>Confidentialité</a:t>
            </a:r>
            <a:endParaRPr/>
          </a:p>
          <a:p>
            <a:pPr marL="171450" lvl="0" indent="-171450" algn="l" rtl="0">
              <a:lnSpc>
                <a:spcPct val="100000"/>
              </a:lnSpc>
              <a:spcBef>
                <a:spcPts val="0"/>
              </a:spcBef>
              <a:spcAft>
                <a:spcPts val="0"/>
              </a:spcAft>
              <a:buSzPts val="1400"/>
              <a:buFont typeface="Arial"/>
              <a:buChar char="•"/>
            </a:pPr>
            <a:r>
              <a:rPr lang="en-US"/>
              <a:t>pas de divulgation</a:t>
            </a:r>
            <a:endParaRPr/>
          </a:p>
          <a:p>
            <a:pPr marL="0" lvl="0" indent="0" algn="l" rtl="0">
              <a:lnSpc>
                <a:spcPct val="100000"/>
              </a:lnSpc>
              <a:spcBef>
                <a:spcPts val="0"/>
              </a:spcBef>
              <a:spcAft>
                <a:spcPts val="0"/>
              </a:spcAft>
              <a:buSzPts val="1400"/>
              <a:buFont typeface="Arial"/>
              <a:buNone/>
            </a:pPr>
            <a:endParaRPr/>
          </a:p>
          <a:p>
            <a:pPr marL="0" lvl="0" indent="0" algn="l" rtl="0">
              <a:lnSpc>
                <a:spcPct val="100000"/>
              </a:lnSpc>
              <a:spcBef>
                <a:spcPts val="0"/>
              </a:spcBef>
              <a:spcAft>
                <a:spcPts val="0"/>
              </a:spcAft>
              <a:buSzPts val="1400"/>
              <a:buFont typeface="Arial"/>
              <a:buNone/>
            </a:pPr>
            <a:r>
              <a:rPr lang="en-US"/>
              <a:t>Les formateur-trice-s demandent aux participant-e-s s’ils/elles souhaitent ajouter quelque chose à la liste.</a:t>
            </a:r>
            <a:endParaRPr/>
          </a:p>
        </p:txBody>
      </p:sp>
      <p:sp>
        <p:nvSpPr>
          <p:cNvPr id="314" name="Google Shape;314;p7:notes"/>
          <p:cNvSpPr txBox="1">
            <a:spLocks noGrp="1"/>
          </p:cNvSpPr>
          <p:nvPr>
            <p:ph type="sldNum" idx="12"/>
          </p:nvPr>
        </p:nvSpPr>
        <p:spPr>
          <a:xfrm>
            <a:off x="6891338" y="6513513"/>
            <a:ext cx="5272087" cy="3444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8:notes"/>
          <p:cNvSpPr>
            <a:spLocks noGrp="1" noRot="1" noChangeAspect="1"/>
          </p:cNvSpPr>
          <p:nvPr>
            <p:ph type="sldImg" idx="2"/>
          </p:nvPr>
        </p:nvSpPr>
        <p:spPr>
          <a:xfrm>
            <a:off x="4030663" y="857250"/>
            <a:ext cx="41052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8:notes"/>
          <p:cNvSpPr txBox="1">
            <a:spLocks noGrp="1"/>
          </p:cNvSpPr>
          <p:nvPr>
            <p:ph type="body" idx="1"/>
          </p:nvPr>
        </p:nvSpPr>
        <p:spPr>
          <a:xfrm>
            <a:off x="1216025" y="3300413"/>
            <a:ext cx="9734550" cy="2700337"/>
          </a:xfrm>
          <a:prstGeom prst="rect">
            <a:avLst/>
          </a:prstGeom>
          <a:noFill/>
          <a:ln>
            <a:noFill/>
          </a:ln>
        </p:spPr>
        <p:txBody>
          <a:bodyPr spcFirstLastPara="1" wrap="square" lIns="91425" tIns="45700" rIns="91425" bIns="45700" anchor="t" anchorCtr="0">
            <a:noAutofit/>
          </a:bodyPr>
          <a:lstStyle/>
          <a:p>
            <a:pPr marL="0" lvl="0" indent="0" algn="l" rtl="0">
              <a:lnSpc>
                <a:spcPct val="107916"/>
              </a:lnSpc>
              <a:spcBef>
                <a:spcPts val="0"/>
              </a:spcBef>
              <a:spcAft>
                <a:spcPts val="0"/>
              </a:spcAft>
              <a:buClr>
                <a:schemeClr val="dk1"/>
              </a:buClr>
              <a:buSzPts val="1100"/>
              <a:buFont typeface="Arial"/>
              <a:buNone/>
            </a:pPr>
            <a:r>
              <a:rPr lang="en-US" sz="1200" b="1">
                <a:solidFill>
                  <a:schemeClr val="dk1"/>
                </a:solidFill>
              </a:rPr>
              <a:t>Adapt this slide</a:t>
            </a:r>
            <a:endParaRPr/>
          </a:p>
          <a:p>
            <a:pPr marL="0" lvl="0" indent="0" algn="l" rtl="0">
              <a:lnSpc>
                <a:spcPct val="107916"/>
              </a:lnSpc>
              <a:spcBef>
                <a:spcPts val="800"/>
              </a:spcBef>
              <a:spcAft>
                <a:spcPts val="0"/>
              </a:spcAft>
              <a:buClr>
                <a:schemeClr val="dk1"/>
              </a:buClr>
              <a:buSzPts val="1100"/>
              <a:buFont typeface="Arial"/>
              <a:buNone/>
            </a:pPr>
            <a:r>
              <a:rPr lang="en-US" sz="1200">
                <a:solidFill>
                  <a:schemeClr val="dk1"/>
                </a:solidFill>
              </a:rPr>
              <a:t>Si les participant-e-s appartiennent à la même organisation et se connaissent bien, il est préférable d'animer une séance de dynamisation plutôt qu'une séance de brise-glace.</a:t>
            </a:r>
            <a:endParaRPr/>
          </a:p>
        </p:txBody>
      </p:sp>
      <p:sp>
        <p:nvSpPr>
          <p:cNvPr id="354" name="Google Shape;354;p8:notes"/>
          <p:cNvSpPr txBox="1">
            <a:spLocks noGrp="1"/>
          </p:cNvSpPr>
          <p:nvPr>
            <p:ph type="sldNum" idx="12"/>
          </p:nvPr>
        </p:nvSpPr>
        <p:spPr>
          <a:xfrm>
            <a:off x="6891338" y="6513513"/>
            <a:ext cx="5272087" cy="3444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9:notes"/>
          <p:cNvSpPr txBox="1">
            <a:spLocks noGrp="1"/>
          </p:cNvSpPr>
          <p:nvPr>
            <p:ph type="body" idx="1"/>
          </p:nvPr>
        </p:nvSpPr>
        <p:spPr>
          <a:xfrm>
            <a:off x="1216025" y="3300413"/>
            <a:ext cx="973455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7" name="Google Shape;387;p9:notes"/>
          <p:cNvSpPr>
            <a:spLocks noGrp="1" noRot="1" noChangeAspect="1"/>
          </p:cNvSpPr>
          <p:nvPr>
            <p:ph type="sldImg" idx="2"/>
          </p:nvPr>
        </p:nvSpPr>
        <p:spPr>
          <a:xfrm>
            <a:off x="4030663" y="857250"/>
            <a:ext cx="41052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type="obj">
  <p:cSld name="OBJECT">
    <p:bg>
      <p:bgPr>
        <a:solidFill>
          <a:schemeClr val="lt1"/>
        </a:solidFill>
        <a:effectLst/>
      </p:bgPr>
    </p:bg>
    <p:spTree>
      <p:nvGrpSpPr>
        <p:cNvPr id="1" name="Shape 16"/>
        <p:cNvGrpSpPr/>
        <p:nvPr/>
      </p:nvGrpSpPr>
      <p:grpSpPr>
        <a:xfrm>
          <a:off x="0" y="0"/>
          <a:ext cx="0" cy="0"/>
          <a:chOff x="0" y="0"/>
          <a:chExt cx="0" cy="0"/>
        </a:xfrm>
      </p:grpSpPr>
      <p:sp>
        <p:nvSpPr>
          <p:cNvPr id="17" name="Google Shape;17;p41"/>
          <p:cNvSpPr txBox="1">
            <a:spLocks noGrp="1"/>
          </p:cNvSpPr>
          <p:nvPr>
            <p:ph type="ftr" idx="11"/>
          </p:nvPr>
        </p:nvSpPr>
        <p:spPr>
          <a:xfrm>
            <a:off x="4138803" y="6377940"/>
            <a:ext cx="3895344"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41"/>
          <p:cNvSpPr txBox="1">
            <a:spLocks noGrp="1"/>
          </p:cNvSpPr>
          <p:nvPr>
            <p:ph type="dt" idx="10"/>
          </p:nvPr>
        </p:nvSpPr>
        <p:spPr>
          <a:xfrm>
            <a:off x="608647" y="6377940"/>
            <a:ext cx="2799778"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1"/>
          <p:cNvSpPr txBox="1">
            <a:spLocks noGrp="1"/>
          </p:cNvSpPr>
          <p:nvPr>
            <p:ph type="sldNum" idx="12"/>
          </p:nvPr>
        </p:nvSpPr>
        <p:spPr>
          <a:xfrm>
            <a:off x="8764524" y="6377940"/>
            <a:ext cx="2799778" cy="3429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wo Content">
  <p:cSld name="Two Content">
    <p:bg>
      <p:bgPr>
        <a:solidFill>
          <a:schemeClr val="lt1"/>
        </a:solidFill>
        <a:effectLst/>
      </p:bgPr>
    </p:bg>
    <p:spTree>
      <p:nvGrpSpPr>
        <p:cNvPr id="1" name="Shape 20"/>
        <p:cNvGrpSpPr/>
        <p:nvPr/>
      </p:nvGrpSpPr>
      <p:grpSpPr>
        <a:xfrm>
          <a:off x="0" y="0"/>
          <a:ext cx="0" cy="0"/>
          <a:chOff x="0" y="0"/>
          <a:chExt cx="0" cy="0"/>
        </a:xfrm>
      </p:grpSpPr>
      <p:sp>
        <p:nvSpPr>
          <p:cNvPr id="21" name="Google Shape;21;p42"/>
          <p:cNvSpPr/>
          <p:nvPr/>
        </p:nvSpPr>
        <p:spPr>
          <a:xfrm>
            <a:off x="0" y="0"/>
            <a:ext cx="504190" cy="6858000"/>
          </a:xfrm>
          <a:custGeom>
            <a:avLst/>
            <a:gdLst/>
            <a:ahLst/>
            <a:cxnLst/>
            <a:rect l="l" t="t" r="r" b="b"/>
            <a:pathLst>
              <a:path w="504190" h="6858000" extrusionOk="0">
                <a:moveTo>
                  <a:pt x="503999" y="0"/>
                </a:moveTo>
                <a:lnTo>
                  <a:pt x="0" y="0"/>
                </a:lnTo>
                <a:lnTo>
                  <a:pt x="0" y="6858000"/>
                </a:lnTo>
                <a:lnTo>
                  <a:pt x="503999" y="6858000"/>
                </a:lnTo>
                <a:lnTo>
                  <a:pt x="503999" y="0"/>
                </a:lnTo>
                <a:close/>
              </a:path>
            </a:pathLst>
          </a:custGeom>
          <a:solidFill>
            <a:srgbClr val="2D5C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2" name="Google Shape;22;p42"/>
          <p:cNvPicPr preferRelativeResize="0"/>
          <p:nvPr/>
        </p:nvPicPr>
        <p:blipFill rotWithShape="1">
          <a:blip r:embed="rId2">
            <a:alphaModFix/>
          </a:blip>
          <a:srcRect/>
          <a:stretch/>
        </p:blipFill>
        <p:spPr>
          <a:xfrm>
            <a:off x="10288918" y="6239738"/>
            <a:ext cx="305562" cy="294640"/>
          </a:xfrm>
          <a:prstGeom prst="rect">
            <a:avLst/>
          </a:prstGeom>
          <a:noFill/>
          <a:ln>
            <a:noFill/>
          </a:ln>
        </p:spPr>
      </p:pic>
      <p:pic>
        <p:nvPicPr>
          <p:cNvPr id="23" name="Google Shape;23;p42"/>
          <p:cNvPicPr preferRelativeResize="0"/>
          <p:nvPr/>
        </p:nvPicPr>
        <p:blipFill rotWithShape="1">
          <a:blip r:embed="rId3">
            <a:alphaModFix/>
          </a:blip>
          <a:srcRect/>
          <a:stretch/>
        </p:blipFill>
        <p:spPr>
          <a:xfrm>
            <a:off x="10494603" y="6372021"/>
            <a:ext cx="2594" cy="24961"/>
          </a:xfrm>
          <a:prstGeom prst="rect">
            <a:avLst/>
          </a:prstGeom>
          <a:noFill/>
          <a:ln>
            <a:noFill/>
          </a:ln>
        </p:spPr>
      </p:pic>
      <p:pic>
        <p:nvPicPr>
          <p:cNvPr id="24" name="Google Shape;24;p42"/>
          <p:cNvPicPr preferRelativeResize="0"/>
          <p:nvPr/>
        </p:nvPicPr>
        <p:blipFill rotWithShape="1">
          <a:blip r:embed="rId4">
            <a:alphaModFix/>
          </a:blip>
          <a:srcRect/>
          <a:stretch/>
        </p:blipFill>
        <p:spPr>
          <a:xfrm>
            <a:off x="10328376" y="6322491"/>
            <a:ext cx="62077" cy="54584"/>
          </a:xfrm>
          <a:prstGeom prst="rect">
            <a:avLst/>
          </a:prstGeom>
          <a:noFill/>
          <a:ln>
            <a:noFill/>
          </a:ln>
        </p:spPr>
      </p:pic>
      <p:pic>
        <p:nvPicPr>
          <p:cNvPr id="25" name="Google Shape;25;p42"/>
          <p:cNvPicPr preferRelativeResize="0"/>
          <p:nvPr/>
        </p:nvPicPr>
        <p:blipFill rotWithShape="1">
          <a:blip r:embed="rId5">
            <a:alphaModFix/>
          </a:blip>
          <a:srcRect/>
          <a:stretch/>
        </p:blipFill>
        <p:spPr>
          <a:xfrm>
            <a:off x="10498074" y="6322492"/>
            <a:ext cx="56108" cy="37464"/>
          </a:xfrm>
          <a:prstGeom prst="rect">
            <a:avLst/>
          </a:prstGeom>
          <a:noFill/>
          <a:ln>
            <a:noFill/>
          </a:ln>
        </p:spPr>
      </p:pic>
      <p:pic>
        <p:nvPicPr>
          <p:cNvPr id="26" name="Google Shape;26;p42"/>
          <p:cNvPicPr preferRelativeResize="0"/>
          <p:nvPr/>
        </p:nvPicPr>
        <p:blipFill rotWithShape="1">
          <a:blip r:embed="rId6">
            <a:alphaModFix/>
          </a:blip>
          <a:srcRect/>
          <a:stretch/>
        </p:blipFill>
        <p:spPr>
          <a:xfrm>
            <a:off x="10310126" y="6412687"/>
            <a:ext cx="103644" cy="79717"/>
          </a:xfrm>
          <a:prstGeom prst="rect">
            <a:avLst/>
          </a:prstGeom>
          <a:noFill/>
          <a:ln>
            <a:noFill/>
          </a:ln>
        </p:spPr>
      </p:pic>
      <p:sp>
        <p:nvSpPr>
          <p:cNvPr id="27" name="Google Shape;27;p42"/>
          <p:cNvSpPr/>
          <p:nvPr/>
        </p:nvSpPr>
        <p:spPr>
          <a:xfrm>
            <a:off x="10389350" y="6388404"/>
            <a:ext cx="6350" cy="46990"/>
          </a:xfrm>
          <a:custGeom>
            <a:avLst/>
            <a:gdLst/>
            <a:ahLst/>
            <a:cxnLst/>
            <a:rect l="l" t="t" r="r" b="b"/>
            <a:pathLst>
              <a:path w="6350" h="46989" extrusionOk="0">
                <a:moveTo>
                  <a:pt x="1562" y="45453"/>
                </a:moveTo>
                <a:lnTo>
                  <a:pt x="0" y="46863"/>
                </a:lnTo>
                <a:lnTo>
                  <a:pt x="1562" y="45453"/>
                </a:lnTo>
                <a:close/>
              </a:path>
              <a:path w="6350" h="46989" extrusionOk="0">
                <a:moveTo>
                  <a:pt x="2197" y="7683"/>
                </a:moveTo>
                <a:lnTo>
                  <a:pt x="2006" y="1549"/>
                </a:lnTo>
                <a:lnTo>
                  <a:pt x="1879" y="0"/>
                </a:lnTo>
                <a:lnTo>
                  <a:pt x="1993" y="4622"/>
                </a:lnTo>
                <a:lnTo>
                  <a:pt x="2197" y="7683"/>
                </a:lnTo>
                <a:close/>
              </a:path>
              <a:path w="6350" h="46989" extrusionOk="0">
                <a:moveTo>
                  <a:pt x="6159" y="40716"/>
                </a:moveTo>
                <a:lnTo>
                  <a:pt x="4622" y="42418"/>
                </a:lnTo>
                <a:lnTo>
                  <a:pt x="6159" y="40716"/>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 name="Google Shape;28;p42"/>
          <p:cNvSpPr/>
          <p:nvPr/>
        </p:nvSpPr>
        <p:spPr>
          <a:xfrm>
            <a:off x="10382062" y="6386874"/>
            <a:ext cx="15240" cy="50165"/>
          </a:xfrm>
          <a:custGeom>
            <a:avLst/>
            <a:gdLst/>
            <a:ahLst/>
            <a:cxnLst/>
            <a:rect l="l" t="t" r="r" b="b"/>
            <a:pathLst>
              <a:path w="15240" h="50164" extrusionOk="0">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extrusionOk="0">
                <a:moveTo>
                  <a:pt x="9347" y="4648"/>
                </a:moveTo>
                <a:lnTo>
                  <a:pt x="9486" y="9207"/>
                </a:lnTo>
                <a:lnTo>
                  <a:pt x="9631" y="9207"/>
                </a:lnTo>
                <a:lnTo>
                  <a:pt x="9347" y="4648"/>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 name="Google Shape;29;p42"/>
          <p:cNvSpPr/>
          <p:nvPr/>
        </p:nvSpPr>
        <p:spPr>
          <a:xfrm>
            <a:off x="10387749" y="6337071"/>
            <a:ext cx="8255" cy="48260"/>
          </a:xfrm>
          <a:custGeom>
            <a:avLst/>
            <a:gdLst/>
            <a:ahLst/>
            <a:cxnLst/>
            <a:rect l="l" t="t" r="r" b="b"/>
            <a:pathLst>
              <a:path w="8254" h="48260" extrusionOk="0">
                <a:moveTo>
                  <a:pt x="1612" y="1320"/>
                </a:moveTo>
                <a:lnTo>
                  <a:pt x="0" y="0"/>
                </a:lnTo>
                <a:lnTo>
                  <a:pt x="1612" y="1333"/>
                </a:lnTo>
                <a:close/>
              </a:path>
              <a:path w="8254" h="48260" extrusionOk="0">
                <a:moveTo>
                  <a:pt x="3162" y="2730"/>
                </a:moveTo>
                <a:lnTo>
                  <a:pt x="1612" y="1333"/>
                </a:lnTo>
                <a:lnTo>
                  <a:pt x="3162" y="2743"/>
                </a:lnTo>
                <a:close/>
              </a:path>
              <a:path w="8254" h="48260" extrusionOk="0">
                <a:moveTo>
                  <a:pt x="3797" y="40551"/>
                </a:moveTo>
                <a:lnTo>
                  <a:pt x="3594" y="43586"/>
                </a:lnTo>
                <a:lnTo>
                  <a:pt x="3479" y="46609"/>
                </a:lnTo>
                <a:lnTo>
                  <a:pt x="3479" y="48107"/>
                </a:lnTo>
                <a:lnTo>
                  <a:pt x="3606" y="46482"/>
                </a:lnTo>
                <a:lnTo>
                  <a:pt x="3708" y="43421"/>
                </a:lnTo>
                <a:lnTo>
                  <a:pt x="3708" y="41973"/>
                </a:lnTo>
                <a:lnTo>
                  <a:pt x="3797" y="40551"/>
                </a:lnTo>
                <a:close/>
              </a:path>
              <a:path w="8254" h="48260" extrusionOk="0">
                <a:moveTo>
                  <a:pt x="6235" y="5778"/>
                </a:moveTo>
                <a:lnTo>
                  <a:pt x="4660" y="4191"/>
                </a:lnTo>
                <a:lnTo>
                  <a:pt x="3162" y="2743"/>
                </a:lnTo>
                <a:lnTo>
                  <a:pt x="6235" y="5778"/>
                </a:lnTo>
                <a:close/>
              </a:path>
              <a:path w="8254" h="48260" extrusionOk="0">
                <a:moveTo>
                  <a:pt x="7759" y="7467"/>
                </a:moveTo>
                <a:lnTo>
                  <a:pt x="6235" y="5778"/>
                </a:lnTo>
                <a:lnTo>
                  <a:pt x="7759" y="748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 name="Google Shape;30;p42"/>
          <p:cNvSpPr/>
          <p:nvPr/>
        </p:nvSpPr>
        <p:spPr>
          <a:xfrm>
            <a:off x="10382055" y="6337081"/>
            <a:ext cx="15240" cy="50165"/>
          </a:xfrm>
          <a:custGeom>
            <a:avLst/>
            <a:gdLst/>
            <a:ahLst/>
            <a:cxnLst/>
            <a:rect l="l" t="t" r="r" b="b"/>
            <a:pathLst>
              <a:path w="15240" h="50164" extrusionOk="0">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extrusionOk="0">
                <a:moveTo>
                  <a:pt x="9631" y="40538"/>
                </a:moveTo>
                <a:lnTo>
                  <a:pt x="9486" y="40538"/>
                </a:lnTo>
                <a:lnTo>
                  <a:pt x="9359" y="44831"/>
                </a:lnTo>
                <a:lnTo>
                  <a:pt x="9631" y="40538"/>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 name="Google Shape;31;p42"/>
          <p:cNvSpPr/>
          <p:nvPr/>
        </p:nvSpPr>
        <p:spPr>
          <a:xfrm>
            <a:off x="10399167" y="6453301"/>
            <a:ext cx="1905" cy="1270"/>
          </a:xfrm>
          <a:custGeom>
            <a:avLst/>
            <a:gdLst/>
            <a:ahLst/>
            <a:cxnLst/>
            <a:rect l="l" t="t" r="r" b="b"/>
            <a:pathLst>
              <a:path w="1904" h="1270" extrusionOk="0">
                <a:moveTo>
                  <a:pt x="1498" y="0"/>
                </a:moveTo>
                <a:lnTo>
                  <a:pt x="0" y="1231"/>
                </a:lnTo>
                <a:lnTo>
                  <a:pt x="1498"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 name="Google Shape;32;p42"/>
          <p:cNvSpPr/>
          <p:nvPr/>
        </p:nvSpPr>
        <p:spPr>
          <a:xfrm>
            <a:off x="10396011" y="6449386"/>
            <a:ext cx="19685" cy="25400"/>
          </a:xfrm>
          <a:custGeom>
            <a:avLst/>
            <a:gdLst/>
            <a:ahLst/>
            <a:cxnLst/>
            <a:rect l="l" t="t" r="r" b="b"/>
            <a:pathLst>
              <a:path w="19684" h="25400" extrusionOk="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 name="Google Shape;33;p42"/>
          <p:cNvSpPr/>
          <p:nvPr/>
        </p:nvSpPr>
        <p:spPr>
          <a:xfrm>
            <a:off x="10414835" y="6346504"/>
            <a:ext cx="3175" cy="11430"/>
          </a:xfrm>
          <a:custGeom>
            <a:avLst/>
            <a:gdLst/>
            <a:ahLst/>
            <a:cxnLst/>
            <a:rect l="l" t="t" r="r" b="b"/>
            <a:pathLst>
              <a:path w="3175" h="11429" extrusionOk="0">
                <a:moveTo>
                  <a:pt x="1206" y="6032"/>
                </a:moveTo>
                <a:lnTo>
                  <a:pt x="457" y="8851"/>
                </a:lnTo>
                <a:lnTo>
                  <a:pt x="254" y="9855"/>
                </a:lnTo>
                <a:lnTo>
                  <a:pt x="0" y="10833"/>
                </a:lnTo>
                <a:lnTo>
                  <a:pt x="266" y="9855"/>
                </a:lnTo>
                <a:lnTo>
                  <a:pt x="469" y="8851"/>
                </a:lnTo>
                <a:lnTo>
                  <a:pt x="1206" y="6032"/>
                </a:lnTo>
                <a:close/>
              </a:path>
              <a:path w="3175" h="11429" extrusionOk="0">
                <a:moveTo>
                  <a:pt x="1859" y="3781"/>
                </a:moveTo>
                <a:lnTo>
                  <a:pt x="1723" y="4203"/>
                </a:lnTo>
                <a:lnTo>
                  <a:pt x="1206" y="6032"/>
                </a:lnTo>
                <a:lnTo>
                  <a:pt x="1859" y="3781"/>
                </a:lnTo>
                <a:close/>
              </a:path>
              <a:path w="3175" h="11429" extrusionOk="0">
                <a:moveTo>
                  <a:pt x="3048" y="0"/>
                </a:moveTo>
                <a:lnTo>
                  <a:pt x="1859" y="3781"/>
                </a:lnTo>
                <a:lnTo>
                  <a:pt x="2311" y="2387"/>
                </a:lnTo>
                <a:lnTo>
                  <a:pt x="3048"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 name="Google Shape;34;p42"/>
          <p:cNvSpPr/>
          <p:nvPr/>
        </p:nvSpPr>
        <p:spPr>
          <a:xfrm>
            <a:off x="10400409" y="6324279"/>
            <a:ext cx="19685" cy="33655"/>
          </a:xfrm>
          <a:custGeom>
            <a:avLst/>
            <a:gdLst/>
            <a:ahLst/>
            <a:cxnLst/>
            <a:rect l="l" t="t" r="r" b="b"/>
            <a:pathLst>
              <a:path w="19684" h="33654" extrusionOk="0">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 name="Google Shape;35;p42"/>
          <p:cNvSpPr/>
          <p:nvPr/>
        </p:nvSpPr>
        <p:spPr>
          <a:xfrm>
            <a:off x="10465042" y="6466636"/>
            <a:ext cx="5715" cy="8890"/>
          </a:xfrm>
          <a:custGeom>
            <a:avLst/>
            <a:gdLst/>
            <a:ahLst/>
            <a:cxnLst/>
            <a:rect l="l" t="t" r="r" b="b"/>
            <a:pathLst>
              <a:path w="5715" h="8889" extrusionOk="0">
                <a:moveTo>
                  <a:pt x="1524" y="6553"/>
                </a:moveTo>
                <a:lnTo>
                  <a:pt x="508" y="7975"/>
                </a:lnTo>
                <a:lnTo>
                  <a:pt x="0" y="8636"/>
                </a:lnTo>
                <a:lnTo>
                  <a:pt x="520" y="7975"/>
                </a:lnTo>
                <a:lnTo>
                  <a:pt x="1524" y="6553"/>
                </a:lnTo>
                <a:close/>
              </a:path>
              <a:path w="5715" h="8889" extrusionOk="0">
                <a:moveTo>
                  <a:pt x="4483" y="2336"/>
                </a:moveTo>
                <a:lnTo>
                  <a:pt x="1524" y="6553"/>
                </a:lnTo>
                <a:lnTo>
                  <a:pt x="3390" y="3924"/>
                </a:lnTo>
                <a:lnTo>
                  <a:pt x="4483" y="2336"/>
                </a:lnTo>
                <a:close/>
              </a:path>
              <a:path w="5715" h="8889" extrusionOk="0">
                <a:moveTo>
                  <a:pt x="5537" y="711"/>
                </a:moveTo>
                <a:lnTo>
                  <a:pt x="5321" y="495"/>
                </a:lnTo>
                <a:lnTo>
                  <a:pt x="4699" y="0"/>
                </a:lnTo>
                <a:lnTo>
                  <a:pt x="5105" y="355"/>
                </a:lnTo>
                <a:lnTo>
                  <a:pt x="5537" y="723"/>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 name="Google Shape;36;p42"/>
          <p:cNvSpPr/>
          <p:nvPr/>
        </p:nvSpPr>
        <p:spPr>
          <a:xfrm>
            <a:off x="10449519" y="6452483"/>
            <a:ext cx="21590" cy="24765"/>
          </a:xfrm>
          <a:custGeom>
            <a:avLst/>
            <a:gdLst/>
            <a:ahLst/>
            <a:cxnLst/>
            <a:rect l="l" t="t" r="r" b="b"/>
            <a:pathLst>
              <a:path w="21590" h="24764" extrusionOk="0">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 name="Google Shape;37;p42"/>
          <p:cNvSpPr/>
          <p:nvPr/>
        </p:nvSpPr>
        <p:spPr>
          <a:xfrm>
            <a:off x="10442905" y="6288938"/>
            <a:ext cx="22225" cy="14604"/>
          </a:xfrm>
          <a:custGeom>
            <a:avLst/>
            <a:gdLst/>
            <a:ahLst/>
            <a:cxnLst/>
            <a:rect l="l" t="t" r="r" b="b"/>
            <a:pathLst>
              <a:path w="22225" h="14604" extrusionOk="0">
                <a:moveTo>
                  <a:pt x="12" y="14097"/>
                </a:moveTo>
                <a:close/>
              </a:path>
              <a:path w="22225" h="14604" extrusionOk="0">
                <a:moveTo>
                  <a:pt x="15684" y="1435"/>
                </a:moveTo>
                <a:lnTo>
                  <a:pt x="14401" y="0"/>
                </a:lnTo>
                <a:lnTo>
                  <a:pt x="15684" y="1435"/>
                </a:lnTo>
                <a:close/>
              </a:path>
              <a:path w="22225" h="14604" extrusionOk="0">
                <a:moveTo>
                  <a:pt x="18161" y="4368"/>
                </a:moveTo>
                <a:lnTo>
                  <a:pt x="16929" y="2870"/>
                </a:lnTo>
                <a:lnTo>
                  <a:pt x="15684" y="1435"/>
                </a:lnTo>
                <a:lnTo>
                  <a:pt x="18161" y="4368"/>
                </a:lnTo>
                <a:close/>
              </a:path>
              <a:path w="22225" h="14604" extrusionOk="0">
                <a:moveTo>
                  <a:pt x="21209" y="8280"/>
                </a:moveTo>
                <a:lnTo>
                  <a:pt x="20066" y="6756"/>
                </a:lnTo>
                <a:lnTo>
                  <a:pt x="21209" y="8280"/>
                </a:lnTo>
                <a:close/>
              </a:path>
              <a:path w="22225" h="14604" extrusionOk="0">
                <a:moveTo>
                  <a:pt x="21704" y="8877"/>
                </a:moveTo>
                <a:lnTo>
                  <a:pt x="21475" y="8559"/>
                </a:lnTo>
                <a:lnTo>
                  <a:pt x="21209" y="8280"/>
                </a:lnTo>
                <a:lnTo>
                  <a:pt x="21463" y="8572"/>
                </a:lnTo>
                <a:lnTo>
                  <a:pt x="21691" y="889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 name="Google Shape;38;p42"/>
          <p:cNvSpPr/>
          <p:nvPr/>
        </p:nvSpPr>
        <p:spPr>
          <a:xfrm>
            <a:off x="10442910" y="6288942"/>
            <a:ext cx="22225" cy="23495"/>
          </a:xfrm>
          <a:custGeom>
            <a:avLst/>
            <a:gdLst/>
            <a:ahLst/>
            <a:cxnLst/>
            <a:rect l="l" t="t" r="r" b="b"/>
            <a:pathLst>
              <a:path w="22225" h="23495" extrusionOk="0">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 name="Google Shape;39;p42"/>
          <p:cNvSpPr/>
          <p:nvPr/>
        </p:nvSpPr>
        <p:spPr>
          <a:xfrm>
            <a:off x="10497751" y="6359959"/>
            <a:ext cx="6350" cy="10795"/>
          </a:xfrm>
          <a:custGeom>
            <a:avLst/>
            <a:gdLst/>
            <a:ahLst/>
            <a:cxnLst/>
            <a:rect l="l" t="t" r="r" b="b"/>
            <a:pathLst>
              <a:path w="6350" h="10795" extrusionOk="0">
                <a:moveTo>
                  <a:pt x="1184" y="7898"/>
                </a:moveTo>
                <a:lnTo>
                  <a:pt x="622" y="9042"/>
                </a:lnTo>
                <a:lnTo>
                  <a:pt x="0" y="10528"/>
                </a:lnTo>
                <a:lnTo>
                  <a:pt x="635" y="9042"/>
                </a:lnTo>
                <a:lnTo>
                  <a:pt x="1184" y="7898"/>
                </a:lnTo>
                <a:close/>
              </a:path>
              <a:path w="6350" h="10795" extrusionOk="0">
                <a:moveTo>
                  <a:pt x="6019" y="0"/>
                </a:moveTo>
                <a:lnTo>
                  <a:pt x="4203" y="2362"/>
                </a:lnTo>
                <a:lnTo>
                  <a:pt x="2628" y="4889"/>
                </a:lnTo>
                <a:lnTo>
                  <a:pt x="4216" y="2362"/>
                </a:lnTo>
                <a:lnTo>
                  <a:pt x="6019"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 name="Google Shape;40;p42"/>
          <p:cNvSpPr/>
          <p:nvPr/>
        </p:nvSpPr>
        <p:spPr>
          <a:xfrm>
            <a:off x="10488887" y="6337073"/>
            <a:ext cx="15240" cy="50165"/>
          </a:xfrm>
          <a:custGeom>
            <a:avLst/>
            <a:gdLst/>
            <a:ahLst/>
            <a:cxnLst/>
            <a:rect l="l" t="t" r="r" b="b"/>
            <a:pathLst>
              <a:path w="15240" h="50164" extrusionOk="0">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 name="Google Shape;41;p42"/>
          <p:cNvSpPr/>
          <p:nvPr/>
        </p:nvSpPr>
        <p:spPr>
          <a:xfrm>
            <a:off x="10497744" y="6403149"/>
            <a:ext cx="3175" cy="5715"/>
          </a:xfrm>
          <a:custGeom>
            <a:avLst/>
            <a:gdLst/>
            <a:ahLst/>
            <a:cxnLst/>
            <a:rect l="l" t="t" r="r" b="b"/>
            <a:pathLst>
              <a:path w="3175" h="5714" extrusionOk="0">
                <a:moveTo>
                  <a:pt x="0" y="0"/>
                </a:moveTo>
                <a:lnTo>
                  <a:pt x="634" y="1511"/>
                </a:lnTo>
                <a:lnTo>
                  <a:pt x="2641" y="5664"/>
                </a:lnTo>
                <a:lnTo>
                  <a:pt x="634" y="1498"/>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 name="Google Shape;42;p42"/>
          <p:cNvSpPr/>
          <p:nvPr/>
        </p:nvSpPr>
        <p:spPr>
          <a:xfrm>
            <a:off x="10488887" y="6386808"/>
            <a:ext cx="15240" cy="50165"/>
          </a:xfrm>
          <a:custGeom>
            <a:avLst/>
            <a:gdLst/>
            <a:ahLst/>
            <a:cxnLst/>
            <a:rect l="l" t="t" r="r" b="b"/>
            <a:pathLst>
              <a:path w="15240" h="50164" extrusionOk="0">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 name="Google Shape;43;p42"/>
          <p:cNvSpPr/>
          <p:nvPr/>
        </p:nvSpPr>
        <p:spPr>
          <a:xfrm>
            <a:off x="10459607" y="6341794"/>
            <a:ext cx="6985" cy="13335"/>
          </a:xfrm>
          <a:custGeom>
            <a:avLst/>
            <a:gdLst/>
            <a:ahLst/>
            <a:cxnLst/>
            <a:rect l="l" t="t" r="r" b="b"/>
            <a:pathLst>
              <a:path w="6984" h="13335" extrusionOk="0">
                <a:moveTo>
                  <a:pt x="2237" y="7905"/>
                </a:moveTo>
                <a:lnTo>
                  <a:pt x="1835" y="8712"/>
                </a:lnTo>
                <a:lnTo>
                  <a:pt x="858" y="10782"/>
                </a:lnTo>
                <a:lnTo>
                  <a:pt x="0" y="12903"/>
                </a:lnTo>
                <a:lnTo>
                  <a:pt x="869" y="10769"/>
                </a:lnTo>
                <a:lnTo>
                  <a:pt x="2237" y="7905"/>
                </a:lnTo>
                <a:close/>
              </a:path>
              <a:path w="6984" h="13335" extrusionOk="0">
                <a:moveTo>
                  <a:pt x="6616" y="0"/>
                </a:moveTo>
                <a:lnTo>
                  <a:pt x="5250" y="2158"/>
                </a:lnTo>
                <a:lnTo>
                  <a:pt x="4000" y="4368"/>
                </a:lnTo>
                <a:lnTo>
                  <a:pt x="5265" y="2146"/>
                </a:lnTo>
                <a:lnTo>
                  <a:pt x="6616"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 name="Google Shape;44;p42"/>
          <p:cNvSpPr/>
          <p:nvPr/>
        </p:nvSpPr>
        <p:spPr>
          <a:xfrm>
            <a:off x="10448885" y="6321173"/>
            <a:ext cx="17780" cy="35560"/>
          </a:xfrm>
          <a:custGeom>
            <a:avLst/>
            <a:gdLst/>
            <a:ahLst/>
            <a:cxnLst/>
            <a:rect l="l" t="t" r="r" b="b"/>
            <a:pathLst>
              <a:path w="17779" h="35560" extrusionOk="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 name="Google Shape;45;p42"/>
          <p:cNvSpPr/>
          <p:nvPr/>
        </p:nvSpPr>
        <p:spPr>
          <a:xfrm>
            <a:off x="10457303" y="6484692"/>
            <a:ext cx="9525" cy="7620"/>
          </a:xfrm>
          <a:custGeom>
            <a:avLst/>
            <a:gdLst/>
            <a:ahLst/>
            <a:cxnLst/>
            <a:rect l="l" t="t" r="r" b="b"/>
            <a:pathLst>
              <a:path w="9525" h="7620" extrusionOk="0">
                <a:moveTo>
                  <a:pt x="9169" y="6984"/>
                </a:moveTo>
                <a:close/>
              </a:path>
              <a:path w="9525" h="7620" extrusionOk="0">
                <a:moveTo>
                  <a:pt x="7594" y="5892"/>
                </a:moveTo>
                <a:lnTo>
                  <a:pt x="9151" y="6984"/>
                </a:lnTo>
                <a:lnTo>
                  <a:pt x="7594" y="5892"/>
                </a:lnTo>
                <a:close/>
              </a:path>
              <a:path w="9525" h="7620" extrusionOk="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 name="Google Shape;46;p42"/>
          <p:cNvSpPr/>
          <p:nvPr/>
        </p:nvSpPr>
        <p:spPr>
          <a:xfrm>
            <a:off x="10442909" y="6484697"/>
            <a:ext cx="24130" cy="21590"/>
          </a:xfrm>
          <a:custGeom>
            <a:avLst/>
            <a:gdLst/>
            <a:ahLst/>
            <a:cxnLst/>
            <a:rect l="l" t="t" r="r" b="b"/>
            <a:pathLst>
              <a:path w="24129" h="21590" extrusionOk="0">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 name="Google Shape;47;p42"/>
          <p:cNvSpPr/>
          <p:nvPr/>
        </p:nvSpPr>
        <p:spPr>
          <a:xfrm>
            <a:off x="11100362" y="6231290"/>
            <a:ext cx="77470" cy="22225"/>
          </a:xfrm>
          <a:custGeom>
            <a:avLst/>
            <a:gdLst/>
            <a:ahLst/>
            <a:cxnLst/>
            <a:rect l="l" t="t" r="r" b="b"/>
            <a:pathLst>
              <a:path w="77470" h="22225" extrusionOk="0">
                <a:moveTo>
                  <a:pt x="76873" y="0"/>
                </a:moveTo>
                <a:lnTo>
                  <a:pt x="0" y="8915"/>
                </a:lnTo>
                <a:lnTo>
                  <a:pt x="0" y="21767"/>
                </a:lnTo>
                <a:lnTo>
                  <a:pt x="76873" y="21767"/>
                </a:lnTo>
                <a:lnTo>
                  <a:pt x="76873" y="0"/>
                </a:lnTo>
                <a:close/>
              </a:path>
            </a:pathLst>
          </a:custGeom>
          <a:solidFill>
            <a:srgbClr val="86C66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 name="Google Shape;48;p42"/>
          <p:cNvSpPr/>
          <p:nvPr/>
        </p:nvSpPr>
        <p:spPr>
          <a:xfrm>
            <a:off x="10654982" y="6268211"/>
            <a:ext cx="1092835" cy="247015"/>
          </a:xfrm>
          <a:custGeom>
            <a:avLst/>
            <a:gdLst/>
            <a:ahLst/>
            <a:cxnLst/>
            <a:rect l="l" t="t" r="r" b="b"/>
            <a:pathLst>
              <a:path w="1092834" h="247015" extrusionOk="0">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extrusionOk="0">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extrusionOk="0">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extrusionOk="0">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extrusionOk="0">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extrusionOk="0">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extrusionOk="0">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extrusionOk="0">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extrusionOk="0">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extrusionOk="0">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extrusionOk="0">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extrusionOk="0">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extrusionOk="0">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extrusionOk="0">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extrusionOk="0">
                <a:moveTo>
                  <a:pt x="857465" y="1752"/>
                </a:moveTo>
                <a:lnTo>
                  <a:pt x="834923" y="1752"/>
                </a:lnTo>
                <a:lnTo>
                  <a:pt x="834923" y="104203"/>
                </a:lnTo>
                <a:lnTo>
                  <a:pt x="857465" y="104203"/>
                </a:lnTo>
                <a:lnTo>
                  <a:pt x="857465" y="1752"/>
                </a:lnTo>
                <a:close/>
              </a:path>
              <a:path w="1092834" h="247015" extrusionOk="0">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extrusionOk="0">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9" name="Google Shape;49;p42"/>
          <p:cNvPicPr preferRelativeResize="0"/>
          <p:nvPr/>
        </p:nvPicPr>
        <p:blipFill rotWithShape="1">
          <a:blip r:embed="rId7">
            <a:alphaModFix/>
          </a:blip>
          <a:srcRect/>
          <a:stretch/>
        </p:blipFill>
        <p:spPr>
          <a:xfrm>
            <a:off x="987768" y="6008890"/>
            <a:ext cx="725765" cy="631734"/>
          </a:xfrm>
          <a:prstGeom prst="rect">
            <a:avLst/>
          </a:prstGeom>
          <a:noFill/>
          <a:ln>
            <a:noFill/>
          </a:ln>
        </p:spPr>
      </p:pic>
      <p:sp>
        <p:nvSpPr>
          <p:cNvPr id="50" name="Google Shape;50;p42"/>
          <p:cNvSpPr txBox="1">
            <a:spLocks noGrp="1"/>
          </p:cNvSpPr>
          <p:nvPr>
            <p:ph type="title"/>
          </p:nvPr>
        </p:nvSpPr>
        <p:spPr>
          <a:xfrm>
            <a:off x="625010" y="695119"/>
            <a:ext cx="10922929" cy="7874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5000" b="0" i="0">
                <a:solidFill>
                  <a:srgbClr val="00AF7C"/>
                </a:solidFill>
                <a:latin typeface="Helvetica Neue Light"/>
                <a:ea typeface="Helvetica Neue Light"/>
                <a:cs typeface="Helvetica Neue Light"/>
                <a:sym typeface="Helvetica Neue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2"/>
          <p:cNvSpPr txBox="1">
            <a:spLocks noGrp="1"/>
          </p:cNvSpPr>
          <p:nvPr>
            <p:ph type="body" idx="1"/>
          </p:nvPr>
        </p:nvSpPr>
        <p:spPr>
          <a:xfrm>
            <a:off x="608647" y="1577340"/>
            <a:ext cx="5295233" cy="452628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2" name="Google Shape;52;p42"/>
          <p:cNvSpPr txBox="1">
            <a:spLocks noGrp="1"/>
          </p:cNvSpPr>
          <p:nvPr>
            <p:ph type="body" idx="2"/>
          </p:nvPr>
        </p:nvSpPr>
        <p:spPr>
          <a:xfrm>
            <a:off x="6269069" y="1577340"/>
            <a:ext cx="5295233" cy="452628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3" name="Google Shape;53;p42"/>
          <p:cNvSpPr txBox="1">
            <a:spLocks noGrp="1"/>
          </p:cNvSpPr>
          <p:nvPr>
            <p:ph type="ftr" idx="11"/>
          </p:nvPr>
        </p:nvSpPr>
        <p:spPr>
          <a:xfrm>
            <a:off x="4138803" y="6377940"/>
            <a:ext cx="3895344"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42"/>
          <p:cNvSpPr txBox="1">
            <a:spLocks noGrp="1"/>
          </p:cNvSpPr>
          <p:nvPr>
            <p:ph type="dt" idx="10"/>
          </p:nvPr>
        </p:nvSpPr>
        <p:spPr>
          <a:xfrm>
            <a:off x="608647" y="6377940"/>
            <a:ext cx="2799778"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2"/>
          <p:cNvSpPr txBox="1">
            <a:spLocks noGrp="1"/>
          </p:cNvSpPr>
          <p:nvPr>
            <p:ph type="sldNum" idx="12"/>
          </p:nvPr>
        </p:nvSpPr>
        <p:spPr>
          <a:xfrm>
            <a:off x="8764524" y="6377940"/>
            <a:ext cx="2799778" cy="3429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6"/>
        <p:cNvGrpSpPr/>
        <p:nvPr/>
      </p:nvGrpSpPr>
      <p:grpSpPr>
        <a:xfrm>
          <a:off x="0" y="0"/>
          <a:ext cx="0" cy="0"/>
          <a:chOff x="0" y="0"/>
          <a:chExt cx="0" cy="0"/>
        </a:xfrm>
      </p:grpSpPr>
      <p:sp>
        <p:nvSpPr>
          <p:cNvPr id="57" name="Google Shape;57;p43"/>
          <p:cNvSpPr txBox="1">
            <a:spLocks noGrp="1"/>
          </p:cNvSpPr>
          <p:nvPr>
            <p:ph type="title"/>
          </p:nvPr>
        </p:nvSpPr>
        <p:spPr>
          <a:xfrm>
            <a:off x="625010" y="695119"/>
            <a:ext cx="10922929" cy="7874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5000" b="0" i="0">
                <a:solidFill>
                  <a:srgbClr val="00AF7C"/>
                </a:solidFill>
                <a:latin typeface="Helvetica Neue Light"/>
                <a:ea typeface="Helvetica Neue Light"/>
                <a:cs typeface="Helvetica Neue Light"/>
                <a:sym typeface="Helvetica Neue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43"/>
          <p:cNvSpPr txBox="1">
            <a:spLocks noGrp="1"/>
          </p:cNvSpPr>
          <p:nvPr>
            <p:ph type="body" idx="1"/>
          </p:nvPr>
        </p:nvSpPr>
        <p:spPr>
          <a:xfrm>
            <a:off x="1264588" y="1907999"/>
            <a:ext cx="10303510" cy="392557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b="0" i="0">
                <a:solidFill>
                  <a:schemeClr val="dk1"/>
                </a:solidFill>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9" name="Google Shape;59;p43"/>
          <p:cNvSpPr txBox="1">
            <a:spLocks noGrp="1"/>
          </p:cNvSpPr>
          <p:nvPr>
            <p:ph type="ftr" idx="11"/>
          </p:nvPr>
        </p:nvSpPr>
        <p:spPr>
          <a:xfrm>
            <a:off x="4138803" y="6377940"/>
            <a:ext cx="3895344"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3"/>
          <p:cNvSpPr txBox="1">
            <a:spLocks noGrp="1"/>
          </p:cNvSpPr>
          <p:nvPr>
            <p:ph type="dt" idx="10"/>
          </p:nvPr>
        </p:nvSpPr>
        <p:spPr>
          <a:xfrm>
            <a:off x="608647" y="6377940"/>
            <a:ext cx="2799778"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3"/>
          <p:cNvSpPr txBox="1">
            <a:spLocks noGrp="1"/>
          </p:cNvSpPr>
          <p:nvPr>
            <p:ph type="sldNum" idx="12"/>
          </p:nvPr>
        </p:nvSpPr>
        <p:spPr>
          <a:xfrm>
            <a:off x="8764524" y="6377940"/>
            <a:ext cx="2799778" cy="3429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lt1"/>
        </a:solidFill>
        <a:effectLst/>
      </p:bgPr>
    </p:bg>
    <p:spTree>
      <p:nvGrpSpPr>
        <p:cNvPr id="1" name="Shape 62"/>
        <p:cNvGrpSpPr/>
        <p:nvPr/>
      </p:nvGrpSpPr>
      <p:grpSpPr>
        <a:xfrm>
          <a:off x="0" y="0"/>
          <a:ext cx="0" cy="0"/>
          <a:chOff x="0" y="0"/>
          <a:chExt cx="0" cy="0"/>
        </a:xfrm>
      </p:grpSpPr>
      <p:sp>
        <p:nvSpPr>
          <p:cNvPr id="63" name="Google Shape;63;p44"/>
          <p:cNvSpPr txBox="1">
            <a:spLocks noGrp="1"/>
          </p:cNvSpPr>
          <p:nvPr>
            <p:ph type="title"/>
          </p:nvPr>
        </p:nvSpPr>
        <p:spPr>
          <a:xfrm>
            <a:off x="625010" y="695119"/>
            <a:ext cx="10922929" cy="7874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5000" b="0" i="0">
                <a:solidFill>
                  <a:srgbClr val="00AF7C"/>
                </a:solidFill>
                <a:latin typeface="Helvetica Neue Light"/>
                <a:ea typeface="Helvetica Neue Light"/>
                <a:cs typeface="Helvetica Neue Light"/>
                <a:sym typeface="Helvetica Neue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44"/>
          <p:cNvSpPr txBox="1">
            <a:spLocks noGrp="1"/>
          </p:cNvSpPr>
          <p:nvPr>
            <p:ph type="ftr" idx="11"/>
          </p:nvPr>
        </p:nvSpPr>
        <p:spPr>
          <a:xfrm>
            <a:off x="4138803" y="6377940"/>
            <a:ext cx="3895344"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44"/>
          <p:cNvSpPr txBox="1">
            <a:spLocks noGrp="1"/>
          </p:cNvSpPr>
          <p:nvPr>
            <p:ph type="dt" idx="10"/>
          </p:nvPr>
        </p:nvSpPr>
        <p:spPr>
          <a:xfrm>
            <a:off x="608647" y="6377940"/>
            <a:ext cx="2799778"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4"/>
          <p:cNvSpPr txBox="1">
            <a:spLocks noGrp="1"/>
          </p:cNvSpPr>
          <p:nvPr>
            <p:ph type="sldNum" idx="12"/>
          </p:nvPr>
        </p:nvSpPr>
        <p:spPr>
          <a:xfrm>
            <a:off x="8764524" y="6377940"/>
            <a:ext cx="2799778" cy="3429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chemeClr val="lt1"/>
        </a:solidFill>
        <a:effectLst/>
      </p:bgPr>
    </p:bg>
    <p:spTree>
      <p:nvGrpSpPr>
        <p:cNvPr id="1" name="Shape 67"/>
        <p:cNvGrpSpPr/>
        <p:nvPr/>
      </p:nvGrpSpPr>
      <p:grpSpPr>
        <a:xfrm>
          <a:off x="0" y="0"/>
          <a:ext cx="0" cy="0"/>
          <a:chOff x="0" y="0"/>
          <a:chExt cx="0" cy="0"/>
        </a:xfrm>
      </p:grpSpPr>
      <p:sp>
        <p:nvSpPr>
          <p:cNvPr id="68" name="Google Shape;68;p45"/>
          <p:cNvSpPr/>
          <p:nvPr/>
        </p:nvSpPr>
        <p:spPr>
          <a:xfrm>
            <a:off x="0" y="0"/>
            <a:ext cx="504190" cy="6858000"/>
          </a:xfrm>
          <a:custGeom>
            <a:avLst/>
            <a:gdLst/>
            <a:ahLst/>
            <a:cxnLst/>
            <a:rect l="l" t="t" r="r" b="b"/>
            <a:pathLst>
              <a:path w="504190" h="6858000" extrusionOk="0">
                <a:moveTo>
                  <a:pt x="503999" y="0"/>
                </a:moveTo>
                <a:lnTo>
                  <a:pt x="0" y="0"/>
                </a:lnTo>
                <a:lnTo>
                  <a:pt x="0" y="6858000"/>
                </a:lnTo>
                <a:lnTo>
                  <a:pt x="503999" y="6858000"/>
                </a:lnTo>
                <a:lnTo>
                  <a:pt x="503999" y="0"/>
                </a:lnTo>
                <a:close/>
              </a:path>
            </a:pathLst>
          </a:custGeom>
          <a:solidFill>
            <a:srgbClr val="2D5C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69" name="Google Shape;69;p45"/>
          <p:cNvPicPr preferRelativeResize="0"/>
          <p:nvPr/>
        </p:nvPicPr>
        <p:blipFill rotWithShape="1">
          <a:blip r:embed="rId2">
            <a:alphaModFix/>
          </a:blip>
          <a:srcRect/>
          <a:stretch/>
        </p:blipFill>
        <p:spPr>
          <a:xfrm>
            <a:off x="10288918" y="6227038"/>
            <a:ext cx="305562" cy="294640"/>
          </a:xfrm>
          <a:prstGeom prst="rect">
            <a:avLst/>
          </a:prstGeom>
          <a:noFill/>
          <a:ln>
            <a:noFill/>
          </a:ln>
        </p:spPr>
      </p:pic>
      <p:pic>
        <p:nvPicPr>
          <p:cNvPr id="70" name="Google Shape;70;p45"/>
          <p:cNvPicPr preferRelativeResize="0"/>
          <p:nvPr/>
        </p:nvPicPr>
        <p:blipFill rotWithShape="1">
          <a:blip r:embed="rId3">
            <a:alphaModFix/>
          </a:blip>
          <a:srcRect/>
          <a:stretch/>
        </p:blipFill>
        <p:spPr>
          <a:xfrm>
            <a:off x="10494600" y="6359322"/>
            <a:ext cx="2597" cy="24961"/>
          </a:xfrm>
          <a:prstGeom prst="rect">
            <a:avLst/>
          </a:prstGeom>
          <a:noFill/>
          <a:ln>
            <a:noFill/>
          </a:ln>
        </p:spPr>
      </p:pic>
      <p:pic>
        <p:nvPicPr>
          <p:cNvPr id="71" name="Google Shape;71;p45"/>
          <p:cNvPicPr preferRelativeResize="0"/>
          <p:nvPr/>
        </p:nvPicPr>
        <p:blipFill rotWithShape="1">
          <a:blip r:embed="rId4">
            <a:alphaModFix/>
          </a:blip>
          <a:srcRect/>
          <a:stretch/>
        </p:blipFill>
        <p:spPr>
          <a:xfrm>
            <a:off x="10328376" y="6309791"/>
            <a:ext cx="62687" cy="60477"/>
          </a:xfrm>
          <a:prstGeom prst="rect">
            <a:avLst/>
          </a:prstGeom>
          <a:noFill/>
          <a:ln>
            <a:noFill/>
          </a:ln>
        </p:spPr>
      </p:pic>
      <p:pic>
        <p:nvPicPr>
          <p:cNvPr id="72" name="Google Shape;72;p45"/>
          <p:cNvPicPr preferRelativeResize="0"/>
          <p:nvPr/>
        </p:nvPicPr>
        <p:blipFill rotWithShape="1">
          <a:blip r:embed="rId5">
            <a:alphaModFix/>
          </a:blip>
          <a:srcRect/>
          <a:stretch/>
        </p:blipFill>
        <p:spPr>
          <a:xfrm>
            <a:off x="10498074" y="6309791"/>
            <a:ext cx="56108" cy="37464"/>
          </a:xfrm>
          <a:prstGeom prst="rect">
            <a:avLst/>
          </a:prstGeom>
          <a:noFill/>
          <a:ln>
            <a:noFill/>
          </a:ln>
        </p:spPr>
      </p:pic>
      <p:pic>
        <p:nvPicPr>
          <p:cNvPr id="73" name="Google Shape;73;p45"/>
          <p:cNvPicPr preferRelativeResize="0"/>
          <p:nvPr/>
        </p:nvPicPr>
        <p:blipFill rotWithShape="1">
          <a:blip r:embed="rId6">
            <a:alphaModFix/>
          </a:blip>
          <a:srcRect/>
          <a:stretch/>
        </p:blipFill>
        <p:spPr>
          <a:xfrm>
            <a:off x="10310127" y="6400228"/>
            <a:ext cx="103644" cy="79476"/>
          </a:xfrm>
          <a:prstGeom prst="rect">
            <a:avLst/>
          </a:prstGeom>
          <a:noFill/>
          <a:ln>
            <a:noFill/>
          </a:ln>
        </p:spPr>
      </p:pic>
      <p:sp>
        <p:nvSpPr>
          <p:cNvPr id="74" name="Google Shape;74;p45"/>
          <p:cNvSpPr/>
          <p:nvPr/>
        </p:nvSpPr>
        <p:spPr>
          <a:xfrm>
            <a:off x="10389350" y="6375704"/>
            <a:ext cx="6350" cy="46990"/>
          </a:xfrm>
          <a:custGeom>
            <a:avLst/>
            <a:gdLst/>
            <a:ahLst/>
            <a:cxnLst/>
            <a:rect l="l" t="t" r="r" b="b"/>
            <a:pathLst>
              <a:path w="6350" h="46989" extrusionOk="0">
                <a:moveTo>
                  <a:pt x="1562" y="45453"/>
                </a:moveTo>
                <a:lnTo>
                  <a:pt x="0" y="46863"/>
                </a:lnTo>
                <a:lnTo>
                  <a:pt x="1562" y="45453"/>
                </a:lnTo>
                <a:close/>
              </a:path>
              <a:path w="6350" h="46989" extrusionOk="0">
                <a:moveTo>
                  <a:pt x="2197" y="7683"/>
                </a:moveTo>
                <a:lnTo>
                  <a:pt x="2006" y="1549"/>
                </a:lnTo>
                <a:lnTo>
                  <a:pt x="1879" y="0"/>
                </a:lnTo>
                <a:lnTo>
                  <a:pt x="1993" y="4622"/>
                </a:lnTo>
                <a:lnTo>
                  <a:pt x="2197" y="7683"/>
                </a:lnTo>
                <a:close/>
              </a:path>
              <a:path w="6350" h="46989" extrusionOk="0">
                <a:moveTo>
                  <a:pt x="6159" y="40716"/>
                </a:moveTo>
                <a:lnTo>
                  <a:pt x="4622" y="42418"/>
                </a:lnTo>
                <a:lnTo>
                  <a:pt x="6159" y="40716"/>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 name="Google Shape;75;p45"/>
          <p:cNvSpPr/>
          <p:nvPr/>
        </p:nvSpPr>
        <p:spPr>
          <a:xfrm>
            <a:off x="10382062" y="6374174"/>
            <a:ext cx="15240" cy="50165"/>
          </a:xfrm>
          <a:custGeom>
            <a:avLst/>
            <a:gdLst/>
            <a:ahLst/>
            <a:cxnLst/>
            <a:rect l="l" t="t" r="r" b="b"/>
            <a:pathLst>
              <a:path w="15240" h="50164" extrusionOk="0">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extrusionOk="0">
                <a:moveTo>
                  <a:pt x="9347" y="4648"/>
                </a:moveTo>
                <a:lnTo>
                  <a:pt x="9486" y="9207"/>
                </a:lnTo>
                <a:lnTo>
                  <a:pt x="9631" y="9207"/>
                </a:lnTo>
                <a:lnTo>
                  <a:pt x="9347" y="4648"/>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6" name="Google Shape;76;p45"/>
          <p:cNvSpPr/>
          <p:nvPr/>
        </p:nvSpPr>
        <p:spPr>
          <a:xfrm>
            <a:off x="10387749" y="6324371"/>
            <a:ext cx="8255" cy="48260"/>
          </a:xfrm>
          <a:custGeom>
            <a:avLst/>
            <a:gdLst/>
            <a:ahLst/>
            <a:cxnLst/>
            <a:rect l="l" t="t" r="r" b="b"/>
            <a:pathLst>
              <a:path w="8254" h="48260" extrusionOk="0">
                <a:moveTo>
                  <a:pt x="1612" y="1320"/>
                </a:moveTo>
                <a:lnTo>
                  <a:pt x="0" y="0"/>
                </a:lnTo>
                <a:lnTo>
                  <a:pt x="1612" y="1333"/>
                </a:lnTo>
                <a:close/>
              </a:path>
              <a:path w="8254" h="48260" extrusionOk="0">
                <a:moveTo>
                  <a:pt x="3162" y="2730"/>
                </a:moveTo>
                <a:lnTo>
                  <a:pt x="1612" y="1333"/>
                </a:lnTo>
                <a:lnTo>
                  <a:pt x="3162" y="2743"/>
                </a:lnTo>
                <a:close/>
              </a:path>
              <a:path w="8254" h="48260" extrusionOk="0">
                <a:moveTo>
                  <a:pt x="3797" y="40551"/>
                </a:moveTo>
                <a:lnTo>
                  <a:pt x="3594" y="43586"/>
                </a:lnTo>
                <a:lnTo>
                  <a:pt x="3479" y="46609"/>
                </a:lnTo>
                <a:lnTo>
                  <a:pt x="3479" y="48107"/>
                </a:lnTo>
                <a:lnTo>
                  <a:pt x="3606" y="46482"/>
                </a:lnTo>
                <a:lnTo>
                  <a:pt x="3708" y="43421"/>
                </a:lnTo>
                <a:lnTo>
                  <a:pt x="3708" y="41973"/>
                </a:lnTo>
                <a:lnTo>
                  <a:pt x="3797" y="40551"/>
                </a:lnTo>
                <a:close/>
              </a:path>
              <a:path w="8254" h="48260" extrusionOk="0">
                <a:moveTo>
                  <a:pt x="6235" y="5778"/>
                </a:moveTo>
                <a:lnTo>
                  <a:pt x="4660" y="4191"/>
                </a:lnTo>
                <a:lnTo>
                  <a:pt x="3162" y="2743"/>
                </a:lnTo>
                <a:lnTo>
                  <a:pt x="6235" y="5778"/>
                </a:lnTo>
                <a:close/>
              </a:path>
              <a:path w="8254" h="48260" extrusionOk="0">
                <a:moveTo>
                  <a:pt x="7759" y="7467"/>
                </a:moveTo>
                <a:lnTo>
                  <a:pt x="6235" y="5778"/>
                </a:lnTo>
                <a:lnTo>
                  <a:pt x="7759" y="748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7" name="Google Shape;77;p45"/>
          <p:cNvSpPr/>
          <p:nvPr/>
        </p:nvSpPr>
        <p:spPr>
          <a:xfrm>
            <a:off x="10382055" y="6324381"/>
            <a:ext cx="15240" cy="50165"/>
          </a:xfrm>
          <a:custGeom>
            <a:avLst/>
            <a:gdLst/>
            <a:ahLst/>
            <a:cxnLst/>
            <a:rect l="l" t="t" r="r" b="b"/>
            <a:pathLst>
              <a:path w="15240" h="50164" extrusionOk="0">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extrusionOk="0">
                <a:moveTo>
                  <a:pt x="9631" y="40538"/>
                </a:moveTo>
                <a:lnTo>
                  <a:pt x="9486" y="40538"/>
                </a:lnTo>
                <a:lnTo>
                  <a:pt x="9359" y="44831"/>
                </a:lnTo>
                <a:lnTo>
                  <a:pt x="9631" y="40538"/>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8" name="Google Shape;78;p45"/>
          <p:cNvSpPr/>
          <p:nvPr/>
        </p:nvSpPr>
        <p:spPr>
          <a:xfrm>
            <a:off x="10399167" y="6440601"/>
            <a:ext cx="1905" cy="1270"/>
          </a:xfrm>
          <a:custGeom>
            <a:avLst/>
            <a:gdLst/>
            <a:ahLst/>
            <a:cxnLst/>
            <a:rect l="l" t="t" r="r" b="b"/>
            <a:pathLst>
              <a:path w="1904" h="1270" extrusionOk="0">
                <a:moveTo>
                  <a:pt x="1498" y="0"/>
                </a:moveTo>
                <a:lnTo>
                  <a:pt x="0" y="1231"/>
                </a:lnTo>
                <a:lnTo>
                  <a:pt x="1498"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9" name="Google Shape;79;p45"/>
          <p:cNvSpPr/>
          <p:nvPr/>
        </p:nvSpPr>
        <p:spPr>
          <a:xfrm>
            <a:off x="10396011" y="6436686"/>
            <a:ext cx="19685" cy="25400"/>
          </a:xfrm>
          <a:custGeom>
            <a:avLst/>
            <a:gdLst/>
            <a:ahLst/>
            <a:cxnLst/>
            <a:rect l="l" t="t" r="r" b="b"/>
            <a:pathLst>
              <a:path w="19684" h="25400" extrusionOk="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0" name="Google Shape;80;p45"/>
          <p:cNvSpPr/>
          <p:nvPr/>
        </p:nvSpPr>
        <p:spPr>
          <a:xfrm>
            <a:off x="10414835" y="6333804"/>
            <a:ext cx="3175" cy="11430"/>
          </a:xfrm>
          <a:custGeom>
            <a:avLst/>
            <a:gdLst/>
            <a:ahLst/>
            <a:cxnLst/>
            <a:rect l="l" t="t" r="r" b="b"/>
            <a:pathLst>
              <a:path w="3175" h="11429" extrusionOk="0">
                <a:moveTo>
                  <a:pt x="1206" y="6032"/>
                </a:moveTo>
                <a:lnTo>
                  <a:pt x="457" y="8851"/>
                </a:lnTo>
                <a:lnTo>
                  <a:pt x="254" y="9855"/>
                </a:lnTo>
                <a:lnTo>
                  <a:pt x="0" y="10833"/>
                </a:lnTo>
                <a:lnTo>
                  <a:pt x="266" y="9855"/>
                </a:lnTo>
                <a:lnTo>
                  <a:pt x="469" y="8851"/>
                </a:lnTo>
                <a:lnTo>
                  <a:pt x="1206" y="6032"/>
                </a:lnTo>
                <a:close/>
              </a:path>
              <a:path w="3175" h="11429" extrusionOk="0">
                <a:moveTo>
                  <a:pt x="1859" y="3781"/>
                </a:moveTo>
                <a:lnTo>
                  <a:pt x="1723" y="4203"/>
                </a:lnTo>
                <a:lnTo>
                  <a:pt x="1206" y="6032"/>
                </a:lnTo>
                <a:lnTo>
                  <a:pt x="1859" y="3781"/>
                </a:lnTo>
                <a:close/>
              </a:path>
              <a:path w="3175" h="11429" extrusionOk="0">
                <a:moveTo>
                  <a:pt x="3048" y="0"/>
                </a:moveTo>
                <a:lnTo>
                  <a:pt x="1859" y="3781"/>
                </a:lnTo>
                <a:lnTo>
                  <a:pt x="2311" y="2387"/>
                </a:lnTo>
                <a:lnTo>
                  <a:pt x="3048"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1" name="Google Shape;81;p45"/>
          <p:cNvSpPr/>
          <p:nvPr/>
        </p:nvSpPr>
        <p:spPr>
          <a:xfrm>
            <a:off x="10400409" y="6311579"/>
            <a:ext cx="19685" cy="33655"/>
          </a:xfrm>
          <a:custGeom>
            <a:avLst/>
            <a:gdLst/>
            <a:ahLst/>
            <a:cxnLst/>
            <a:rect l="l" t="t" r="r" b="b"/>
            <a:pathLst>
              <a:path w="19684" h="33654" extrusionOk="0">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2" name="Google Shape;82;p45"/>
          <p:cNvSpPr/>
          <p:nvPr/>
        </p:nvSpPr>
        <p:spPr>
          <a:xfrm>
            <a:off x="10465042" y="6453936"/>
            <a:ext cx="5715" cy="8890"/>
          </a:xfrm>
          <a:custGeom>
            <a:avLst/>
            <a:gdLst/>
            <a:ahLst/>
            <a:cxnLst/>
            <a:rect l="l" t="t" r="r" b="b"/>
            <a:pathLst>
              <a:path w="5715" h="8889" extrusionOk="0">
                <a:moveTo>
                  <a:pt x="1524" y="6553"/>
                </a:moveTo>
                <a:lnTo>
                  <a:pt x="508" y="7975"/>
                </a:lnTo>
                <a:lnTo>
                  <a:pt x="0" y="8636"/>
                </a:lnTo>
                <a:lnTo>
                  <a:pt x="520" y="7975"/>
                </a:lnTo>
                <a:lnTo>
                  <a:pt x="1524" y="6553"/>
                </a:lnTo>
                <a:close/>
              </a:path>
              <a:path w="5715" h="8889" extrusionOk="0">
                <a:moveTo>
                  <a:pt x="4483" y="2336"/>
                </a:moveTo>
                <a:lnTo>
                  <a:pt x="1524" y="6553"/>
                </a:lnTo>
                <a:lnTo>
                  <a:pt x="3390" y="3924"/>
                </a:lnTo>
                <a:lnTo>
                  <a:pt x="4483" y="2336"/>
                </a:lnTo>
                <a:close/>
              </a:path>
              <a:path w="5715" h="8889" extrusionOk="0">
                <a:moveTo>
                  <a:pt x="5537" y="711"/>
                </a:moveTo>
                <a:lnTo>
                  <a:pt x="5321" y="495"/>
                </a:lnTo>
                <a:lnTo>
                  <a:pt x="4699" y="0"/>
                </a:lnTo>
                <a:lnTo>
                  <a:pt x="5105" y="355"/>
                </a:lnTo>
                <a:lnTo>
                  <a:pt x="5537" y="723"/>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 name="Google Shape;83;p45"/>
          <p:cNvSpPr/>
          <p:nvPr/>
        </p:nvSpPr>
        <p:spPr>
          <a:xfrm>
            <a:off x="10449519" y="6439783"/>
            <a:ext cx="21590" cy="24765"/>
          </a:xfrm>
          <a:custGeom>
            <a:avLst/>
            <a:gdLst/>
            <a:ahLst/>
            <a:cxnLst/>
            <a:rect l="l" t="t" r="r" b="b"/>
            <a:pathLst>
              <a:path w="21590" h="24764" extrusionOk="0">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 name="Google Shape;84;p45"/>
          <p:cNvSpPr/>
          <p:nvPr/>
        </p:nvSpPr>
        <p:spPr>
          <a:xfrm>
            <a:off x="10442905" y="6276238"/>
            <a:ext cx="22225" cy="14604"/>
          </a:xfrm>
          <a:custGeom>
            <a:avLst/>
            <a:gdLst/>
            <a:ahLst/>
            <a:cxnLst/>
            <a:rect l="l" t="t" r="r" b="b"/>
            <a:pathLst>
              <a:path w="22225" h="14604" extrusionOk="0">
                <a:moveTo>
                  <a:pt x="12" y="14097"/>
                </a:moveTo>
                <a:close/>
              </a:path>
              <a:path w="22225" h="14604" extrusionOk="0">
                <a:moveTo>
                  <a:pt x="15684" y="1435"/>
                </a:moveTo>
                <a:lnTo>
                  <a:pt x="14401" y="0"/>
                </a:lnTo>
                <a:lnTo>
                  <a:pt x="15684" y="1435"/>
                </a:lnTo>
                <a:close/>
              </a:path>
              <a:path w="22225" h="14604" extrusionOk="0">
                <a:moveTo>
                  <a:pt x="18161" y="4368"/>
                </a:moveTo>
                <a:lnTo>
                  <a:pt x="16929" y="2870"/>
                </a:lnTo>
                <a:lnTo>
                  <a:pt x="15684" y="1435"/>
                </a:lnTo>
                <a:lnTo>
                  <a:pt x="18161" y="4368"/>
                </a:lnTo>
                <a:close/>
              </a:path>
              <a:path w="22225" h="14604" extrusionOk="0">
                <a:moveTo>
                  <a:pt x="21209" y="8280"/>
                </a:moveTo>
                <a:lnTo>
                  <a:pt x="20066" y="6756"/>
                </a:lnTo>
                <a:lnTo>
                  <a:pt x="21209" y="8280"/>
                </a:lnTo>
                <a:close/>
              </a:path>
              <a:path w="22225" h="14604" extrusionOk="0">
                <a:moveTo>
                  <a:pt x="21704" y="8877"/>
                </a:moveTo>
                <a:lnTo>
                  <a:pt x="21475" y="8559"/>
                </a:lnTo>
                <a:lnTo>
                  <a:pt x="21209" y="8280"/>
                </a:lnTo>
                <a:lnTo>
                  <a:pt x="21463" y="8572"/>
                </a:lnTo>
                <a:lnTo>
                  <a:pt x="21691" y="889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 name="Google Shape;85;p45"/>
          <p:cNvSpPr/>
          <p:nvPr/>
        </p:nvSpPr>
        <p:spPr>
          <a:xfrm>
            <a:off x="10442910" y="6276242"/>
            <a:ext cx="22225" cy="23495"/>
          </a:xfrm>
          <a:custGeom>
            <a:avLst/>
            <a:gdLst/>
            <a:ahLst/>
            <a:cxnLst/>
            <a:rect l="l" t="t" r="r" b="b"/>
            <a:pathLst>
              <a:path w="22225" h="23495" extrusionOk="0">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p45"/>
          <p:cNvSpPr/>
          <p:nvPr/>
        </p:nvSpPr>
        <p:spPr>
          <a:xfrm>
            <a:off x="10497751" y="6347259"/>
            <a:ext cx="6350" cy="10795"/>
          </a:xfrm>
          <a:custGeom>
            <a:avLst/>
            <a:gdLst/>
            <a:ahLst/>
            <a:cxnLst/>
            <a:rect l="l" t="t" r="r" b="b"/>
            <a:pathLst>
              <a:path w="6350" h="10795" extrusionOk="0">
                <a:moveTo>
                  <a:pt x="1184" y="7898"/>
                </a:moveTo>
                <a:lnTo>
                  <a:pt x="622" y="9042"/>
                </a:lnTo>
                <a:lnTo>
                  <a:pt x="0" y="10528"/>
                </a:lnTo>
                <a:lnTo>
                  <a:pt x="635" y="9042"/>
                </a:lnTo>
                <a:lnTo>
                  <a:pt x="1184" y="7898"/>
                </a:lnTo>
                <a:close/>
              </a:path>
              <a:path w="6350" h="10795" extrusionOk="0">
                <a:moveTo>
                  <a:pt x="6019" y="0"/>
                </a:moveTo>
                <a:lnTo>
                  <a:pt x="4203" y="2362"/>
                </a:lnTo>
                <a:lnTo>
                  <a:pt x="2628" y="4889"/>
                </a:lnTo>
                <a:lnTo>
                  <a:pt x="4216" y="2362"/>
                </a:lnTo>
                <a:lnTo>
                  <a:pt x="6019"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p45"/>
          <p:cNvSpPr/>
          <p:nvPr/>
        </p:nvSpPr>
        <p:spPr>
          <a:xfrm>
            <a:off x="10488887" y="6324373"/>
            <a:ext cx="15240" cy="50165"/>
          </a:xfrm>
          <a:custGeom>
            <a:avLst/>
            <a:gdLst/>
            <a:ahLst/>
            <a:cxnLst/>
            <a:rect l="l" t="t" r="r" b="b"/>
            <a:pathLst>
              <a:path w="15240" h="50164" extrusionOk="0">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 name="Google Shape;88;p45"/>
          <p:cNvSpPr/>
          <p:nvPr/>
        </p:nvSpPr>
        <p:spPr>
          <a:xfrm>
            <a:off x="10497744" y="6390449"/>
            <a:ext cx="3175" cy="5715"/>
          </a:xfrm>
          <a:custGeom>
            <a:avLst/>
            <a:gdLst/>
            <a:ahLst/>
            <a:cxnLst/>
            <a:rect l="l" t="t" r="r" b="b"/>
            <a:pathLst>
              <a:path w="3175" h="5714" extrusionOk="0">
                <a:moveTo>
                  <a:pt x="0" y="0"/>
                </a:moveTo>
                <a:lnTo>
                  <a:pt x="634" y="1511"/>
                </a:lnTo>
                <a:lnTo>
                  <a:pt x="2641" y="5664"/>
                </a:lnTo>
                <a:lnTo>
                  <a:pt x="634" y="1498"/>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89;p45"/>
          <p:cNvSpPr/>
          <p:nvPr/>
        </p:nvSpPr>
        <p:spPr>
          <a:xfrm>
            <a:off x="10488887" y="6374108"/>
            <a:ext cx="15240" cy="50165"/>
          </a:xfrm>
          <a:custGeom>
            <a:avLst/>
            <a:gdLst/>
            <a:ahLst/>
            <a:cxnLst/>
            <a:rect l="l" t="t" r="r" b="b"/>
            <a:pathLst>
              <a:path w="15240" h="50164" extrusionOk="0">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 name="Google Shape;90;p45"/>
          <p:cNvSpPr/>
          <p:nvPr/>
        </p:nvSpPr>
        <p:spPr>
          <a:xfrm>
            <a:off x="10459607" y="6329094"/>
            <a:ext cx="6985" cy="13335"/>
          </a:xfrm>
          <a:custGeom>
            <a:avLst/>
            <a:gdLst/>
            <a:ahLst/>
            <a:cxnLst/>
            <a:rect l="l" t="t" r="r" b="b"/>
            <a:pathLst>
              <a:path w="6984" h="13335" extrusionOk="0">
                <a:moveTo>
                  <a:pt x="2237" y="7905"/>
                </a:moveTo>
                <a:lnTo>
                  <a:pt x="1835" y="8712"/>
                </a:lnTo>
                <a:lnTo>
                  <a:pt x="858" y="10782"/>
                </a:lnTo>
                <a:lnTo>
                  <a:pt x="0" y="12903"/>
                </a:lnTo>
                <a:lnTo>
                  <a:pt x="869" y="10769"/>
                </a:lnTo>
                <a:lnTo>
                  <a:pt x="2237" y="7905"/>
                </a:lnTo>
                <a:close/>
              </a:path>
              <a:path w="6984" h="13335" extrusionOk="0">
                <a:moveTo>
                  <a:pt x="6616" y="0"/>
                </a:moveTo>
                <a:lnTo>
                  <a:pt x="5250" y="2158"/>
                </a:lnTo>
                <a:lnTo>
                  <a:pt x="4000" y="4368"/>
                </a:lnTo>
                <a:lnTo>
                  <a:pt x="5265" y="2146"/>
                </a:lnTo>
                <a:lnTo>
                  <a:pt x="6616"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45"/>
          <p:cNvSpPr/>
          <p:nvPr/>
        </p:nvSpPr>
        <p:spPr>
          <a:xfrm>
            <a:off x="10448885" y="6308473"/>
            <a:ext cx="17780" cy="35560"/>
          </a:xfrm>
          <a:custGeom>
            <a:avLst/>
            <a:gdLst/>
            <a:ahLst/>
            <a:cxnLst/>
            <a:rect l="l" t="t" r="r" b="b"/>
            <a:pathLst>
              <a:path w="17779" h="35560" extrusionOk="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 name="Google Shape;92;p45"/>
          <p:cNvSpPr/>
          <p:nvPr/>
        </p:nvSpPr>
        <p:spPr>
          <a:xfrm>
            <a:off x="10457303" y="6471992"/>
            <a:ext cx="9525" cy="7620"/>
          </a:xfrm>
          <a:custGeom>
            <a:avLst/>
            <a:gdLst/>
            <a:ahLst/>
            <a:cxnLst/>
            <a:rect l="l" t="t" r="r" b="b"/>
            <a:pathLst>
              <a:path w="9525" h="7620" extrusionOk="0">
                <a:moveTo>
                  <a:pt x="9169" y="6984"/>
                </a:moveTo>
                <a:close/>
              </a:path>
              <a:path w="9525" h="7620" extrusionOk="0">
                <a:moveTo>
                  <a:pt x="7594" y="5892"/>
                </a:moveTo>
                <a:lnTo>
                  <a:pt x="9151" y="6984"/>
                </a:lnTo>
                <a:lnTo>
                  <a:pt x="7594" y="5892"/>
                </a:lnTo>
                <a:close/>
              </a:path>
              <a:path w="9525" h="7620" extrusionOk="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 name="Google Shape;93;p45"/>
          <p:cNvSpPr/>
          <p:nvPr/>
        </p:nvSpPr>
        <p:spPr>
          <a:xfrm>
            <a:off x="10442909" y="6471997"/>
            <a:ext cx="24130" cy="21590"/>
          </a:xfrm>
          <a:custGeom>
            <a:avLst/>
            <a:gdLst/>
            <a:ahLst/>
            <a:cxnLst/>
            <a:rect l="l" t="t" r="r" b="b"/>
            <a:pathLst>
              <a:path w="24129" h="21589" extrusionOk="0">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4" name="Google Shape;94;p45"/>
          <p:cNvSpPr/>
          <p:nvPr/>
        </p:nvSpPr>
        <p:spPr>
          <a:xfrm>
            <a:off x="11100362" y="6218590"/>
            <a:ext cx="77470" cy="22225"/>
          </a:xfrm>
          <a:custGeom>
            <a:avLst/>
            <a:gdLst/>
            <a:ahLst/>
            <a:cxnLst/>
            <a:rect l="l" t="t" r="r" b="b"/>
            <a:pathLst>
              <a:path w="77470" h="22225" extrusionOk="0">
                <a:moveTo>
                  <a:pt x="76873" y="0"/>
                </a:moveTo>
                <a:lnTo>
                  <a:pt x="0" y="8915"/>
                </a:lnTo>
                <a:lnTo>
                  <a:pt x="0" y="21767"/>
                </a:lnTo>
                <a:lnTo>
                  <a:pt x="76873" y="21767"/>
                </a:lnTo>
                <a:lnTo>
                  <a:pt x="76873" y="0"/>
                </a:lnTo>
                <a:close/>
              </a:path>
            </a:pathLst>
          </a:custGeom>
          <a:solidFill>
            <a:srgbClr val="86C66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 name="Google Shape;95;p45"/>
          <p:cNvSpPr/>
          <p:nvPr/>
        </p:nvSpPr>
        <p:spPr>
          <a:xfrm>
            <a:off x="10654982" y="6255511"/>
            <a:ext cx="1092835" cy="247015"/>
          </a:xfrm>
          <a:custGeom>
            <a:avLst/>
            <a:gdLst/>
            <a:ahLst/>
            <a:cxnLst/>
            <a:rect l="l" t="t" r="r" b="b"/>
            <a:pathLst>
              <a:path w="1092834" h="247015" extrusionOk="0">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extrusionOk="0">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extrusionOk="0">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extrusionOk="0">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extrusionOk="0">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extrusionOk="0">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extrusionOk="0">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extrusionOk="0">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extrusionOk="0">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extrusionOk="0">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extrusionOk="0">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extrusionOk="0">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extrusionOk="0">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extrusionOk="0">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extrusionOk="0">
                <a:moveTo>
                  <a:pt x="857465" y="1752"/>
                </a:moveTo>
                <a:lnTo>
                  <a:pt x="834923" y="1752"/>
                </a:lnTo>
                <a:lnTo>
                  <a:pt x="834923" y="104203"/>
                </a:lnTo>
                <a:lnTo>
                  <a:pt x="857465" y="104203"/>
                </a:lnTo>
                <a:lnTo>
                  <a:pt x="857465" y="1752"/>
                </a:lnTo>
                <a:close/>
              </a:path>
              <a:path w="1092834" h="247015" extrusionOk="0">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extrusionOk="0">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96" name="Google Shape;96;p45"/>
          <p:cNvPicPr preferRelativeResize="0"/>
          <p:nvPr/>
        </p:nvPicPr>
        <p:blipFill rotWithShape="1">
          <a:blip r:embed="rId7">
            <a:alphaModFix/>
          </a:blip>
          <a:srcRect/>
          <a:stretch/>
        </p:blipFill>
        <p:spPr>
          <a:xfrm>
            <a:off x="987768" y="5996190"/>
            <a:ext cx="725765" cy="631734"/>
          </a:xfrm>
          <a:prstGeom prst="rect">
            <a:avLst/>
          </a:prstGeom>
          <a:noFill/>
          <a:ln>
            <a:noFill/>
          </a:ln>
        </p:spPr>
      </p:pic>
      <p:sp>
        <p:nvSpPr>
          <p:cNvPr id="97" name="Google Shape;97;p45"/>
          <p:cNvSpPr txBox="1">
            <a:spLocks noGrp="1"/>
          </p:cNvSpPr>
          <p:nvPr>
            <p:ph type="ctrTitle"/>
          </p:nvPr>
        </p:nvSpPr>
        <p:spPr>
          <a:xfrm>
            <a:off x="1350079" y="691418"/>
            <a:ext cx="9472790" cy="7874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5000" b="0" i="0">
                <a:solidFill>
                  <a:srgbClr val="00AF7C"/>
                </a:solidFill>
                <a:latin typeface="Helvetica Neue Light"/>
                <a:ea typeface="Helvetica Neue Light"/>
                <a:cs typeface="Helvetica Neue Light"/>
                <a:sym typeface="Helvetica Neue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45"/>
          <p:cNvSpPr txBox="1">
            <a:spLocks noGrp="1"/>
          </p:cNvSpPr>
          <p:nvPr>
            <p:ph type="subTitle" idx="1"/>
          </p:nvPr>
        </p:nvSpPr>
        <p:spPr>
          <a:xfrm>
            <a:off x="1825942" y="3840480"/>
            <a:ext cx="8521065" cy="17145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45"/>
          <p:cNvSpPr txBox="1">
            <a:spLocks noGrp="1"/>
          </p:cNvSpPr>
          <p:nvPr>
            <p:ph type="ftr" idx="11"/>
          </p:nvPr>
        </p:nvSpPr>
        <p:spPr>
          <a:xfrm>
            <a:off x="4138803" y="6377940"/>
            <a:ext cx="3895344"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45"/>
          <p:cNvSpPr txBox="1">
            <a:spLocks noGrp="1"/>
          </p:cNvSpPr>
          <p:nvPr>
            <p:ph type="dt" idx="10"/>
          </p:nvPr>
        </p:nvSpPr>
        <p:spPr>
          <a:xfrm>
            <a:off x="608647" y="6377940"/>
            <a:ext cx="2799778"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45"/>
          <p:cNvSpPr txBox="1">
            <a:spLocks noGrp="1"/>
          </p:cNvSpPr>
          <p:nvPr>
            <p:ph type="sldNum" idx="12"/>
          </p:nvPr>
        </p:nvSpPr>
        <p:spPr>
          <a:xfrm>
            <a:off x="8764524" y="6377940"/>
            <a:ext cx="2799778" cy="3429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0"/>
          <p:cNvSpPr/>
          <p:nvPr/>
        </p:nvSpPr>
        <p:spPr>
          <a:xfrm>
            <a:off x="0" y="0"/>
            <a:ext cx="504190" cy="6858000"/>
          </a:xfrm>
          <a:custGeom>
            <a:avLst/>
            <a:gdLst/>
            <a:ahLst/>
            <a:cxnLst/>
            <a:rect l="l" t="t" r="r" b="b"/>
            <a:pathLst>
              <a:path w="504190" h="6858000" extrusionOk="0">
                <a:moveTo>
                  <a:pt x="503999" y="0"/>
                </a:moveTo>
                <a:lnTo>
                  <a:pt x="0" y="0"/>
                </a:lnTo>
                <a:lnTo>
                  <a:pt x="0" y="6858000"/>
                </a:lnTo>
                <a:lnTo>
                  <a:pt x="503999" y="6858000"/>
                </a:lnTo>
                <a:lnTo>
                  <a:pt x="503999" y="0"/>
                </a:lnTo>
                <a:close/>
              </a:path>
            </a:pathLst>
          </a:custGeom>
          <a:solidFill>
            <a:srgbClr val="2D5C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 name="Google Shape;11;p40"/>
          <p:cNvSpPr txBox="1">
            <a:spLocks noGrp="1"/>
          </p:cNvSpPr>
          <p:nvPr>
            <p:ph type="title"/>
          </p:nvPr>
        </p:nvSpPr>
        <p:spPr>
          <a:xfrm>
            <a:off x="625010" y="695119"/>
            <a:ext cx="10922929" cy="7874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5000" b="0" i="0" u="none" strike="noStrike" cap="none">
                <a:solidFill>
                  <a:srgbClr val="00AF7C"/>
                </a:solidFill>
                <a:latin typeface="Helvetica Neue Light"/>
                <a:ea typeface="Helvetica Neue Light"/>
                <a:cs typeface="Helvetica Neue Light"/>
                <a:sym typeface="Helvetica Neue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40"/>
          <p:cNvSpPr txBox="1">
            <a:spLocks noGrp="1"/>
          </p:cNvSpPr>
          <p:nvPr>
            <p:ph type="body" idx="1"/>
          </p:nvPr>
        </p:nvSpPr>
        <p:spPr>
          <a:xfrm>
            <a:off x="1264588" y="1907999"/>
            <a:ext cx="10303510" cy="3925570"/>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13" name="Google Shape;13;p40"/>
          <p:cNvSpPr txBox="1">
            <a:spLocks noGrp="1"/>
          </p:cNvSpPr>
          <p:nvPr>
            <p:ph type="ftr" idx="11"/>
          </p:nvPr>
        </p:nvSpPr>
        <p:spPr>
          <a:xfrm>
            <a:off x="4138803" y="6377940"/>
            <a:ext cx="3895344" cy="342900"/>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0"/>
          <p:cNvSpPr txBox="1">
            <a:spLocks noGrp="1"/>
          </p:cNvSpPr>
          <p:nvPr>
            <p:ph type="dt" idx="10"/>
          </p:nvPr>
        </p:nvSpPr>
        <p:spPr>
          <a:xfrm>
            <a:off x="608647" y="6377940"/>
            <a:ext cx="2799778" cy="3429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40"/>
          <p:cNvSpPr txBox="1">
            <a:spLocks noGrp="1"/>
          </p:cNvSpPr>
          <p:nvPr>
            <p:ph type="sldNum" idx="12"/>
          </p:nvPr>
        </p:nvSpPr>
        <p:spPr>
          <a:xfrm>
            <a:off x="8764524" y="6377940"/>
            <a:ext cx="2799778" cy="342900"/>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6.jp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6.jp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5.jpg"/><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24.jpg"/></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26.png"/></Relationships>
</file>

<file path=ppt/slides/_rels/slide18.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28.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32.jpg"/><Relationship Id="rId5" Type="http://schemas.openxmlformats.org/officeDocument/2006/relationships/image" Target="../media/image6.jp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6.jp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6.jp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28.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37.png"/><Relationship Id="rId7"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28.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37.png"/><Relationship Id="rId7"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6.jpg"/><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6.jpg"/><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6.jpg"/><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46.png"/><Relationship Id="rId5" Type="http://schemas.openxmlformats.org/officeDocument/2006/relationships/image" Target="../media/image28.png"/><Relationship Id="rId10" Type="http://schemas.openxmlformats.org/officeDocument/2006/relationships/image" Target="../media/image45.png"/><Relationship Id="rId4" Type="http://schemas.openxmlformats.org/officeDocument/2006/relationships/image" Target="../media/image2.png"/><Relationship Id="rId9" Type="http://schemas.openxmlformats.org/officeDocument/2006/relationships/image" Target="../media/image44.png"/></Relationships>
</file>

<file path=ppt/slides/_rels/slide38.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8.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28.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11.jpg"/></Relationships>
</file>

<file path=ppt/slides/_rels/slide5.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6.jp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6.jpg"/><Relationship Id="rId5" Type="http://schemas.openxmlformats.org/officeDocument/2006/relationships/image" Target="../media/image10.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6.jp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6.jp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46"/>
          <p:cNvSpPr txBox="1"/>
          <p:nvPr/>
        </p:nvSpPr>
        <p:spPr>
          <a:xfrm>
            <a:off x="1271323" y="1613723"/>
            <a:ext cx="10476494" cy="3272356"/>
          </a:xfrm>
          <a:prstGeom prst="rect">
            <a:avLst/>
          </a:prstGeom>
          <a:noFill/>
          <a:ln>
            <a:noFill/>
          </a:ln>
        </p:spPr>
        <p:txBody>
          <a:bodyPr spcFirstLastPara="1" wrap="square" lIns="0" tIns="208900" rIns="0" bIns="0" anchor="t" anchorCtr="0">
            <a:spAutoFit/>
          </a:bodyPr>
          <a:lstStyle/>
          <a:p>
            <a:pPr marL="12700" marR="5080" lvl="0" indent="0" algn="l" rtl="0">
              <a:lnSpc>
                <a:spcPct val="97746"/>
              </a:lnSpc>
              <a:spcBef>
                <a:spcPts val="0"/>
              </a:spcBef>
              <a:spcAft>
                <a:spcPts val="0"/>
              </a:spcAft>
              <a:buClr>
                <a:srgbClr val="2D5C9E"/>
              </a:buClr>
              <a:buSzPts val="7100"/>
              <a:buFont typeface="Arial"/>
              <a:buNone/>
            </a:pPr>
            <a:r>
              <a:rPr lang="en-US" sz="7100" b="1" i="0" u="none" strike="noStrike" cap="none" dirty="0">
                <a:solidFill>
                  <a:srgbClr val="2D5C9E"/>
                </a:solidFill>
                <a:latin typeface="Helvetica Neue"/>
                <a:ea typeface="Helvetica Neue"/>
                <a:cs typeface="Helvetica Neue"/>
                <a:sym typeface="Helvetica Neue"/>
              </a:rPr>
              <a:t>Formation sur la</a:t>
            </a:r>
            <a:r>
              <a:rPr lang="en-US" sz="7100" b="0" i="0" u="none" strike="noStrike" cap="none" dirty="0">
                <a:solidFill>
                  <a:srgbClr val="00AF7C"/>
                </a:solidFill>
                <a:latin typeface="Helvetica Neue Light"/>
                <a:ea typeface="Helvetica Neue Light"/>
                <a:cs typeface="Helvetica Neue Light"/>
                <a:sym typeface="Helvetica Neue Light"/>
              </a:rPr>
              <a:t>  </a:t>
            </a:r>
            <a:r>
              <a:rPr lang="en-US" sz="6600" b="0" i="0" u="none" strike="noStrike" cap="none" dirty="0" err="1">
                <a:solidFill>
                  <a:srgbClr val="00AF7C"/>
                </a:solidFill>
                <a:latin typeface="Helvetica Neue Light"/>
                <a:ea typeface="Helvetica Neue Light"/>
                <a:cs typeface="Helvetica Neue Light"/>
                <a:sym typeface="Helvetica Neue Light"/>
              </a:rPr>
              <a:t>Prévention</a:t>
            </a:r>
            <a:r>
              <a:rPr lang="en-US" sz="6600" b="0" i="0" u="none" strike="noStrike" cap="none" dirty="0">
                <a:solidFill>
                  <a:srgbClr val="00AF7C"/>
                </a:solidFill>
                <a:latin typeface="Helvetica Neue Light"/>
                <a:ea typeface="Helvetica Neue Light"/>
                <a:cs typeface="Helvetica Neue Light"/>
                <a:sym typeface="Helvetica Neue Light"/>
              </a:rPr>
              <a:t> </a:t>
            </a:r>
            <a:r>
              <a:rPr lang="en-US" sz="6600" b="0" i="0" u="none" strike="noStrike" cap="none" dirty="0" err="1">
                <a:solidFill>
                  <a:srgbClr val="00AF7C"/>
                </a:solidFill>
                <a:latin typeface="Helvetica Neue Light"/>
                <a:ea typeface="Helvetica Neue Light"/>
                <a:cs typeface="Helvetica Neue Light"/>
                <a:sym typeface="Helvetica Neue Light"/>
              </a:rPr>
              <a:t>del’exploitation</a:t>
            </a:r>
            <a:r>
              <a:rPr lang="en-US" sz="6600" b="0" i="0" u="none" strike="noStrike" cap="none" dirty="0">
                <a:solidFill>
                  <a:srgbClr val="00AF7C"/>
                </a:solidFill>
                <a:latin typeface="Helvetica Neue Light"/>
                <a:ea typeface="Helvetica Neue Light"/>
                <a:cs typeface="Helvetica Neue Light"/>
                <a:sym typeface="Helvetica Neue Light"/>
              </a:rPr>
              <a:t> et des </a:t>
            </a:r>
            <a:r>
              <a:rPr lang="en-US" sz="6600" b="0" i="0" u="none" strike="noStrike" cap="none" dirty="0" err="1">
                <a:solidFill>
                  <a:srgbClr val="00AF7C"/>
                </a:solidFill>
                <a:latin typeface="Helvetica Neue Light"/>
                <a:ea typeface="Helvetica Neue Light"/>
                <a:cs typeface="Helvetica Neue Light"/>
                <a:sym typeface="Helvetica Neue Light"/>
              </a:rPr>
              <a:t>abus</a:t>
            </a:r>
            <a:r>
              <a:rPr lang="en-US" sz="6600" b="0" i="0" u="none" strike="noStrike" cap="none" dirty="0">
                <a:solidFill>
                  <a:srgbClr val="00AF7C"/>
                </a:solidFill>
                <a:latin typeface="Helvetica Neue Light"/>
                <a:ea typeface="Helvetica Neue Light"/>
                <a:cs typeface="Helvetica Neue Light"/>
                <a:sym typeface="Helvetica Neue Light"/>
              </a:rPr>
              <a:t> </a:t>
            </a:r>
            <a:r>
              <a:rPr lang="en-US" sz="6600" b="0" i="0" u="none" strike="noStrike" cap="none" dirty="0" err="1">
                <a:solidFill>
                  <a:srgbClr val="00AF7C"/>
                </a:solidFill>
                <a:latin typeface="Helvetica Neue Light"/>
                <a:ea typeface="Helvetica Neue Light"/>
                <a:cs typeface="Helvetica Neue Light"/>
                <a:sym typeface="Helvetica Neue Light"/>
              </a:rPr>
              <a:t>sexuels</a:t>
            </a:r>
            <a:r>
              <a:rPr lang="en-US" sz="6600" b="0" i="0" u="none" strike="noStrike" cap="none" dirty="0">
                <a:solidFill>
                  <a:srgbClr val="00AF7C"/>
                </a:solidFill>
                <a:latin typeface="Helvetica Neue Light"/>
                <a:ea typeface="Helvetica Neue Light"/>
                <a:cs typeface="Helvetica Neue Light"/>
                <a:sym typeface="Helvetica Neue Light"/>
              </a:rPr>
              <a:t> (PEAS)</a:t>
            </a:r>
            <a:endParaRPr dirty="0"/>
          </a:p>
        </p:txBody>
      </p:sp>
      <p:grpSp>
        <p:nvGrpSpPr>
          <p:cNvPr id="107" name="Google Shape;107;p46"/>
          <p:cNvGrpSpPr/>
          <p:nvPr/>
        </p:nvGrpSpPr>
        <p:grpSpPr>
          <a:xfrm>
            <a:off x="4077112" y="5405120"/>
            <a:ext cx="8091172" cy="157480"/>
            <a:chOff x="4077112" y="4721007"/>
            <a:chExt cx="8091172" cy="157480"/>
          </a:xfrm>
        </p:grpSpPr>
        <p:sp>
          <p:nvSpPr>
            <p:cNvPr id="108" name="Google Shape;108;p46"/>
            <p:cNvSpPr/>
            <p:nvPr/>
          </p:nvSpPr>
          <p:spPr>
            <a:xfrm>
              <a:off x="4077114" y="4799256"/>
              <a:ext cx="8091170" cy="0"/>
            </a:xfrm>
            <a:custGeom>
              <a:avLst/>
              <a:gdLst/>
              <a:ahLst/>
              <a:cxnLst/>
              <a:rect l="l" t="t" r="r" b="b"/>
              <a:pathLst>
                <a:path w="8091170" h="120000" extrusionOk="0">
                  <a:moveTo>
                    <a:pt x="0" y="0"/>
                  </a:moveTo>
                  <a:lnTo>
                    <a:pt x="8090890" y="0"/>
                  </a:lnTo>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9" name="Google Shape;109;p46"/>
            <p:cNvSpPr/>
            <p:nvPr/>
          </p:nvSpPr>
          <p:spPr>
            <a:xfrm>
              <a:off x="4077112" y="4721007"/>
              <a:ext cx="122555" cy="157480"/>
            </a:xfrm>
            <a:custGeom>
              <a:avLst/>
              <a:gdLst/>
              <a:ahLst/>
              <a:cxnLst/>
              <a:rect l="l" t="t" r="r" b="b"/>
              <a:pathLst>
                <a:path w="122554" h="157479" extrusionOk="0">
                  <a:moveTo>
                    <a:pt x="0" y="0"/>
                  </a:moveTo>
                  <a:lnTo>
                    <a:pt x="0" y="156997"/>
                  </a:lnTo>
                  <a:lnTo>
                    <a:pt x="122364" y="78498"/>
                  </a:lnTo>
                  <a:lnTo>
                    <a:pt x="0" y="0"/>
                  </a:lnTo>
                  <a:close/>
                </a:path>
              </a:pathLst>
            </a:custGeom>
            <a:solidFill>
              <a:srgbClr val="00AF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pic>
        <p:nvPicPr>
          <p:cNvPr id="110" name="Google Shape;110;p46"/>
          <p:cNvPicPr preferRelativeResize="0"/>
          <p:nvPr/>
        </p:nvPicPr>
        <p:blipFill rotWithShape="1">
          <a:blip r:embed="rId3">
            <a:alphaModFix/>
          </a:blip>
          <a:srcRect/>
          <a:stretch/>
        </p:blipFill>
        <p:spPr>
          <a:xfrm>
            <a:off x="987768" y="6002540"/>
            <a:ext cx="725765" cy="631734"/>
          </a:xfrm>
          <a:prstGeom prst="rect">
            <a:avLst/>
          </a:prstGeom>
          <a:noFill/>
          <a:ln>
            <a:noFill/>
          </a:ln>
        </p:spPr>
      </p:pic>
      <p:grpSp>
        <p:nvGrpSpPr>
          <p:cNvPr id="111" name="Google Shape;111;p46"/>
          <p:cNvGrpSpPr/>
          <p:nvPr/>
        </p:nvGrpSpPr>
        <p:grpSpPr>
          <a:xfrm>
            <a:off x="10288918" y="6227038"/>
            <a:ext cx="305562" cy="294640"/>
            <a:chOff x="10288918" y="6227038"/>
            <a:chExt cx="305562" cy="294640"/>
          </a:xfrm>
        </p:grpSpPr>
        <p:pic>
          <p:nvPicPr>
            <p:cNvPr id="112" name="Google Shape;112;p46"/>
            <p:cNvPicPr preferRelativeResize="0"/>
            <p:nvPr/>
          </p:nvPicPr>
          <p:blipFill rotWithShape="1">
            <a:blip r:embed="rId4">
              <a:alphaModFix/>
            </a:blip>
            <a:srcRect/>
            <a:stretch/>
          </p:blipFill>
          <p:spPr>
            <a:xfrm>
              <a:off x="10288918" y="6227038"/>
              <a:ext cx="305562" cy="294640"/>
            </a:xfrm>
            <a:prstGeom prst="rect">
              <a:avLst/>
            </a:prstGeom>
            <a:noFill/>
            <a:ln>
              <a:noFill/>
            </a:ln>
          </p:spPr>
        </p:pic>
        <p:pic>
          <p:nvPicPr>
            <p:cNvPr id="113" name="Google Shape;113;p46"/>
            <p:cNvPicPr preferRelativeResize="0"/>
            <p:nvPr/>
          </p:nvPicPr>
          <p:blipFill rotWithShape="1">
            <a:blip r:embed="rId5">
              <a:alphaModFix/>
            </a:blip>
            <a:srcRect/>
            <a:stretch/>
          </p:blipFill>
          <p:spPr>
            <a:xfrm>
              <a:off x="10494600" y="6359322"/>
              <a:ext cx="2597" cy="24961"/>
            </a:xfrm>
            <a:prstGeom prst="rect">
              <a:avLst/>
            </a:prstGeom>
            <a:noFill/>
            <a:ln>
              <a:noFill/>
            </a:ln>
          </p:spPr>
        </p:pic>
        <p:pic>
          <p:nvPicPr>
            <p:cNvPr id="114" name="Google Shape;114;p46"/>
            <p:cNvPicPr preferRelativeResize="0"/>
            <p:nvPr/>
          </p:nvPicPr>
          <p:blipFill rotWithShape="1">
            <a:blip r:embed="rId6">
              <a:alphaModFix/>
            </a:blip>
            <a:srcRect/>
            <a:stretch/>
          </p:blipFill>
          <p:spPr>
            <a:xfrm>
              <a:off x="10328376" y="6309791"/>
              <a:ext cx="62687" cy="60477"/>
            </a:xfrm>
            <a:prstGeom prst="rect">
              <a:avLst/>
            </a:prstGeom>
            <a:noFill/>
            <a:ln>
              <a:noFill/>
            </a:ln>
          </p:spPr>
        </p:pic>
        <p:pic>
          <p:nvPicPr>
            <p:cNvPr id="115" name="Google Shape;115;p46"/>
            <p:cNvPicPr preferRelativeResize="0"/>
            <p:nvPr/>
          </p:nvPicPr>
          <p:blipFill rotWithShape="1">
            <a:blip r:embed="rId7">
              <a:alphaModFix/>
            </a:blip>
            <a:srcRect/>
            <a:stretch/>
          </p:blipFill>
          <p:spPr>
            <a:xfrm>
              <a:off x="10498074" y="6309791"/>
              <a:ext cx="56108" cy="37464"/>
            </a:xfrm>
            <a:prstGeom prst="rect">
              <a:avLst/>
            </a:prstGeom>
            <a:noFill/>
            <a:ln>
              <a:noFill/>
            </a:ln>
          </p:spPr>
        </p:pic>
        <p:pic>
          <p:nvPicPr>
            <p:cNvPr id="116" name="Google Shape;116;p46"/>
            <p:cNvPicPr preferRelativeResize="0"/>
            <p:nvPr/>
          </p:nvPicPr>
          <p:blipFill rotWithShape="1">
            <a:blip r:embed="rId8">
              <a:alphaModFix/>
            </a:blip>
            <a:srcRect/>
            <a:stretch/>
          </p:blipFill>
          <p:spPr>
            <a:xfrm>
              <a:off x="10310127" y="6400228"/>
              <a:ext cx="103644" cy="79476"/>
            </a:xfrm>
            <a:prstGeom prst="rect">
              <a:avLst/>
            </a:prstGeom>
            <a:noFill/>
            <a:ln>
              <a:noFill/>
            </a:ln>
          </p:spPr>
        </p:pic>
        <p:sp>
          <p:nvSpPr>
            <p:cNvPr id="117" name="Google Shape;117;p46"/>
            <p:cNvSpPr/>
            <p:nvPr/>
          </p:nvSpPr>
          <p:spPr>
            <a:xfrm>
              <a:off x="10389350" y="6375704"/>
              <a:ext cx="6350" cy="46990"/>
            </a:xfrm>
            <a:custGeom>
              <a:avLst/>
              <a:gdLst/>
              <a:ahLst/>
              <a:cxnLst/>
              <a:rect l="l" t="t" r="r" b="b"/>
              <a:pathLst>
                <a:path w="6350" h="46989" extrusionOk="0">
                  <a:moveTo>
                    <a:pt x="1562" y="45453"/>
                  </a:moveTo>
                  <a:lnTo>
                    <a:pt x="0" y="46863"/>
                  </a:lnTo>
                  <a:lnTo>
                    <a:pt x="1562" y="45453"/>
                  </a:lnTo>
                  <a:close/>
                </a:path>
                <a:path w="6350" h="46989" extrusionOk="0">
                  <a:moveTo>
                    <a:pt x="2197" y="7683"/>
                  </a:moveTo>
                  <a:lnTo>
                    <a:pt x="2006" y="1549"/>
                  </a:lnTo>
                  <a:lnTo>
                    <a:pt x="1879" y="0"/>
                  </a:lnTo>
                  <a:lnTo>
                    <a:pt x="1993" y="4622"/>
                  </a:lnTo>
                  <a:lnTo>
                    <a:pt x="2197" y="7683"/>
                  </a:lnTo>
                  <a:close/>
                </a:path>
                <a:path w="6350" h="46989" extrusionOk="0">
                  <a:moveTo>
                    <a:pt x="6159" y="40716"/>
                  </a:moveTo>
                  <a:lnTo>
                    <a:pt x="4622" y="42418"/>
                  </a:lnTo>
                  <a:lnTo>
                    <a:pt x="6159" y="40716"/>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8" name="Google Shape;118;p46"/>
            <p:cNvSpPr/>
            <p:nvPr/>
          </p:nvSpPr>
          <p:spPr>
            <a:xfrm>
              <a:off x="10382062" y="6374174"/>
              <a:ext cx="15240" cy="50165"/>
            </a:xfrm>
            <a:custGeom>
              <a:avLst/>
              <a:gdLst/>
              <a:ahLst/>
              <a:cxnLst/>
              <a:rect l="l" t="t" r="r" b="b"/>
              <a:pathLst>
                <a:path w="15240" h="50164" extrusionOk="0">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extrusionOk="0">
                  <a:moveTo>
                    <a:pt x="9347" y="4648"/>
                  </a:moveTo>
                  <a:lnTo>
                    <a:pt x="9486" y="9207"/>
                  </a:lnTo>
                  <a:lnTo>
                    <a:pt x="9631" y="9207"/>
                  </a:lnTo>
                  <a:lnTo>
                    <a:pt x="9347" y="4648"/>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 name="Google Shape;119;p46"/>
            <p:cNvSpPr/>
            <p:nvPr/>
          </p:nvSpPr>
          <p:spPr>
            <a:xfrm>
              <a:off x="10387749" y="6324371"/>
              <a:ext cx="8255" cy="48260"/>
            </a:xfrm>
            <a:custGeom>
              <a:avLst/>
              <a:gdLst/>
              <a:ahLst/>
              <a:cxnLst/>
              <a:rect l="l" t="t" r="r" b="b"/>
              <a:pathLst>
                <a:path w="8254" h="48260" extrusionOk="0">
                  <a:moveTo>
                    <a:pt x="1612" y="1320"/>
                  </a:moveTo>
                  <a:lnTo>
                    <a:pt x="0" y="0"/>
                  </a:lnTo>
                  <a:lnTo>
                    <a:pt x="1612" y="1333"/>
                  </a:lnTo>
                  <a:close/>
                </a:path>
                <a:path w="8254" h="48260" extrusionOk="0">
                  <a:moveTo>
                    <a:pt x="3162" y="2730"/>
                  </a:moveTo>
                  <a:lnTo>
                    <a:pt x="1612" y="1333"/>
                  </a:lnTo>
                  <a:lnTo>
                    <a:pt x="3162" y="2743"/>
                  </a:lnTo>
                  <a:close/>
                </a:path>
                <a:path w="8254" h="48260" extrusionOk="0">
                  <a:moveTo>
                    <a:pt x="3797" y="40551"/>
                  </a:moveTo>
                  <a:lnTo>
                    <a:pt x="3594" y="43586"/>
                  </a:lnTo>
                  <a:lnTo>
                    <a:pt x="3479" y="46609"/>
                  </a:lnTo>
                  <a:lnTo>
                    <a:pt x="3479" y="48107"/>
                  </a:lnTo>
                  <a:lnTo>
                    <a:pt x="3606" y="46482"/>
                  </a:lnTo>
                  <a:lnTo>
                    <a:pt x="3708" y="43421"/>
                  </a:lnTo>
                  <a:lnTo>
                    <a:pt x="3708" y="41973"/>
                  </a:lnTo>
                  <a:lnTo>
                    <a:pt x="3797" y="40551"/>
                  </a:lnTo>
                  <a:close/>
                </a:path>
                <a:path w="8254" h="48260" extrusionOk="0">
                  <a:moveTo>
                    <a:pt x="6235" y="5778"/>
                  </a:moveTo>
                  <a:lnTo>
                    <a:pt x="4660" y="4191"/>
                  </a:lnTo>
                  <a:lnTo>
                    <a:pt x="3162" y="2743"/>
                  </a:lnTo>
                  <a:lnTo>
                    <a:pt x="6235" y="5778"/>
                  </a:lnTo>
                  <a:close/>
                </a:path>
                <a:path w="8254" h="48260" extrusionOk="0">
                  <a:moveTo>
                    <a:pt x="7759" y="7467"/>
                  </a:moveTo>
                  <a:lnTo>
                    <a:pt x="6235" y="5778"/>
                  </a:lnTo>
                  <a:lnTo>
                    <a:pt x="7759" y="748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0" name="Google Shape;120;p46"/>
            <p:cNvSpPr/>
            <p:nvPr/>
          </p:nvSpPr>
          <p:spPr>
            <a:xfrm>
              <a:off x="10382055" y="6324381"/>
              <a:ext cx="15240" cy="50165"/>
            </a:xfrm>
            <a:custGeom>
              <a:avLst/>
              <a:gdLst/>
              <a:ahLst/>
              <a:cxnLst/>
              <a:rect l="l" t="t" r="r" b="b"/>
              <a:pathLst>
                <a:path w="15240" h="50164" extrusionOk="0">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extrusionOk="0">
                  <a:moveTo>
                    <a:pt x="9631" y="40538"/>
                  </a:moveTo>
                  <a:lnTo>
                    <a:pt x="9486" y="40538"/>
                  </a:lnTo>
                  <a:lnTo>
                    <a:pt x="9359" y="44831"/>
                  </a:lnTo>
                  <a:lnTo>
                    <a:pt x="9631" y="40538"/>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1" name="Google Shape;121;p46"/>
            <p:cNvSpPr/>
            <p:nvPr/>
          </p:nvSpPr>
          <p:spPr>
            <a:xfrm>
              <a:off x="10399167" y="6440601"/>
              <a:ext cx="1905" cy="1270"/>
            </a:xfrm>
            <a:custGeom>
              <a:avLst/>
              <a:gdLst/>
              <a:ahLst/>
              <a:cxnLst/>
              <a:rect l="l" t="t" r="r" b="b"/>
              <a:pathLst>
                <a:path w="1904" h="1270" extrusionOk="0">
                  <a:moveTo>
                    <a:pt x="1498" y="0"/>
                  </a:moveTo>
                  <a:lnTo>
                    <a:pt x="0" y="1231"/>
                  </a:lnTo>
                  <a:lnTo>
                    <a:pt x="1498"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2" name="Google Shape;122;p46"/>
            <p:cNvSpPr/>
            <p:nvPr/>
          </p:nvSpPr>
          <p:spPr>
            <a:xfrm>
              <a:off x="10396011" y="6436686"/>
              <a:ext cx="19685" cy="25400"/>
            </a:xfrm>
            <a:custGeom>
              <a:avLst/>
              <a:gdLst/>
              <a:ahLst/>
              <a:cxnLst/>
              <a:rect l="l" t="t" r="r" b="b"/>
              <a:pathLst>
                <a:path w="19684" h="25400" extrusionOk="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3" name="Google Shape;123;p46"/>
            <p:cNvSpPr/>
            <p:nvPr/>
          </p:nvSpPr>
          <p:spPr>
            <a:xfrm>
              <a:off x="10414835" y="6333804"/>
              <a:ext cx="3175" cy="11430"/>
            </a:xfrm>
            <a:custGeom>
              <a:avLst/>
              <a:gdLst/>
              <a:ahLst/>
              <a:cxnLst/>
              <a:rect l="l" t="t" r="r" b="b"/>
              <a:pathLst>
                <a:path w="3175" h="11429" extrusionOk="0">
                  <a:moveTo>
                    <a:pt x="1206" y="6032"/>
                  </a:moveTo>
                  <a:lnTo>
                    <a:pt x="457" y="8851"/>
                  </a:lnTo>
                  <a:lnTo>
                    <a:pt x="254" y="9855"/>
                  </a:lnTo>
                  <a:lnTo>
                    <a:pt x="0" y="10833"/>
                  </a:lnTo>
                  <a:lnTo>
                    <a:pt x="266" y="9855"/>
                  </a:lnTo>
                  <a:lnTo>
                    <a:pt x="469" y="8851"/>
                  </a:lnTo>
                  <a:lnTo>
                    <a:pt x="1206" y="6032"/>
                  </a:lnTo>
                  <a:close/>
                </a:path>
                <a:path w="3175" h="11429" extrusionOk="0">
                  <a:moveTo>
                    <a:pt x="1859" y="3781"/>
                  </a:moveTo>
                  <a:lnTo>
                    <a:pt x="1723" y="4203"/>
                  </a:lnTo>
                  <a:lnTo>
                    <a:pt x="1206" y="6032"/>
                  </a:lnTo>
                  <a:lnTo>
                    <a:pt x="1859" y="3781"/>
                  </a:lnTo>
                  <a:close/>
                </a:path>
                <a:path w="3175" h="11429" extrusionOk="0">
                  <a:moveTo>
                    <a:pt x="3048" y="0"/>
                  </a:moveTo>
                  <a:lnTo>
                    <a:pt x="1859" y="3781"/>
                  </a:lnTo>
                  <a:lnTo>
                    <a:pt x="2311" y="2387"/>
                  </a:lnTo>
                  <a:lnTo>
                    <a:pt x="3048"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4" name="Google Shape;124;p46"/>
            <p:cNvSpPr/>
            <p:nvPr/>
          </p:nvSpPr>
          <p:spPr>
            <a:xfrm>
              <a:off x="10400409" y="6311579"/>
              <a:ext cx="19685" cy="33655"/>
            </a:xfrm>
            <a:custGeom>
              <a:avLst/>
              <a:gdLst/>
              <a:ahLst/>
              <a:cxnLst/>
              <a:rect l="l" t="t" r="r" b="b"/>
              <a:pathLst>
                <a:path w="19684" h="33654" extrusionOk="0">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5" name="Google Shape;125;p46"/>
            <p:cNvSpPr/>
            <p:nvPr/>
          </p:nvSpPr>
          <p:spPr>
            <a:xfrm>
              <a:off x="10465042" y="6453936"/>
              <a:ext cx="5715" cy="8890"/>
            </a:xfrm>
            <a:custGeom>
              <a:avLst/>
              <a:gdLst/>
              <a:ahLst/>
              <a:cxnLst/>
              <a:rect l="l" t="t" r="r" b="b"/>
              <a:pathLst>
                <a:path w="5715" h="8889" extrusionOk="0">
                  <a:moveTo>
                    <a:pt x="1524" y="6553"/>
                  </a:moveTo>
                  <a:lnTo>
                    <a:pt x="508" y="7975"/>
                  </a:lnTo>
                  <a:lnTo>
                    <a:pt x="0" y="8636"/>
                  </a:lnTo>
                  <a:lnTo>
                    <a:pt x="520" y="7975"/>
                  </a:lnTo>
                  <a:lnTo>
                    <a:pt x="1524" y="6553"/>
                  </a:lnTo>
                  <a:close/>
                </a:path>
                <a:path w="5715" h="8889" extrusionOk="0">
                  <a:moveTo>
                    <a:pt x="4483" y="2336"/>
                  </a:moveTo>
                  <a:lnTo>
                    <a:pt x="1524" y="6553"/>
                  </a:lnTo>
                  <a:lnTo>
                    <a:pt x="3390" y="3924"/>
                  </a:lnTo>
                  <a:lnTo>
                    <a:pt x="4483" y="2336"/>
                  </a:lnTo>
                  <a:close/>
                </a:path>
                <a:path w="5715" h="8889" extrusionOk="0">
                  <a:moveTo>
                    <a:pt x="5537" y="711"/>
                  </a:moveTo>
                  <a:lnTo>
                    <a:pt x="5321" y="495"/>
                  </a:lnTo>
                  <a:lnTo>
                    <a:pt x="4699" y="0"/>
                  </a:lnTo>
                  <a:lnTo>
                    <a:pt x="5105" y="355"/>
                  </a:lnTo>
                  <a:lnTo>
                    <a:pt x="5537" y="723"/>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6" name="Google Shape;126;p46"/>
            <p:cNvSpPr/>
            <p:nvPr/>
          </p:nvSpPr>
          <p:spPr>
            <a:xfrm>
              <a:off x="10449519" y="6439783"/>
              <a:ext cx="21590" cy="24765"/>
            </a:xfrm>
            <a:custGeom>
              <a:avLst/>
              <a:gdLst/>
              <a:ahLst/>
              <a:cxnLst/>
              <a:rect l="l" t="t" r="r" b="b"/>
              <a:pathLst>
                <a:path w="21590" h="24764" extrusionOk="0">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7" name="Google Shape;127;p46"/>
            <p:cNvSpPr/>
            <p:nvPr/>
          </p:nvSpPr>
          <p:spPr>
            <a:xfrm>
              <a:off x="10442905" y="6276238"/>
              <a:ext cx="22225" cy="14604"/>
            </a:xfrm>
            <a:custGeom>
              <a:avLst/>
              <a:gdLst/>
              <a:ahLst/>
              <a:cxnLst/>
              <a:rect l="l" t="t" r="r" b="b"/>
              <a:pathLst>
                <a:path w="22225" h="14604" extrusionOk="0">
                  <a:moveTo>
                    <a:pt x="12" y="14097"/>
                  </a:moveTo>
                  <a:close/>
                </a:path>
                <a:path w="22225" h="14604" extrusionOk="0">
                  <a:moveTo>
                    <a:pt x="15684" y="1435"/>
                  </a:moveTo>
                  <a:lnTo>
                    <a:pt x="14401" y="0"/>
                  </a:lnTo>
                  <a:lnTo>
                    <a:pt x="15684" y="1435"/>
                  </a:lnTo>
                  <a:close/>
                </a:path>
                <a:path w="22225" h="14604" extrusionOk="0">
                  <a:moveTo>
                    <a:pt x="18161" y="4368"/>
                  </a:moveTo>
                  <a:lnTo>
                    <a:pt x="16929" y="2870"/>
                  </a:lnTo>
                  <a:lnTo>
                    <a:pt x="15684" y="1435"/>
                  </a:lnTo>
                  <a:lnTo>
                    <a:pt x="18161" y="4368"/>
                  </a:lnTo>
                  <a:close/>
                </a:path>
                <a:path w="22225" h="14604" extrusionOk="0">
                  <a:moveTo>
                    <a:pt x="21209" y="8280"/>
                  </a:moveTo>
                  <a:lnTo>
                    <a:pt x="20066" y="6756"/>
                  </a:lnTo>
                  <a:lnTo>
                    <a:pt x="21209" y="8280"/>
                  </a:lnTo>
                  <a:close/>
                </a:path>
                <a:path w="22225" h="14604" extrusionOk="0">
                  <a:moveTo>
                    <a:pt x="21704" y="8877"/>
                  </a:moveTo>
                  <a:lnTo>
                    <a:pt x="21475" y="8559"/>
                  </a:lnTo>
                  <a:lnTo>
                    <a:pt x="21209" y="8280"/>
                  </a:lnTo>
                  <a:lnTo>
                    <a:pt x="21463" y="8572"/>
                  </a:lnTo>
                  <a:lnTo>
                    <a:pt x="21691" y="889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8" name="Google Shape;128;p46"/>
            <p:cNvSpPr/>
            <p:nvPr/>
          </p:nvSpPr>
          <p:spPr>
            <a:xfrm>
              <a:off x="10442910" y="6276242"/>
              <a:ext cx="22225" cy="23495"/>
            </a:xfrm>
            <a:custGeom>
              <a:avLst/>
              <a:gdLst/>
              <a:ahLst/>
              <a:cxnLst/>
              <a:rect l="l" t="t" r="r" b="b"/>
              <a:pathLst>
                <a:path w="22225" h="23495" extrusionOk="0">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9" name="Google Shape;129;p46"/>
            <p:cNvSpPr/>
            <p:nvPr/>
          </p:nvSpPr>
          <p:spPr>
            <a:xfrm>
              <a:off x="10497751" y="6347259"/>
              <a:ext cx="6350" cy="10795"/>
            </a:xfrm>
            <a:custGeom>
              <a:avLst/>
              <a:gdLst/>
              <a:ahLst/>
              <a:cxnLst/>
              <a:rect l="l" t="t" r="r" b="b"/>
              <a:pathLst>
                <a:path w="6350" h="10795" extrusionOk="0">
                  <a:moveTo>
                    <a:pt x="1184" y="7898"/>
                  </a:moveTo>
                  <a:lnTo>
                    <a:pt x="622" y="9042"/>
                  </a:lnTo>
                  <a:lnTo>
                    <a:pt x="0" y="10528"/>
                  </a:lnTo>
                  <a:lnTo>
                    <a:pt x="635" y="9042"/>
                  </a:lnTo>
                  <a:lnTo>
                    <a:pt x="1184" y="7898"/>
                  </a:lnTo>
                  <a:close/>
                </a:path>
                <a:path w="6350" h="10795" extrusionOk="0">
                  <a:moveTo>
                    <a:pt x="6019" y="0"/>
                  </a:moveTo>
                  <a:lnTo>
                    <a:pt x="4203" y="2362"/>
                  </a:lnTo>
                  <a:lnTo>
                    <a:pt x="2628" y="4889"/>
                  </a:lnTo>
                  <a:lnTo>
                    <a:pt x="4216" y="2362"/>
                  </a:lnTo>
                  <a:lnTo>
                    <a:pt x="6019"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0" name="Google Shape;130;p46"/>
            <p:cNvSpPr/>
            <p:nvPr/>
          </p:nvSpPr>
          <p:spPr>
            <a:xfrm>
              <a:off x="10488887" y="6324373"/>
              <a:ext cx="15240" cy="50165"/>
            </a:xfrm>
            <a:custGeom>
              <a:avLst/>
              <a:gdLst/>
              <a:ahLst/>
              <a:cxnLst/>
              <a:rect l="l" t="t" r="r" b="b"/>
              <a:pathLst>
                <a:path w="15240" h="50164" extrusionOk="0">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 name="Google Shape;131;p46"/>
            <p:cNvSpPr/>
            <p:nvPr/>
          </p:nvSpPr>
          <p:spPr>
            <a:xfrm>
              <a:off x="10497744" y="6390449"/>
              <a:ext cx="3175" cy="5715"/>
            </a:xfrm>
            <a:custGeom>
              <a:avLst/>
              <a:gdLst/>
              <a:ahLst/>
              <a:cxnLst/>
              <a:rect l="l" t="t" r="r" b="b"/>
              <a:pathLst>
                <a:path w="3175" h="5714" extrusionOk="0">
                  <a:moveTo>
                    <a:pt x="0" y="0"/>
                  </a:moveTo>
                  <a:lnTo>
                    <a:pt x="634" y="1511"/>
                  </a:lnTo>
                  <a:lnTo>
                    <a:pt x="2641" y="5664"/>
                  </a:lnTo>
                  <a:lnTo>
                    <a:pt x="634" y="1498"/>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2" name="Google Shape;132;p46"/>
            <p:cNvSpPr/>
            <p:nvPr/>
          </p:nvSpPr>
          <p:spPr>
            <a:xfrm>
              <a:off x="10488887" y="6374108"/>
              <a:ext cx="15240" cy="50165"/>
            </a:xfrm>
            <a:custGeom>
              <a:avLst/>
              <a:gdLst/>
              <a:ahLst/>
              <a:cxnLst/>
              <a:rect l="l" t="t" r="r" b="b"/>
              <a:pathLst>
                <a:path w="15240" h="50164" extrusionOk="0">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3" name="Google Shape;133;p46"/>
            <p:cNvSpPr/>
            <p:nvPr/>
          </p:nvSpPr>
          <p:spPr>
            <a:xfrm>
              <a:off x="10459607" y="6329094"/>
              <a:ext cx="6985" cy="13335"/>
            </a:xfrm>
            <a:custGeom>
              <a:avLst/>
              <a:gdLst/>
              <a:ahLst/>
              <a:cxnLst/>
              <a:rect l="l" t="t" r="r" b="b"/>
              <a:pathLst>
                <a:path w="6984" h="13335" extrusionOk="0">
                  <a:moveTo>
                    <a:pt x="2237" y="7905"/>
                  </a:moveTo>
                  <a:lnTo>
                    <a:pt x="1835" y="8712"/>
                  </a:lnTo>
                  <a:lnTo>
                    <a:pt x="858" y="10782"/>
                  </a:lnTo>
                  <a:lnTo>
                    <a:pt x="0" y="12903"/>
                  </a:lnTo>
                  <a:lnTo>
                    <a:pt x="869" y="10769"/>
                  </a:lnTo>
                  <a:lnTo>
                    <a:pt x="2237" y="7905"/>
                  </a:lnTo>
                  <a:close/>
                </a:path>
                <a:path w="6984" h="13335" extrusionOk="0">
                  <a:moveTo>
                    <a:pt x="6616" y="0"/>
                  </a:moveTo>
                  <a:lnTo>
                    <a:pt x="5250" y="2158"/>
                  </a:lnTo>
                  <a:lnTo>
                    <a:pt x="4000" y="4368"/>
                  </a:lnTo>
                  <a:lnTo>
                    <a:pt x="5265" y="2146"/>
                  </a:lnTo>
                  <a:lnTo>
                    <a:pt x="6616"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4" name="Google Shape;134;p46"/>
            <p:cNvSpPr/>
            <p:nvPr/>
          </p:nvSpPr>
          <p:spPr>
            <a:xfrm>
              <a:off x="10448885" y="6308473"/>
              <a:ext cx="17780" cy="35560"/>
            </a:xfrm>
            <a:custGeom>
              <a:avLst/>
              <a:gdLst/>
              <a:ahLst/>
              <a:cxnLst/>
              <a:rect l="l" t="t" r="r" b="b"/>
              <a:pathLst>
                <a:path w="17779" h="35560" extrusionOk="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5" name="Google Shape;135;p46"/>
            <p:cNvSpPr/>
            <p:nvPr/>
          </p:nvSpPr>
          <p:spPr>
            <a:xfrm>
              <a:off x="10457303" y="6471992"/>
              <a:ext cx="9525" cy="7620"/>
            </a:xfrm>
            <a:custGeom>
              <a:avLst/>
              <a:gdLst/>
              <a:ahLst/>
              <a:cxnLst/>
              <a:rect l="l" t="t" r="r" b="b"/>
              <a:pathLst>
                <a:path w="9525" h="7620" extrusionOk="0">
                  <a:moveTo>
                    <a:pt x="9169" y="6984"/>
                  </a:moveTo>
                  <a:close/>
                </a:path>
                <a:path w="9525" h="7620" extrusionOk="0">
                  <a:moveTo>
                    <a:pt x="7594" y="5892"/>
                  </a:moveTo>
                  <a:lnTo>
                    <a:pt x="9151" y="6984"/>
                  </a:lnTo>
                  <a:lnTo>
                    <a:pt x="7594" y="5892"/>
                  </a:lnTo>
                  <a:close/>
                </a:path>
                <a:path w="9525" h="7620" extrusionOk="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6" name="Google Shape;136;p46"/>
            <p:cNvSpPr/>
            <p:nvPr/>
          </p:nvSpPr>
          <p:spPr>
            <a:xfrm>
              <a:off x="10442909" y="6471997"/>
              <a:ext cx="24130" cy="21590"/>
            </a:xfrm>
            <a:custGeom>
              <a:avLst/>
              <a:gdLst/>
              <a:ahLst/>
              <a:cxnLst/>
              <a:rect l="l" t="t" r="r" b="b"/>
              <a:pathLst>
                <a:path w="24129" h="21589" extrusionOk="0">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37" name="Google Shape;137;p46"/>
          <p:cNvGrpSpPr/>
          <p:nvPr/>
        </p:nvGrpSpPr>
        <p:grpSpPr>
          <a:xfrm>
            <a:off x="10654982" y="6218590"/>
            <a:ext cx="1092835" cy="283936"/>
            <a:chOff x="10654982" y="6218590"/>
            <a:chExt cx="1092835" cy="283936"/>
          </a:xfrm>
        </p:grpSpPr>
        <p:sp>
          <p:nvSpPr>
            <p:cNvPr id="138" name="Google Shape;138;p46"/>
            <p:cNvSpPr/>
            <p:nvPr/>
          </p:nvSpPr>
          <p:spPr>
            <a:xfrm>
              <a:off x="11100362" y="6218590"/>
              <a:ext cx="77470" cy="22225"/>
            </a:xfrm>
            <a:custGeom>
              <a:avLst/>
              <a:gdLst/>
              <a:ahLst/>
              <a:cxnLst/>
              <a:rect l="l" t="t" r="r" b="b"/>
              <a:pathLst>
                <a:path w="77470" h="22225" extrusionOk="0">
                  <a:moveTo>
                    <a:pt x="76873" y="0"/>
                  </a:moveTo>
                  <a:lnTo>
                    <a:pt x="0" y="8915"/>
                  </a:lnTo>
                  <a:lnTo>
                    <a:pt x="0" y="21767"/>
                  </a:lnTo>
                  <a:lnTo>
                    <a:pt x="76873" y="21767"/>
                  </a:lnTo>
                  <a:lnTo>
                    <a:pt x="76873" y="0"/>
                  </a:lnTo>
                  <a:close/>
                </a:path>
              </a:pathLst>
            </a:custGeom>
            <a:solidFill>
              <a:srgbClr val="86C66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9" name="Google Shape;139;p46"/>
            <p:cNvSpPr/>
            <p:nvPr/>
          </p:nvSpPr>
          <p:spPr>
            <a:xfrm>
              <a:off x="10654982" y="6255511"/>
              <a:ext cx="1092835" cy="247015"/>
            </a:xfrm>
            <a:custGeom>
              <a:avLst/>
              <a:gdLst/>
              <a:ahLst/>
              <a:cxnLst/>
              <a:rect l="l" t="t" r="r" b="b"/>
              <a:pathLst>
                <a:path w="1092834" h="247015" extrusionOk="0">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extrusionOk="0">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extrusionOk="0">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extrusionOk="0">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extrusionOk="0">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extrusionOk="0">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extrusionOk="0">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extrusionOk="0">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extrusionOk="0">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extrusionOk="0">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extrusionOk="0">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extrusionOk="0">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extrusionOk="0">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extrusionOk="0">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extrusionOk="0">
                  <a:moveTo>
                    <a:pt x="857465" y="1752"/>
                  </a:moveTo>
                  <a:lnTo>
                    <a:pt x="834923" y="1752"/>
                  </a:lnTo>
                  <a:lnTo>
                    <a:pt x="834923" y="104203"/>
                  </a:lnTo>
                  <a:lnTo>
                    <a:pt x="857465" y="104203"/>
                  </a:lnTo>
                  <a:lnTo>
                    <a:pt x="857465" y="1752"/>
                  </a:lnTo>
                  <a:close/>
                </a:path>
                <a:path w="1092834" h="247015" extrusionOk="0">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extrusionOk="0">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grpSp>
        <p:nvGrpSpPr>
          <p:cNvPr id="428" name="Google Shape;428;p10"/>
          <p:cNvGrpSpPr/>
          <p:nvPr/>
        </p:nvGrpSpPr>
        <p:grpSpPr>
          <a:xfrm>
            <a:off x="10288918" y="6239738"/>
            <a:ext cx="305562" cy="294640"/>
            <a:chOff x="10288918" y="6239738"/>
            <a:chExt cx="305562" cy="294640"/>
          </a:xfrm>
        </p:grpSpPr>
        <p:pic>
          <p:nvPicPr>
            <p:cNvPr id="429" name="Google Shape;429;p10"/>
            <p:cNvPicPr preferRelativeResize="0"/>
            <p:nvPr/>
          </p:nvPicPr>
          <p:blipFill rotWithShape="1">
            <a:blip r:embed="rId3">
              <a:alphaModFix/>
            </a:blip>
            <a:srcRect/>
            <a:stretch/>
          </p:blipFill>
          <p:spPr>
            <a:xfrm>
              <a:off x="10288918" y="6239738"/>
              <a:ext cx="305562" cy="294640"/>
            </a:xfrm>
            <a:prstGeom prst="rect">
              <a:avLst/>
            </a:prstGeom>
            <a:noFill/>
            <a:ln>
              <a:noFill/>
            </a:ln>
          </p:spPr>
        </p:pic>
        <p:pic>
          <p:nvPicPr>
            <p:cNvPr id="430" name="Google Shape;430;p10"/>
            <p:cNvPicPr preferRelativeResize="0"/>
            <p:nvPr/>
          </p:nvPicPr>
          <p:blipFill rotWithShape="1">
            <a:blip r:embed="rId4">
              <a:alphaModFix/>
            </a:blip>
            <a:srcRect/>
            <a:stretch/>
          </p:blipFill>
          <p:spPr>
            <a:xfrm>
              <a:off x="10310126" y="6412687"/>
              <a:ext cx="103644" cy="79717"/>
            </a:xfrm>
            <a:prstGeom prst="rect">
              <a:avLst/>
            </a:prstGeom>
            <a:noFill/>
            <a:ln>
              <a:noFill/>
            </a:ln>
          </p:spPr>
        </p:pic>
        <p:sp>
          <p:nvSpPr>
            <p:cNvPr id="431" name="Google Shape;431;p10"/>
            <p:cNvSpPr/>
            <p:nvPr/>
          </p:nvSpPr>
          <p:spPr>
            <a:xfrm>
              <a:off x="10389350" y="6388404"/>
              <a:ext cx="6350" cy="46990"/>
            </a:xfrm>
            <a:custGeom>
              <a:avLst/>
              <a:gdLst/>
              <a:ahLst/>
              <a:cxnLst/>
              <a:rect l="l" t="t" r="r" b="b"/>
              <a:pathLst>
                <a:path w="6350" h="46989" extrusionOk="0">
                  <a:moveTo>
                    <a:pt x="1562" y="45453"/>
                  </a:moveTo>
                  <a:lnTo>
                    <a:pt x="0" y="46863"/>
                  </a:lnTo>
                  <a:lnTo>
                    <a:pt x="1562" y="45453"/>
                  </a:lnTo>
                  <a:close/>
                </a:path>
                <a:path w="6350" h="46989" extrusionOk="0">
                  <a:moveTo>
                    <a:pt x="2197" y="7683"/>
                  </a:moveTo>
                  <a:lnTo>
                    <a:pt x="2006" y="1549"/>
                  </a:lnTo>
                  <a:lnTo>
                    <a:pt x="1879" y="0"/>
                  </a:lnTo>
                  <a:lnTo>
                    <a:pt x="1993" y="4622"/>
                  </a:lnTo>
                  <a:lnTo>
                    <a:pt x="2197" y="7683"/>
                  </a:lnTo>
                  <a:close/>
                </a:path>
                <a:path w="6350" h="46989" extrusionOk="0">
                  <a:moveTo>
                    <a:pt x="6159" y="40716"/>
                  </a:moveTo>
                  <a:lnTo>
                    <a:pt x="4622" y="42418"/>
                  </a:lnTo>
                  <a:lnTo>
                    <a:pt x="6159" y="40716"/>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2" name="Google Shape;432;p10"/>
            <p:cNvSpPr/>
            <p:nvPr/>
          </p:nvSpPr>
          <p:spPr>
            <a:xfrm>
              <a:off x="10382062" y="6386874"/>
              <a:ext cx="15240" cy="50165"/>
            </a:xfrm>
            <a:custGeom>
              <a:avLst/>
              <a:gdLst/>
              <a:ahLst/>
              <a:cxnLst/>
              <a:rect l="l" t="t" r="r" b="b"/>
              <a:pathLst>
                <a:path w="15240" h="50164" extrusionOk="0">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extrusionOk="0">
                  <a:moveTo>
                    <a:pt x="9347" y="4648"/>
                  </a:moveTo>
                  <a:lnTo>
                    <a:pt x="9486" y="9207"/>
                  </a:lnTo>
                  <a:lnTo>
                    <a:pt x="9631" y="9207"/>
                  </a:lnTo>
                  <a:lnTo>
                    <a:pt x="9347" y="4648"/>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3" name="Google Shape;433;p10"/>
            <p:cNvSpPr/>
            <p:nvPr/>
          </p:nvSpPr>
          <p:spPr>
            <a:xfrm>
              <a:off x="10387749" y="6337071"/>
              <a:ext cx="8255" cy="48260"/>
            </a:xfrm>
            <a:custGeom>
              <a:avLst/>
              <a:gdLst/>
              <a:ahLst/>
              <a:cxnLst/>
              <a:rect l="l" t="t" r="r" b="b"/>
              <a:pathLst>
                <a:path w="8254" h="48260" extrusionOk="0">
                  <a:moveTo>
                    <a:pt x="1612" y="1320"/>
                  </a:moveTo>
                  <a:lnTo>
                    <a:pt x="0" y="0"/>
                  </a:lnTo>
                  <a:lnTo>
                    <a:pt x="1612" y="1333"/>
                  </a:lnTo>
                  <a:close/>
                </a:path>
                <a:path w="8254" h="48260" extrusionOk="0">
                  <a:moveTo>
                    <a:pt x="3162" y="2730"/>
                  </a:moveTo>
                  <a:lnTo>
                    <a:pt x="1612" y="1333"/>
                  </a:lnTo>
                  <a:lnTo>
                    <a:pt x="3162" y="2743"/>
                  </a:lnTo>
                  <a:close/>
                </a:path>
                <a:path w="8254" h="48260" extrusionOk="0">
                  <a:moveTo>
                    <a:pt x="3797" y="40551"/>
                  </a:moveTo>
                  <a:lnTo>
                    <a:pt x="3594" y="43586"/>
                  </a:lnTo>
                  <a:lnTo>
                    <a:pt x="3479" y="46609"/>
                  </a:lnTo>
                  <a:lnTo>
                    <a:pt x="3479" y="48107"/>
                  </a:lnTo>
                  <a:lnTo>
                    <a:pt x="3606" y="46482"/>
                  </a:lnTo>
                  <a:lnTo>
                    <a:pt x="3708" y="43421"/>
                  </a:lnTo>
                  <a:lnTo>
                    <a:pt x="3708" y="41973"/>
                  </a:lnTo>
                  <a:lnTo>
                    <a:pt x="3797" y="40551"/>
                  </a:lnTo>
                  <a:close/>
                </a:path>
                <a:path w="8254" h="48260" extrusionOk="0">
                  <a:moveTo>
                    <a:pt x="6235" y="5778"/>
                  </a:moveTo>
                  <a:lnTo>
                    <a:pt x="4660" y="4191"/>
                  </a:lnTo>
                  <a:lnTo>
                    <a:pt x="3162" y="2743"/>
                  </a:lnTo>
                  <a:lnTo>
                    <a:pt x="6235" y="5778"/>
                  </a:lnTo>
                  <a:close/>
                </a:path>
                <a:path w="8254" h="48260" extrusionOk="0">
                  <a:moveTo>
                    <a:pt x="7759" y="7467"/>
                  </a:moveTo>
                  <a:lnTo>
                    <a:pt x="6235" y="5778"/>
                  </a:lnTo>
                  <a:lnTo>
                    <a:pt x="7759" y="748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4" name="Google Shape;434;p10"/>
            <p:cNvSpPr/>
            <p:nvPr/>
          </p:nvSpPr>
          <p:spPr>
            <a:xfrm>
              <a:off x="10382055" y="6337081"/>
              <a:ext cx="15240" cy="50165"/>
            </a:xfrm>
            <a:custGeom>
              <a:avLst/>
              <a:gdLst/>
              <a:ahLst/>
              <a:cxnLst/>
              <a:rect l="l" t="t" r="r" b="b"/>
              <a:pathLst>
                <a:path w="15240" h="50164" extrusionOk="0">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extrusionOk="0">
                  <a:moveTo>
                    <a:pt x="9631" y="40538"/>
                  </a:moveTo>
                  <a:lnTo>
                    <a:pt x="9486" y="40538"/>
                  </a:lnTo>
                  <a:lnTo>
                    <a:pt x="9359" y="44831"/>
                  </a:lnTo>
                  <a:lnTo>
                    <a:pt x="9631" y="40538"/>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5" name="Google Shape;435;p10"/>
            <p:cNvSpPr/>
            <p:nvPr/>
          </p:nvSpPr>
          <p:spPr>
            <a:xfrm>
              <a:off x="10399167" y="6453301"/>
              <a:ext cx="1905" cy="1270"/>
            </a:xfrm>
            <a:custGeom>
              <a:avLst/>
              <a:gdLst/>
              <a:ahLst/>
              <a:cxnLst/>
              <a:rect l="l" t="t" r="r" b="b"/>
              <a:pathLst>
                <a:path w="1904" h="1270" extrusionOk="0">
                  <a:moveTo>
                    <a:pt x="1498" y="0"/>
                  </a:moveTo>
                  <a:lnTo>
                    <a:pt x="0" y="1231"/>
                  </a:lnTo>
                  <a:lnTo>
                    <a:pt x="1498"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6" name="Google Shape;436;p10"/>
            <p:cNvSpPr/>
            <p:nvPr/>
          </p:nvSpPr>
          <p:spPr>
            <a:xfrm>
              <a:off x="10396011" y="6449386"/>
              <a:ext cx="19685" cy="25400"/>
            </a:xfrm>
            <a:custGeom>
              <a:avLst/>
              <a:gdLst/>
              <a:ahLst/>
              <a:cxnLst/>
              <a:rect l="l" t="t" r="r" b="b"/>
              <a:pathLst>
                <a:path w="19684" h="25400" extrusionOk="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7" name="Google Shape;437;p10"/>
            <p:cNvSpPr/>
            <p:nvPr/>
          </p:nvSpPr>
          <p:spPr>
            <a:xfrm>
              <a:off x="10414835" y="6346504"/>
              <a:ext cx="3175" cy="11430"/>
            </a:xfrm>
            <a:custGeom>
              <a:avLst/>
              <a:gdLst/>
              <a:ahLst/>
              <a:cxnLst/>
              <a:rect l="l" t="t" r="r" b="b"/>
              <a:pathLst>
                <a:path w="3175" h="11429" extrusionOk="0">
                  <a:moveTo>
                    <a:pt x="1206" y="6032"/>
                  </a:moveTo>
                  <a:lnTo>
                    <a:pt x="457" y="8851"/>
                  </a:lnTo>
                  <a:lnTo>
                    <a:pt x="254" y="9855"/>
                  </a:lnTo>
                  <a:lnTo>
                    <a:pt x="0" y="10833"/>
                  </a:lnTo>
                  <a:lnTo>
                    <a:pt x="266" y="9855"/>
                  </a:lnTo>
                  <a:lnTo>
                    <a:pt x="469" y="8851"/>
                  </a:lnTo>
                  <a:lnTo>
                    <a:pt x="1206" y="6032"/>
                  </a:lnTo>
                  <a:close/>
                </a:path>
                <a:path w="3175" h="11429" extrusionOk="0">
                  <a:moveTo>
                    <a:pt x="1859" y="3781"/>
                  </a:moveTo>
                  <a:lnTo>
                    <a:pt x="1723" y="4203"/>
                  </a:lnTo>
                  <a:lnTo>
                    <a:pt x="1206" y="6032"/>
                  </a:lnTo>
                  <a:lnTo>
                    <a:pt x="1859" y="3781"/>
                  </a:lnTo>
                  <a:close/>
                </a:path>
                <a:path w="3175" h="11429" extrusionOk="0">
                  <a:moveTo>
                    <a:pt x="3048" y="0"/>
                  </a:moveTo>
                  <a:lnTo>
                    <a:pt x="1859" y="3781"/>
                  </a:lnTo>
                  <a:lnTo>
                    <a:pt x="2311" y="2387"/>
                  </a:lnTo>
                  <a:lnTo>
                    <a:pt x="3048"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8" name="Google Shape;438;p10"/>
            <p:cNvSpPr/>
            <p:nvPr/>
          </p:nvSpPr>
          <p:spPr>
            <a:xfrm>
              <a:off x="10400409" y="6324279"/>
              <a:ext cx="19685" cy="33655"/>
            </a:xfrm>
            <a:custGeom>
              <a:avLst/>
              <a:gdLst/>
              <a:ahLst/>
              <a:cxnLst/>
              <a:rect l="l" t="t" r="r" b="b"/>
              <a:pathLst>
                <a:path w="19684" h="33654" extrusionOk="0">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9" name="Google Shape;439;p10"/>
            <p:cNvSpPr/>
            <p:nvPr/>
          </p:nvSpPr>
          <p:spPr>
            <a:xfrm>
              <a:off x="10465042" y="6466636"/>
              <a:ext cx="5715" cy="8890"/>
            </a:xfrm>
            <a:custGeom>
              <a:avLst/>
              <a:gdLst/>
              <a:ahLst/>
              <a:cxnLst/>
              <a:rect l="l" t="t" r="r" b="b"/>
              <a:pathLst>
                <a:path w="5715" h="8889" extrusionOk="0">
                  <a:moveTo>
                    <a:pt x="1524" y="6553"/>
                  </a:moveTo>
                  <a:lnTo>
                    <a:pt x="508" y="7975"/>
                  </a:lnTo>
                  <a:lnTo>
                    <a:pt x="0" y="8636"/>
                  </a:lnTo>
                  <a:lnTo>
                    <a:pt x="520" y="7975"/>
                  </a:lnTo>
                  <a:lnTo>
                    <a:pt x="1524" y="6553"/>
                  </a:lnTo>
                  <a:close/>
                </a:path>
                <a:path w="5715" h="8889" extrusionOk="0">
                  <a:moveTo>
                    <a:pt x="4483" y="2336"/>
                  </a:moveTo>
                  <a:lnTo>
                    <a:pt x="1524" y="6553"/>
                  </a:lnTo>
                  <a:lnTo>
                    <a:pt x="3390" y="3924"/>
                  </a:lnTo>
                  <a:lnTo>
                    <a:pt x="4483" y="2336"/>
                  </a:lnTo>
                  <a:close/>
                </a:path>
                <a:path w="5715" h="8889" extrusionOk="0">
                  <a:moveTo>
                    <a:pt x="5537" y="711"/>
                  </a:moveTo>
                  <a:lnTo>
                    <a:pt x="5321" y="495"/>
                  </a:lnTo>
                  <a:lnTo>
                    <a:pt x="4699" y="0"/>
                  </a:lnTo>
                  <a:lnTo>
                    <a:pt x="5105" y="355"/>
                  </a:lnTo>
                  <a:lnTo>
                    <a:pt x="5537" y="723"/>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0" name="Google Shape;440;p10"/>
            <p:cNvSpPr/>
            <p:nvPr/>
          </p:nvSpPr>
          <p:spPr>
            <a:xfrm>
              <a:off x="10449519" y="6452483"/>
              <a:ext cx="21590" cy="24765"/>
            </a:xfrm>
            <a:custGeom>
              <a:avLst/>
              <a:gdLst/>
              <a:ahLst/>
              <a:cxnLst/>
              <a:rect l="l" t="t" r="r" b="b"/>
              <a:pathLst>
                <a:path w="21590" h="24764" extrusionOk="0">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1" name="Google Shape;441;p10"/>
            <p:cNvSpPr/>
            <p:nvPr/>
          </p:nvSpPr>
          <p:spPr>
            <a:xfrm>
              <a:off x="10442905" y="6288938"/>
              <a:ext cx="22225" cy="14604"/>
            </a:xfrm>
            <a:custGeom>
              <a:avLst/>
              <a:gdLst/>
              <a:ahLst/>
              <a:cxnLst/>
              <a:rect l="l" t="t" r="r" b="b"/>
              <a:pathLst>
                <a:path w="22225" h="14604" extrusionOk="0">
                  <a:moveTo>
                    <a:pt x="12" y="14097"/>
                  </a:moveTo>
                  <a:close/>
                </a:path>
                <a:path w="22225" h="14604" extrusionOk="0">
                  <a:moveTo>
                    <a:pt x="15684" y="1435"/>
                  </a:moveTo>
                  <a:lnTo>
                    <a:pt x="14401" y="0"/>
                  </a:lnTo>
                  <a:lnTo>
                    <a:pt x="15684" y="1435"/>
                  </a:lnTo>
                  <a:close/>
                </a:path>
                <a:path w="22225" h="14604" extrusionOk="0">
                  <a:moveTo>
                    <a:pt x="18161" y="4368"/>
                  </a:moveTo>
                  <a:lnTo>
                    <a:pt x="16929" y="2870"/>
                  </a:lnTo>
                  <a:lnTo>
                    <a:pt x="15684" y="1435"/>
                  </a:lnTo>
                  <a:lnTo>
                    <a:pt x="18161" y="4368"/>
                  </a:lnTo>
                  <a:close/>
                </a:path>
                <a:path w="22225" h="14604" extrusionOk="0">
                  <a:moveTo>
                    <a:pt x="21209" y="8280"/>
                  </a:moveTo>
                  <a:lnTo>
                    <a:pt x="20066" y="6756"/>
                  </a:lnTo>
                  <a:lnTo>
                    <a:pt x="21209" y="8280"/>
                  </a:lnTo>
                  <a:close/>
                </a:path>
                <a:path w="22225" h="14604" extrusionOk="0">
                  <a:moveTo>
                    <a:pt x="21704" y="8877"/>
                  </a:moveTo>
                  <a:lnTo>
                    <a:pt x="21475" y="8559"/>
                  </a:lnTo>
                  <a:lnTo>
                    <a:pt x="21209" y="8280"/>
                  </a:lnTo>
                  <a:lnTo>
                    <a:pt x="21463" y="8572"/>
                  </a:lnTo>
                  <a:lnTo>
                    <a:pt x="21691" y="889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2" name="Google Shape;442;p10"/>
            <p:cNvSpPr/>
            <p:nvPr/>
          </p:nvSpPr>
          <p:spPr>
            <a:xfrm>
              <a:off x="10442910" y="6288942"/>
              <a:ext cx="22225" cy="23495"/>
            </a:xfrm>
            <a:custGeom>
              <a:avLst/>
              <a:gdLst/>
              <a:ahLst/>
              <a:cxnLst/>
              <a:rect l="l" t="t" r="r" b="b"/>
              <a:pathLst>
                <a:path w="22225" h="23495" extrusionOk="0">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3" name="Google Shape;443;p10"/>
            <p:cNvSpPr/>
            <p:nvPr/>
          </p:nvSpPr>
          <p:spPr>
            <a:xfrm>
              <a:off x="10497751" y="6359959"/>
              <a:ext cx="6350" cy="10795"/>
            </a:xfrm>
            <a:custGeom>
              <a:avLst/>
              <a:gdLst/>
              <a:ahLst/>
              <a:cxnLst/>
              <a:rect l="l" t="t" r="r" b="b"/>
              <a:pathLst>
                <a:path w="6350" h="10795" extrusionOk="0">
                  <a:moveTo>
                    <a:pt x="1184" y="7898"/>
                  </a:moveTo>
                  <a:lnTo>
                    <a:pt x="622" y="9042"/>
                  </a:lnTo>
                  <a:lnTo>
                    <a:pt x="0" y="10528"/>
                  </a:lnTo>
                  <a:lnTo>
                    <a:pt x="635" y="9042"/>
                  </a:lnTo>
                  <a:lnTo>
                    <a:pt x="1184" y="7898"/>
                  </a:lnTo>
                  <a:close/>
                </a:path>
                <a:path w="6350" h="10795" extrusionOk="0">
                  <a:moveTo>
                    <a:pt x="6019" y="0"/>
                  </a:moveTo>
                  <a:lnTo>
                    <a:pt x="4203" y="2362"/>
                  </a:lnTo>
                  <a:lnTo>
                    <a:pt x="2628" y="4889"/>
                  </a:lnTo>
                  <a:lnTo>
                    <a:pt x="4216" y="2362"/>
                  </a:lnTo>
                  <a:lnTo>
                    <a:pt x="6019"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4" name="Google Shape;444;p10"/>
            <p:cNvSpPr/>
            <p:nvPr/>
          </p:nvSpPr>
          <p:spPr>
            <a:xfrm>
              <a:off x="10488887" y="6337073"/>
              <a:ext cx="15240" cy="50165"/>
            </a:xfrm>
            <a:custGeom>
              <a:avLst/>
              <a:gdLst/>
              <a:ahLst/>
              <a:cxnLst/>
              <a:rect l="l" t="t" r="r" b="b"/>
              <a:pathLst>
                <a:path w="15240" h="50164" extrusionOk="0">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5" name="Google Shape;445;p10"/>
            <p:cNvSpPr/>
            <p:nvPr/>
          </p:nvSpPr>
          <p:spPr>
            <a:xfrm>
              <a:off x="10497744" y="6403149"/>
              <a:ext cx="3175" cy="5715"/>
            </a:xfrm>
            <a:custGeom>
              <a:avLst/>
              <a:gdLst/>
              <a:ahLst/>
              <a:cxnLst/>
              <a:rect l="l" t="t" r="r" b="b"/>
              <a:pathLst>
                <a:path w="3175" h="5714" extrusionOk="0">
                  <a:moveTo>
                    <a:pt x="0" y="0"/>
                  </a:moveTo>
                  <a:lnTo>
                    <a:pt x="634" y="1511"/>
                  </a:lnTo>
                  <a:lnTo>
                    <a:pt x="2641" y="5664"/>
                  </a:lnTo>
                  <a:lnTo>
                    <a:pt x="634" y="1498"/>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6" name="Google Shape;446;p10"/>
            <p:cNvSpPr/>
            <p:nvPr/>
          </p:nvSpPr>
          <p:spPr>
            <a:xfrm>
              <a:off x="10488887" y="6386808"/>
              <a:ext cx="15240" cy="50165"/>
            </a:xfrm>
            <a:custGeom>
              <a:avLst/>
              <a:gdLst/>
              <a:ahLst/>
              <a:cxnLst/>
              <a:rect l="l" t="t" r="r" b="b"/>
              <a:pathLst>
                <a:path w="15240" h="50164" extrusionOk="0">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7" name="Google Shape;447;p10"/>
            <p:cNvSpPr/>
            <p:nvPr/>
          </p:nvSpPr>
          <p:spPr>
            <a:xfrm>
              <a:off x="10459607" y="6341794"/>
              <a:ext cx="6985" cy="13335"/>
            </a:xfrm>
            <a:custGeom>
              <a:avLst/>
              <a:gdLst/>
              <a:ahLst/>
              <a:cxnLst/>
              <a:rect l="l" t="t" r="r" b="b"/>
              <a:pathLst>
                <a:path w="6984" h="13335" extrusionOk="0">
                  <a:moveTo>
                    <a:pt x="2237" y="7905"/>
                  </a:moveTo>
                  <a:lnTo>
                    <a:pt x="1835" y="8712"/>
                  </a:lnTo>
                  <a:lnTo>
                    <a:pt x="858" y="10782"/>
                  </a:lnTo>
                  <a:lnTo>
                    <a:pt x="0" y="12903"/>
                  </a:lnTo>
                  <a:lnTo>
                    <a:pt x="869" y="10769"/>
                  </a:lnTo>
                  <a:lnTo>
                    <a:pt x="2237" y="7905"/>
                  </a:lnTo>
                  <a:close/>
                </a:path>
                <a:path w="6984" h="13335" extrusionOk="0">
                  <a:moveTo>
                    <a:pt x="6616" y="0"/>
                  </a:moveTo>
                  <a:lnTo>
                    <a:pt x="5250" y="2158"/>
                  </a:lnTo>
                  <a:lnTo>
                    <a:pt x="4000" y="4368"/>
                  </a:lnTo>
                  <a:lnTo>
                    <a:pt x="5265" y="2146"/>
                  </a:lnTo>
                  <a:lnTo>
                    <a:pt x="6616"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8" name="Google Shape;448;p10"/>
            <p:cNvSpPr/>
            <p:nvPr/>
          </p:nvSpPr>
          <p:spPr>
            <a:xfrm>
              <a:off x="10448885" y="6321173"/>
              <a:ext cx="17780" cy="35560"/>
            </a:xfrm>
            <a:custGeom>
              <a:avLst/>
              <a:gdLst/>
              <a:ahLst/>
              <a:cxnLst/>
              <a:rect l="l" t="t" r="r" b="b"/>
              <a:pathLst>
                <a:path w="17779" h="35560" extrusionOk="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9" name="Google Shape;449;p10"/>
            <p:cNvSpPr/>
            <p:nvPr/>
          </p:nvSpPr>
          <p:spPr>
            <a:xfrm>
              <a:off x="10457303" y="6484692"/>
              <a:ext cx="9525" cy="7620"/>
            </a:xfrm>
            <a:custGeom>
              <a:avLst/>
              <a:gdLst/>
              <a:ahLst/>
              <a:cxnLst/>
              <a:rect l="l" t="t" r="r" b="b"/>
              <a:pathLst>
                <a:path w="9525" h="7620" extrusionOk="0">
                  <a:moveTo>
                    <a:pt x="9169" y="6984"/>
                  </a:moveTo>
                  <a:close/>
                </a:path>
                <a:path w="9525" h="7620" extrusionOk="0">
                  <a:moveTo>
                    <a:pt x="7594" y="5892"/>
                  </a:moveTo>
                  <a:lnTo>
                    <a:pt x="9151" y="6984"/>
                  </a:lnTo>
                  <a:lnTo>
                    <a:pt x="7594" y="5892"/>
                  </a:lnTo>
                  <a:close/>
                </a:path>
                <a:path w="9525" h="7620" extrusionOk="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0" name="Google Shape;450;p10"/>
            <p:cNvSpPr/>
            <p:nvPr/>
          </p:nvSpPr>
          <p:spPr>
            <a:xfrm>
              <a:off x="10442909" y="6484697"/>
              <a:ext cx="24130" cy="21590"/>
            </a:xfrm>
            <a:custGeom>
              <a:avLst/>
              <a:gdLst/>
              <a:ahLst/>
              <a:cxnLst/>
              <a:rect l="l" t="t" r="r" b="b"/>
              <a:pathLst>
                <a:path w="24129" h="21590" extrusionOk="0">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51" name="Google Shape;451;p10"/>
          <p:cNvSpPr/>
          <p:nvPr/>
        </p:nvSpPr>
        <p:spPr>
          <a:xfrm>
            <a:off x="11100362" y="6231290"/>
            <a:ext cx="77470" cy="22225"/>
          </a:xfrm>
          <a:custGeom>
            <a:avLst/>
            <a:gdLst/>
            <a:ahLst/>
            <a:cxnLst/>
            <a:rect l="l" t="t" r="r" b="b"/>
            <a:pathLst>
              <a:path w="77470" h="22225" extrusionOk="0">
                <a:moveTo>
                  <a:pt x="76873" y="0"/>
                </a:moveTo>
                <a:lnTo>
                  <a:pt x="0" y="8915"/>
                </a:lnTo>
                <a:lnTo>
                  <a:pt x="0" y="21767"/>
                </a:lnTo>
                <a:lnTo>
                  <a:pt x="76873" y="21767"/>
                </a:lnTo>
                <a:lnTo>
                  <a:pt x="76873" y="0"/>
                </a:lnTo>
                <a:close/>
              </a:path>
            </a:pathLst>
          </a:custGeom>
          <a:solidFill>
            <a:srgbClr val="86C66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2" name="Google Shape;452;p10"/>
          <p:cNvSpPr/>
          <p:nvPr/>
        </p:nvSpPr>
        <p:spPr>
          <a:xfrm>
            <a:off x="10654982" y="6268211"/>
            <a:ext cx="1092835" cy="247015"/>
          </a:xfrm>
          <a:custGeom>
            <a:avLst/>
            <a:gdLst/>
            <a:ahLst/>
            <a:cxnLst/>
            <a:rect l="l" t="t" r="r" b="b"/>
            <a:pathLst>
              <a:path w="1092834" h="247015" extrusionOk="0">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extrusionOk="0">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extrusionOk="0">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extrusionOk="0">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extrusionOk="0">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extrusionOk="0">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extrusionOk="0">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extrusionOk="0">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extrusionOk="0">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extrusionOk="0">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extrusionOk="0">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extrusionOk="0">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extrusionOk="0">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extrusionOk="0">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extrusionOk="0">
                <a:moveTo>
                  <a:pt x="857465" y="1752"/>
                </a:moveTo>
                <a:lnTo>
                  <a:pt x="834923" y="1752"/>
                </a:lnTo>
                <a:lnTo>
                  <a:pt x="834923" y="104203"/>
                </a:lnTo>
                <a:lnTo>
                  <a:pt x="857465" y="104203"/>
                </a:lnTo>
                <a:lnTo>
                  <a:pt x="857465" y="1752"/>
                </a:lnTo>
                <a:close/>
              </a:path>
              <a:path w="1092834" h="247015" extrusionOk="0">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extrusionOk="0">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53" name="Google Shape;453;p10"/>
          <p:cNvPicPr preferRelativeResize="0"/>
          <p:nvPr/>
        </p:nvPicPr>
        <p:blipFill rotWithShape="1">
          <a:blip r:embed="rId5">
            <a:alphaModFix/>
          </a:blip>
          <a:srcRect/>
          <a:stretch/>
        </p:blipFill>
        <p:spPr>
          <a:xfrm>
            <a:off x="987768" y="6008890"/>
            <a:ext cx="725765" cy="631734"/>
          </a:xfrm>
          <a:prstGeom prst="rect">
            <a:avLst/>
          </a:prstGeom>
          <a:noFill/>
          <a:ln>
            <a:noFill/>
          </a:ln>
        </p:spPr>
      </p:pic>
      <p:sp>
        <p:nvSpPr>
          <p:cNvPr id="454" name="Google Shape;454;p10"/>
          <p:cNvSpPr txBox="1">
            <a:spLocks noGrp="1"/>
          </p:cNvSpPr>
          <p:nvPr>
            <p:ph type="title"/>
          </p:nvPr>
        </p:nvSpPr>
        <p:spPr>
          <a:xfrm>
            <a:off x="1436300" y="704118"/>
            <a:ext cx="7047230" cy="751488"/>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sz="4800" b="1">
                <a:solidFill>
                  <a:srgbClr val="2D5C9E"/>
                </a:solidFill>
                <a:latin typeface="Helvetica Neue"/>
                <a:ea typeface="Helvetica Neue"/>
                <a:cs typeface="Helvetica Neue"/>
                <a:sym typeface="Helvetica Neue"/>
              </a:rPr>
              <a:t>EAS:	</a:t>
            </a:r>
            <a:r>
              <a:rPr lang="en-US" sz="4800"/>
              <a:t>situation actuelle</a:t>
            </a:r>
            <a:endParaRPr/>
          </a:p>
        </p:txBody>
      </p:sp>
      <p:grpSp>
        <p:nvGrpSpPr>
          <p:cNvPr id="455" name="Google Shape;455;p10"/>
          <p:cNvGrpSpPr/>
          <p:nvPr/>
        </p:nvGrpSpPr>
        <p:grpSpPr>
          <a:xfrm>
            <a:off x="1713533" y="2092098"/>
            <a:ext cx="6534604" cy="1336902"/>
            <a:chOff x="1482725" y="2500313"/>
            <a:chExt cx="8265432" cy="1857375"/>
          </a:xfrm>
        </p:grpSpPr>
        <p:sp>
          <p:nvSpPr>
            <p:cNvPr id="456" name="Google Shape;456;p10"/>
            <p:cNvSpPr/>
            <p:nvPr/>
          </p:nvSpPr>
          <p:spPr>
            <a:xfrm>
              <a:off x="1482725" y="2500313"/>
              <a:ext cx="8265432" cy="1857375"/>
            </a:xfrm>
            <a:custGeom>
              <a:avLst/>
              <a:gdLst/>
              <a:ahLst/>
              <a:cxnLst/>
              <a:rect l="l" t="t" r="r" b="b"/>
              <a:pathLst>
                <a:path w="4106545" h="1568450" extrusionOk="0">
                  <a:moveTo>
                    <a:pt x="0" y="1568284"/>
                  </a:moveTo>
                  <a:lnTo>
                    <a:pt x="4106176" y="1568284"/>
                  </a:lnTo>
                  <a:lnTo>
                    <a:pt x="4106176" y="0"/>
                  </a:lnTo>
                  <a:lnTo>
                    <a:pt x="0" y="0"/>
                  </a:lnTo>
                  <a:lnTo>
                    <a:pt x="0" y="1568284"/>
                  </a:lnTo>
                  <a:close/>
                </a:path>
              </a:pathLst>
            </a:custGeom>
            <a:noFill/>
            <a:ln w="12700"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57" name="Google Shape;457;p10"/>
            <p:cNvPicPr preferRelativeResize="0"/>
            <p:nvPr/>
          </p:nvPicPr>
          <p:blipFill rotWithShape="1">
            <a:blip r:embed="rId6">
              <a:alphaModFix/>
            </a:blip>
            <a:srcRect l="2069" t="4152" r="2579" b="4874"/>
            <a:stretch/>
          </p:blipFill>
          <p:spPr>
            <a:xfrm>
              <a:off x="1515486" y="2664923"/>
              <a:ext cx="8232671" cy="1528154"/>
            </a:xfrm>
            <a:prstGeom prst="rect">
              <a:avLst/>
            </a:prstGeom>
            <a:noFill/>
            <a:ln>
              <a:noFill/>
            </a:ln>
          </p:spPr>
        </p:pic>
      </p:grpSp>
      <p:grpSp>
        <p:nvGrpSpPr>
          <p:cNvPr id="458" name="Google Shape;458;p10"/>
          <p:cNvGrpSpPr/>
          <p:nvPr/>
        </p:nvGrpSpPr>
        <p:grpSpPr>
          <a:xfrm>
            <a:off x="5681565" y="4050494"/>
            <a:ext cx="5519834" cy="1336902"/>
            <a:chOff x="3509866" y="4514545"/>
            <a:chExt cx="5519834" cy="1336902"/>
          </a:xfrm>
        </p:grpSpPr>
        <p:pic>
          <p:nvPicPr>
            <p:cNvPr id="459" name="Google Shape;459;p10"/>
            <p:cNvPicPr preferRelativeResize="0"/>
            <p:nvPr/>
          </p:nvPicPr>
          <p:blipFill rotWithShape="1">
            <a:blip r:embed="rId7">
              <a:alphaModFix/>
            </a:blip>
            <a:srcRect l="2321" t="4118" r="4250" b="8717"/>
            <a:stretch/>
          </p:blipFill>
          <p:spPr>
            <a:xfrm>
              <a:off x="3633700" y="4637866"/>
              <a:ext cx="5281704" cy="1090260"/>
            </a:xfrm>
            <a:prstGeom prst="rect">
              <a:avLst/>
            </a:prstGeom>
            <a:noFill/>
            <a:ln>
              <a:noFill/>
            </a:ln>
          </p:spPr>
        </p:pic>
        <p:sp>
          <p:nvSpPr>
            <p:cNvPr id="460" name="Google Shape;460;p10"/>
            <p:cNvSpPr/>
            <p:nvPr/>
          </p:nvSpPr>
          <p:spPr>
            <a:xfrm>
              <a:off x="3509866" y="4514545"/>
              <a:ext cx="5519834" cy="1336902"/>
            </a:xfrm>
            <a:custGeom>
              <a:avLst/>
              <a:gdLst/>
              <a:ahLst/>
              <a:cxnLst/>
              <a:rect l="l" t="t" r="r" b="b"/>
              <a:pathLst>
                <a:path w="4106545" h="1568450" extrusionOk="0">
                  <a:moveTo>
                    <a:pt x="0" y="1568284"/>
                  </a:moveTo>
                  <a:lnTo>
                    <a:pt x="4106176" y="1568284"/>
                  </a:lnTo>
                  <a:lnTo>
                    <a:pt x="4106176" y="0"/>
                  </a:lnTo>
                  <a:lnTo>
                    <a:pt x="0" y="0"/>
                  </a:lnTo>
                  <a:lnTo>
                    <a:pt x="0" y="1568284"/>
                  </a:lnTo>
                  <a:close/>
                </a:path>
              </a:pathLst>
            </a:custGeom>
            <a:noFill/>
            <a:ln w="12700"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465"/>
        <p:cNvGrpSpPr/>
        <p:nvPr/>
      </p:nvGrpSpPr>
      <p:grpSpPr>
        <a:xfrm>
          <a:off x="0" y="0"/>
          <a:ext cx="0" cy="0"/>
          <a:chOff x="0" y="0"/>
          <a:chExt cx="0" cy="0"/>
        </a:xfrm>
      </p:grpSpPr>
      <p:grpSp>
        <p:nvGrpSpPr>
          <p:cNvPr id="466" name="Google Shape;466;p11"/>
          <p:cNvGrpSpPr/>
          <p:nvPr/>
        </p:nvGrpSpPr>
        <p:grpSpPr>
          <a:xfrm>
            <a:off x="0" y="0"/>
            <a:ext cx="12168459" cy="6858000"/>
            <a:chOff x="0" y="0"/>
            <a:chExt cx="12168459" cy="6858000"/>
          </a:xfrm>
        </p:grpSpPr>
        <p:sp>
          <p:nvSpPr>
            <p:cNvPr id="467" name="Google Shape;467;p11"/>
            <p:cNvSpPr/>
            <p:nvPr/>
          </p:nvSpPr>
          <p:spPr>
            <a:xfrm>
              <a:off x="503999" y="0"/>
              <a:ext cx="11664315" cy="5845175"/>
            </a:xfrm>
            <a:custGeom>
              <a:avLst/>
              <a:gdLst/>
              <a:ahLst/>
              <a:cxnLst/>
              <a:rect l="l" t="t" r="r" b="b"/>
              <a:pathLst>
                <a:path w="11664315" h="5845175" extrusionOk="0">
                  <a:moveTo>
                    <a:pt x="11664010" y="0"/>
                  </a:moveTo>
                  <a:lnTo>
                    <a:pt x="0" y="0"/>
                  </a:lnTo>
                  <a:lnTo>
                    <a:pt x="0" y="5844705"/>
                  </a:lnTo>
                  <a:lnTo>
                    <a:pt x="11664010" y="5844705"/>
                  </a:lnTo>
                  <a:lnTo>
                    <a:pt x="11664010" y="0"/>
                  </a:lnTo>
                  <a:close/>
                </a:path>
              </a:pathLst>
            </a:custGeom>
            <a:solidFill>
              <a:srgbClr val="2D5C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8" name="Google Shape;468;p11"/>
            <p:cNvSpPr/>
            <p:nvPr/>
          </p:nvSpPr>
          <p:spPr>
            <a:xfrm>
              <a:off x="7292294" y="2315648"/>
              <a:ext cx="4876165" cy="0"/>
            </a:xfrm>
            <a:custGeom>
              <a:avLst/>
              <a:gdLst/>
              <a:ahLst/>
              <a:cxnLst/>
              <a:rect l="l" t="t" r="r" b="b"/>
              <a:pathLst>
                <a:path w="4876165" h="120000" extrusionOk="0">
                  <a:moveTo>
                    <a:pt x="0" y="0"/>
                  </a:moveTo>
                  <a:lnTo>
                    <a:pt x="4875707" y="0"/>
                  </a:lnTo>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9" name="Google Shape;469;p11"/>
            <p:cNvSpPr/>
            <p:nvPr/>
          </p:nvSpPr>
          <p:spPr>
            <a:xfrm>
              <a:off x="0" y="0"/>
              <a:ext cx="504190" cy="6858000"/>
            </a:xfrm>
            <a:custGeom>
              <a:avLst/>
              <a:gdLst/>
              <a:ahLst/>
              <a:cxnLst/>
              <a:rect l="l" t="t" r="r" b="b"/>
              <a:pathLst>
                <a:path w="504190" h="6858000" extrusionOk="0">
                  <a:moveTo>
                    <a:pt x="503999" y="0"/>
                  </a:moveTo>
                  <a:lnTo>
                    <a:pt x="0" y="0"/>
                  </a:lnTo>
                  <a:lnTo>
                    <a:pt x="0" y="6858000"/>
                  </a:lnTo>
                  <a:lnTo>
                    <a:pt x="503999" y="6858000"/>
                  </a:lnTo>
                  <a:lnTo>
                    <a:pt x="503999" y="0"/>
                  </a:lnTo>
                  <a:close/>
                </a:path>
              </a:pathLst>
            </a:custGeom>
            <a:solidFill>
              <a:srgbClr val="F7F5F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70" name="Google Shape;470;p11"/>
            <p:cNvPicPr preferRelativeResize="0"/>
            <p:nvPr/>
          </p:nvPicPr>
          <p:blipFill rotWithShape="1">
            <a:blip r:embed="rId3">
              <a:alphaModFix/>
            </a:blip>
            <a:srcRect/>
            <a:stretch/>
          </p:blipFill>
          <p:spPr>
            <a:xfrm>
              <a:off x="10288918" y="6239738"/>
              <a:ext cx="305562" cy="294640"/>
            </a:xfrm>
            <a:prstGeom prst="rect">
              <a:avLst/>
            </a:prstGeom>
            <a:noFill/>
            <a:ln>
              <a:noFill/>
            </a:ln>
          </p:spPr>
        </p:pic>
        <p:pic>
          <p:nvPicPr>
            <p:cNvPr id="471" name="Google Shape;471;p11"/>
            <p:cNvPicPr preferRelativeResize="0"/>
            <p:nvPr/>
          </p:nvPicPr>
          <p:blipFill rotWithShape="1">
            <a:blip r:embed="rId4">
              <a:alphaModFix/>
            </a:blip>
            <a:srcRect/>
            <a:stretch/>
          </p:blipFill>
          <p:spPr>
            <a:xfrm>
              <a:off x="10310126" y="6412687"/>
              <a:ext cx="103644" cy="79717"/>
            </a:xfrm>
            <a:prstGeom prst="rect">
              <a:avLst/>
            </a:prstGeom>
            <a:noFill/>
            <a:ln>
              <a:noFill/>
            </a:ln>
          </p:spPr>
        </p:pic>
        <p:sp>
          <p:nvSpPr>
            <p:cNvPr id="472" name="Google Shape;472;p11"/>
            <p:cNvSpPr/>
            <p:nvPr/>
          </p:nvSpPr>
          <p:spPr>
            <a:xfrm>
              <a:off x="10389349" y="6388404"/>
              <a:ext cx="6350" cy="46990"/>
            </a:xfrm>
            <a:custGeom>
              <a:avLst/>
              <a:gdLst/>
              <a:ahLst/>
              <a:cxnLst/>
              <a:rect l="l" t="t" r="r" b="b"/>
              <a:pathLst>
                <a:path w="6350" h="46989" extrusionOk="0">
                  <a:moveTo>
                    <a:pt x="1562" y="45453"/>
                  </a:moveTo>
                  <a:lnTo>
                    <a:pt x="0" y="46863"/>
                  </a:lnTo>
                  <a:lnTo>
                    <a:pt x="1562" y="45453"/>
                  </a:lnTo>
                  <a:close/>
                </a:path>
                <a:path w="6350" h="46989" extrusionOk="0">
                  <a:moveTo>
                    <a:pt x="2197" y="7683"/>
                  </a:moveTo>
                  <a:lnTo>
                    <a:pt x="2006" y="1549"/>
                  </a:lnTo>
                  <a:lnTo>
                    <a:pt x="1879" y="0"/>
                  </a:lnTo>
                  <a:lnTo>
                    <a:pt x="1993" y="4622"/>
                  </a:lnTo>
                  <a:lnTo>
                    <a:pt x="2197" y="7683"/>
                  </a:lnTo>
                  <a:close/>
                </a:path>
                <a:path w="6350" h="46989" extrusionOk="0">
                  <a:moveTo>
                    <a:pt x="6159" y="40716"/>
                  </a:moveTo>
                  <a:lnTo>
                    <a:pt x="4622" y="42418"/>
                  </a:lnTo>
                  <a:lnTo>
                    <a:pt x="6159" y="40716"/>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3" name="Google Shape;473;p11"/>
            <p:cNvSpPr/>
            <p:nvPr/>
          </p:nvSpPr>
          <p:spPr>
            <a:xfrm>
              <a:off x="10382062" y="6386874"/>
              <a:ext cx="15240" cy="50165"/>
            </a:xfrm>
            <a:custGeom>
              <a:avLst/>
              <a:gdLst/>
              <a:ahLst/>
              <a:cxnLst/>
              <a:rect l="l" t="t" r="r" b="b"/>
              <a:pathLst>
                <a:path w="15240" h="50164" extrusionOk="0">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extrusionOk="0">
                  <a:moveTo>
                    <a:pt x="9347" y="4648"/>
                  </a:moveTo>
                  <a:lnTo>
                    <a:pt x="9486" y="9207"/>
                  </a:lnTo>
                  <a:lnTo>
                    <a:pt x="9631" y="9207"/>
                  </a:lnTo>
                  <a:lnTo>
                    <a:pt x="9347" y="4648"/>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4" name="Google Shape;474;p11"/>
            <p:cNvSpPr/>
            <p:nvPr/>
          </p:nvSpPr>
          <p:spPr>
            <a:xfrm>
              <a:off x="10387749" y="6337071"/>
              <a:ext cx="8255" cy="48260"/>
            </a:xfrm>
            <a:custGeom>
              <a:avLst/>
              <a:gdLst/>
              <a:ahLst/>
              <a:cxnLst/>
              <a:rect l="l" t="t" r="r" b="b"/>
              <a:pathLst>
                <a:path w="8254" h="48260" extrusionOk="0">
                  <a:moveTo>
                    <a:pt x="1612" y="1320"/>
                  </a:moveTo>
                  <a:lnTo>
                    <a:pt x="0" y="0"/>
                  </a:lnTo>
                  <a:lnTo>
                    <a:pt x="1612" y="1333"/>
                  </a:lnTo>
                  <a:close/>
                </a:path>
                <a:path w="8254" h="48260" extrusionOk="0">
                  <a:moveTo>
                    <a:pt x="3162" y="2730"/>
                  </a:moveTo>
                  <a:lnTo>
                    <a:pt x="1612" y="1333"/>
                  </a:lnTo>
                  <a:lnTo>
                    <a:pt x="3162" y="2743"/>
                  </a:lnTo>
                  <a:close/>
                </a:path>
                <a:path w="8254" h="48260" extrusionOk="0">
                  <a:moveTo>
                    <a:pt x="3797" y="40551"/>
                  </a:moveTo>
                  <a:lnTo>
                    <a:pt x="3594" y="43586"/>
                  </a:lnTo>
                  <a:lnTo>
                    <a:pt x="3479" y="46609"/>
                  </a:lnTo>
                  <a:lnTo>
                    <a:pt x="3479" y="48107"/>
                  </a:lnTo>
                  <a:lnTo>
                    <a:pt x="3606" y="46482"/>
                  </a:lnTo>
                  <a:lnTo>
                    <a:pt x="3708" y="43421"/>
                  </a:lnTo>
                  <a:lnTo>
                    <a:pt x="3708" y="41973"/>
                  </a:lnTo>
                  <a:lnTo>
                    <a:pt x="3797" y="40551"/>
                  </a:lnTo>
                  <a:close/>
                </a:path>
                <a:path w="8254" h="48260" extrusionOk="0">
                  <a:moveTo>
                    <a:pt x="6235" y="5778"/>
                  </a:moveTo>
                  <a:lnTo>
                    <a:pt x="4660" y="4191"/>
                  </a:lnTo>
                  <a:lnTo>
                    <a:pt x="3162" y="2743"/>
                  </a:lnTo>
                  <a:lnTo>
                    <a:pt x="6235" y="5778"/>
                  </a:lnTo>
                  <a:close/>
                </a:path>
                <a:path w="8254" h="48260" extrusionOk="0">
                  <a:moveTo>
                    <a:pt x="7759" y="7467"/>
                  </a:moveTo>
                  <a:lnTo>
                    <a:pt x="6235" y="5778"/>
                  </a:lnTo>
                  <a:lnTo>
                    <a:pt x="7759" y="748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5" name="Google Shape;475;p11"/>
            <p:cNvSpPr/>
            <p:nvPr/>
          </p:nvSpPr>
          <p:spPr>
            <a:xfrm>
              <a:off x="10382055" y="6337081"/>
              <a:ext cx="15240" cy="50165"/>
            </a:xfrm>
            <a:custGeom>
              <a:avLst/>
              <a:gdLst/>
              <a:ahLst/>
              <a:cxnLst/>
              <a:rect l="l" t="t" r="r" b="b"/>
              <a:pathLst>
                <a:path w="15240" h="50164" extrusionOk="0">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extrusionOk="0">
                  <a:moveTo>
                    <a:pt x="9631" y="40538"/>
                  </a:moveTo>
                  <a:lnTo>
                    <a:pt x="9486" y="40538"/>
                  </a:lnTo>
                  <a:lnTo>
                    <a:pt x="9359" y="44831"/>
                  </a:lnTo>
                  <a:lnTo>
                    <a:pt x="9631" y="40538"/>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6" name="Google Shape;476;p11"/>
            <p:cNvSpPr/>
            <p:nvPr/>
          </p:nvSpPr>
          <p:spPr>
            <a:xfrm>
              <a:off x="10399166" y="6453301"/>
              <a:ext cx="1905" cy="1270"/>
            </a:xfrm>
            <a:custGeom>
              <a:avLst/>
              <a:gdLst/>
              <a:ahLst/>
              <a:cxnLst/>
              <a:rect l="l" t="t" r="r" b="b"/>
              <a:pathLst>
                <a:path w="1904" h="1270" extrusionOk="0">
                  <a:moveTo>
                    <a:pt x="1498" y="0"/>
                  </a:moveTo>
                  <a:lnTo>
                    <a:pt x="0" y="1231"/>
                  </a:lnTo>
                  <a:lnTo>
                    <a:pt x="1498"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7" name="Google Shape;477;p11"/>
            <p:cNvSpPr/>
            <p:nvPr/>
          </p:nvSpPr>
          <p:spPr>
            <a:xfrm>
              <a:off x="10396011" y="6449386"/>
              <a:ext cx="19685" cy="25400"/>
            </a:xfrm>
            <a:custGeom>
              <a:avLst/>
              <a:gdLst/>
              <a:ahLst/>
              <a:cxnLst/>
              <a:rect l="l" t="t" r="r" b="b"/>
              <a:pathLst>
                <a:path w="19684" h="25400" extrusionOk="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8" name="Google Shape;478;p11"/>
            <p:cNvSpPr/>
            <p:nvPr/>
          </p:nvSpPr>
          <p:spPr>
            <a:xfrm>
              <a:off x="10414835" y="6346504"/>
              <a:ext cx="3175" cy="11430"/>
            </a:xfrm>
            <a:custGeom>
              <a:avLst/>
              <a:gdLst/>
              <a:ahLst/>
              <a:cxnLst/>
              <a:rect l="l" t="t" r="r" b="b"/>
              <a:pathLst>
                <a:path w="3175" h="11429" extrusionOk="0">
                  <a:moveTo>
                    <a:pt x="1206" y="6032"/>
                  </a:moveTo>
                  <a:lnTo>
                    <a:pt x="457" y="8851"/>
                  </a:lnTo>
                  <a:lnTo>
                    <a:pt x="254" y="9855"/>
                  </a:lnTo>
                  <a:lnTo>
                    <a:pt x="0" y="10833"/>
                  </a:lnTo>
                  <a:lnTo>
                    <a:pt x="266" y="9855"/>
                  </a:lnTo>
                  <a:lnTo>
                    <a:pt x="469" y="8851"/>
                  </a:lnTo>
                  <a:lnTo>
                    <a:pt x="1206" y="6032"/>
                  </a:lnTo>
                  <a:close/>
                </a:path>
                <a:path w="3175" h="11429" extrusionOk="0">
                  <a:moveTo>
                    <a:pt x="1859" y="3781"/>
                  </a:moveTo>
                  <a:lnTo>
                    <a:pt x="1723" y="4203"/>
                  </a:lnTo>
                  <a:lnTo>
                    <a:pt x="1206" y="6032"/>
                  </a:lnTo>
                  <a:lnTo>
                    <a:pt x="1859" y="3781"/>
                  </a:lnTo>
                  <a:close/>
                </a:path>
                <a:path w="3175" h="11429" extrusionOk="0">
                  <a:moveTo>
                    <a:pt x="3048" y="0"/>
                  </a:moveTo>
                  <a:lnTo>
                    <a:pt x="1859" y="3781"/>
                  </a:lnTo>
                  <a:lnTo>
                    <a:pt x="2311" y="2387"/>
                  </a:lnTo>
                  <a:lnTo>
                    <a:pt x="3048"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9" name="Google Shape;479;p11"/>
            <p:cNvSpPr/>
            <p:nvPr/>
          </p:nvSpPr>
          <p:spPr>
            <a:xfrm>
              <a:off x="10400409" y="6324279"/>
              <a:ext cx="19685" cy="33655"/>
            </a:xfrm>
            <a:custGeom>
              <a:avLst/>
              <a:gdLst/>
              <a:ahLst/>
              <a:cxnLst/>
              <a:rect l="l" t="t" r="r" b="b"/>
              <a:pathLst>
                <a:path w="19684" h="33654" extrusionOk="0">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0" name="Google Shape;480;p11"/>
            <p:cNvSpPr/>
            <p:nvPr/>
          </p:nvSpPr>
          <p:spPr>
            <a:xfrm>
              <a:off x="10465041" y="6466636"/>
              <a:ext cx="5715" cy="8890"/>
            </a:xfrm>
            <a:custGeom>
              <a:avLst/>
              <a:gdLst/>
              <a:ahLst/>
              <a:cxnLst/>
              <a:rect l="l" t="t" r="r" b="b"/>
              <a:pathLst>
                <a:path w="5715" h="8889" extrusionOk="0">
                  <a:moveTo>
                    <a:pt x="1524" y="6553"/>
                  </a:moveTo>
                  <a:lnTo>
                    <a:pt x="508" y="7975"/>
                  </a:lnTo>
                  <a:lnTo>
                    <a:pt x="0" y="8636"/>
                  </a:lnTo>
                  <a:lnTo>
                    <a:pt x="520" y="7975"/>
                  </a:lnTo>
                  <a:lnTo>
                    <a:pt x="1524" y="6553"/>
                  </a:lnTo>
                  <a:close/>
                </a:path>
                <a:path w="5715" h="8889" extrusionOk="0">
                  <a:moveTo>
                    <a:pt x="4483" y="2336"/>
                  </a:moveTo>
                  <a:lnTo>
                    <a:pt x="1524" y="6553"/>
                  </a:lnTo>
                  <a:lnTo>
                    <a:pt x="3390" y="3924"/>
                  </a:lnTo>
                  <a:lnTo>
                    <a:pt x="4483" y="2336"/>
                  </a:lnTo>
                  <a:close/>
                </a:path>
                <a:path w="5715" h="8889" extrusionOk="0">
                  <a:moveTo>
                    <a:pt x="5537" y="711"/>
                  </a:moveTo>
                  <a:lnTo>
                    <a:pt x="5321" y="495"/>
                  </a:lnTo>
                  <a:lnTo>
                    <a:pt x="4699" y="0"/>
                  </a:lnTo>
                  <a:lnTo>
                    <a:pt x="5105" y="355"/>
                  </a:lnTo>
                  <a:lnTo>
                    <a:pt x="5537" y="723"/>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1" name="Google Shape;481;p11"/>
            <p:cNvSpPr/>
            <p:nvPr/>
          </p:nvSpPr>
          <p:spPr>
            <a:xfrm>
              <a:off x="10449519" y="6452484"/>
              <a:ext cx="21590" cy="24765"/>
            </a:xfrm>
            <a:custGeom>
              <a:avLst/>
              <a:gdLst/>
              <a:ahLst/>
              <a:cxnLst/>
              <a:rect l="l" t="t" r="r" b="b"/>
              <a:pathLst>
                <a:path w="21590" h="24764" extrusionOk="0">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2" name="Google Shape;482;p11"/>
            <p:cNvSpPr/>
            <p:nvPr/>
          </p:nvSpPr>
          <p:spPr>
            <a:xfrm>
              <a:off x="10442905" y="6288938"/>
              <a:ext cx="22225" cy="14604"/>
            </a:xfrm>
            <a:custGeom>
              <a:avLst/>
              <a:gdLst/>
              <a:ahLst/>
              <a:cxnLst/>
              <a:rect l="l" t="t" r="r" b="b"/>
              <a:pathLst>
                <a:path w="22225" h="14604" extrusionOk="0">
                  <a:moveTo>
                    <a:pt x="12" y="14097"/>
                  </a:moveTo>
                  <a:close/>
                </a:path>
                <a:path w="22225" h="14604" extrusionOk="0">
                  <a:moveTo>
                    <a:pt x="15684" y="1435"/>
                  </a:moveTo>
                  <a:lnTo>
                    <a:pt x="14401" y="0"/>
                  </a:lnTo>
                  <a:lnTo>
                    <a:pt x="15684" y="1435"/>
                  </a:lnTo>
                  <a:close/>
                </a:path>
                <a:path w="22225" h="14604" extrusionOk="0">
                  <a:moveTo>
                    <a:pt x="18161" y="4368"/>
                  </a:moveTo>
                  <a:lnTo>
                    <a:pt x="16929" y="2870"/>
                  </a:lnTo>
                  <a:lnTo>
                    <a:pt x="15684" y="1435"/>
                  </a:lnTo>
                  <a:lnTo>
                    <a:pt x="18161" y="4368"/>
                  </a:lnTo>
                  <a:close/>
                </a:path>
                <a:path w="22225" h="14604" extrusionOk="0">
                  <a:moveTo>
                    <a:pt x="21209" y="8280"/>
                  </a:moveTo>
                  <a:lnTo>
                    <a:pt x="20066" y="6756"/>
                  </a:lnTo>
                  <a:lnTo>
                    <a:pt x="21209" y="8280"/>
                  </a:lnTo>
                  <a:close/>
                </a:path>
                <a:path w="22225" h="14604" extrusionOk="0">
                  <a:moveTo>
                    <a:pt x="21704" y="8877"/>
                  </a:moveTo>
                  <a:lnTo>
                    <a:pt x="21475" y="8559"/>
                  </a:lnTo>
                  <a:lnTo>
                    <a:pt x="21209" y="8280"/>
                  </a:lnTo>
                  <a:lnTo>
                    <a:pt x="21463" y="8572"/>
                  </a:lnTo>
                  <a:lnTo>
                    <a:pt x="21691" y="889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3" name="Google Shape;483;p11"/>
            <p:cNvSpPr/>
            <p:nvPr/>
          </p:nvSpPr>
          <p:spPr>
            <a:xfrm>
              <a:off x="10442910" y="6288942"/>
              <a:ext cx="22225" cy="23495"/>
            </a:xfrm>
            <a:custGeom>
              <a:avLst/>
              <a:gdLst/>
              <a:ahLst/>
              <a:cxnLst/>
              <a:rect l="l" t="t" r="r" b="b"/>
              <a:pathLst>
                <a:path w="22225" h="23495" extrusionOk="0">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4" name="Google Shape;484;p11"/>
            <p:cNvSpPr/>
            <p:nvPr/>
          </p:nvSpPr>
          <p:spPr>
            <a:xfrm>
              <a:off x="10497751" y="6359959"/>
              <a:ext cx="6350" cy="10795"/>
            </a:xfrm>
            <a:custGeom>
              <a:avLst/>
              <a:gdLst/>
              <a:ahLst/>
              <a:cxnLst/>
              <a:rect l="l" t="t" r="r" b="b"/>
              <a:pathLst>
                <a:path w="6350" h="10795" extrusionOk="0">
                  <a:moveTo>
                    <a:pt x="1184" y="7898"/>
                  </a:moveTo>
                  <a:lnTo>
                    <a:pt x="622" y="9042"/>
                  </a:lnTo>
                  <a:lnTo>
                    <a:pt x="0" y="10528"/>
                  </a:lnTo>
                  <a:lnTo>
                    <a:pt x="635" y="9042"/>
                  </a:lnTo>
                  <a:lnTo>
                    <a:pt x="1184" y="7898"/>
                  </a:lnTo>
                  <a:close/>
                </a:path>
                <a:path w="6350" h="10795" extrusionOk="0">
                  <a:moveTo>
                    <a:pt x="6019" y="0"/>
                  </a:moveTo>
                  <a:lnTo>
                    <a:pt x="4203" y="2362"/>
                  </a:lnTo>
                  <a:lnTo>
                    <a:pt x="2628" y="4889"/>
                  </a:lnTo>
                  <a:lnTo>
                    <a:pt x="4216" y="2362"/>
                  </a:lnTo>
                  <a:lnTo>
                    <a:pt x="6019"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5" name="Google Shape;485;p11"/>
            <p:cNvSpPr/>
            <p:nvPr/>
          </p:nvSpPr>
          <p:spPr>
            <a:xfrm>
              <a:off x="10488886" y="6337074"/>
              <a:ext cx="15240" cy="50165"/>
            </a:xfrm>
            <a:custGeom>
              <a:avLst/>
              <a:gdLst/>
              <a:ahLst/>
              <a:cxnLst/>
              <a:rect l="l" t="t" r="r" b="b"/>
              <a:pathLst>
                <a:path w="15240" h="50164" extrusionOk="0">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6" name="Google Shape;486;p11"/>
            <p:cNvSpPr/>
            <p:nvPr/>
          </p:nvSpPr>
          <p:spPr>
            <a:xfrm>
              <a:off x="10497743" y="6403149"/>
              <a:ext cx="3175" cy="5715"/>
            </a:xfrm>
            <a:custGeom>
              <a:avLst/>
              <a:gdLst/>
              <a:ahLst/>
              <a:cxnLst/>
              <a:rect l="l" t="t" r="r" b="b"/>
              <a:pathLst>
                <a:path w="3175" h="5714" extrusionOk="0">
                  <a:moveTo>
                    <a:pt x="0" y="0"/>
                  </a:moveTo>
                  <a:lnTo>
                    <a:pt x="634" y="1511"/>
                  </a:lnTo>
                  <a:lnTo>
                    <a:pt x="2641" y="5664"/>
                  </a:lnTo>
                  <a:lnTo>
                    <a:pt x="634" y="1498"/>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7" name="Google Shape;487;p11"/>
            <p:cNvSpPr/>
            <p:nvPr/>
          </p:nvSpPr>
          <p:spPr>
            <a:xfrm>
              <a:off x="10488886" y="6386808"/>
              <a:ext cx="15240" cy="50165"/>
            </a:xfrm>
            <a:custGeom>
              <a:avLst/>
              <a:gdLst/>
              <a:ahLst/>
              <a:cxnLst/>
              <a:rect l="l" t="t" r="r" b="b"/>
              <a:pathLst>
                <a:path w="15240" h="50164" extrusionOk="0">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8" name="Google Shape;488;p11"/>
            <p:cNvSpPr/>
            <p:nvPr/>
          </p:nvSpPr>
          <p:spPr>
            <a:xfrm>
              <a:off x="10459607" y="6341794"/>
              <a:ext cx="6985" cy="13335"/>
            </a:xfrm>
            <a:custGeom>
              <a:avLst/>
              <a:gdLst/>
              <a:ahLst/>
              <a:cxnLst/>
              <a:rect l="l" t="t" r="r" b="b"/>
              <a:pathLst>
                <a:path w="6984" h="13335" extrusionOk="0">
                  <a:moveTo>
                    <a:pt x="2237" y="7905"/>
                  </a:moveTo>
                  <a:lnTo>
                    <a:pt x="1835" y="8712"/>
                  </a:lnTo>
                  <a:lnTo>
                    <a:pt x="858" y="10782"/>
                  </a:lnTo>
                  <a:lnTo>
                    <a:pt x="0" y="12903"/>
                  </a:lnTo>
                  <a:lnTo>
                    <a:pt x="869" y="10769"/>
                  </a:lnTo>
                  <a:lnTo>
                    <a:pt x="2237" y="7905"/>
                  </a:lnTo>
                  <a:close/>
                </a:path>
                <a:path w="6984" h="13335" extrusionOk="0">
                  <a:moveTo>
                    <a:pt x="6616" y="0"/>
                  </a:moveTo>
                  <a:lnTo>
                    <a:pt x="5250" y="2158"/>
                  </a:lnTo>
                  <a:lnTo>
                    <a:pt x="4000" y="4368"/>
                  </a:lnTo>
                  <a:lnTo>
                    <a:pt x="5265" y="2146"/>
                  </a:lnTo>
                  <a:lnTo>
                    <a:pt x="6616"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9" name="Google Shape;489;p11"/>
            <p:cNvSpPr/>
            <p:nvPr/>
          </p:nvSpPr>
          <p:spPr>
            <a:xfrm>
              <a:off x="10448885" y="6321173"/>
              <a:ext cx="17780" cy="35560"/>
            </a:xfrm>
            <a:custGeom>
              <a:avLst/>
              <a:gdLst/>
              <a:ahLst/>
              <a:cxnLst/>
              <a:rect l="l" t="t" r="r" b="b"/>
              <a:pathLst>
                <a:path w="17779" h="35560" extrusionOk="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0" name="Google Shape;490;p11"/>
            <p:cNvSpPr/>
            <p:nvPr/>
          </p:nvSpPr>
          <p:spPr>
            <a:xfrm>
              <a:off x="10457303" y="6484692"/>
              <a:ext cx="9525" cy="7620"/>
            </a:xfrm>
            <a:custGeom>
              <a:avLst/>
              <a:gdLst/>
              <a:ahLst/>
              <a:cxnLst/>
              <a:rect l="l" t="t" r="r" b="b"/>
              <a:pathLst>
                <a:path w="9525" h="7620" extrusionOk="0">
                  <a:moveTo>
                    <a:pt x="9169" y="6984"/>
                  </a:moveTo>
                  <a:close/>
                </a:path>
                <a:path w="9525" h="7620" extrusionOk="0">
                  <a:moveTo>
                    <a:pt x="7594" y="5892"/>
                  </a:moveTo>
                  <a:lnTo>
                    <a:pt x="9151" y="6984"/>
                  </a:lnTo>
                  <a:lnTo>
                    <a:pt x="7594" y="5892"/>
                  </a:lnTo>
                  <a:close/>
                </a:path>
                <a:path w="9525" h="7620" extrusionOk="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1" name="Google Shape;491;p11"/>
            <p:cNvSpPr/>
            <p:nvPr/>
          </p:nvSpPr>
          <p:spPr>
            <a:xfrm>
              <a:off x="10442909" y="6484697"/>
              <a:ext cx="24130" cy="21590"/>
            </a:xfrm>
            <a:custGeom>
              <a:avLst/>
              <a:gdLst/>
              <a:ahLst/>
              <a:cxnLst/>
              <a:rect l="l" t="t" r="r" b="b"/>
              <a:pathLst>
                <a:path w="24129" h="21590" extrusionOk="0">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2" name="Google Shape;492;p11"/>
            <p:cNvSpPr/>
            <p:nvPr/>
          </p:nvSpPr>
          <p:spPr>
            <a:xfrm>
              <a:off x="11100362" y="6231290"/>
              <a:ext cx="77470" cy="22225"/>
            </a:xfrm>
            <a:custGeom>
              <a:avLst/>
              <a:gdLst/>
              <a:ahLst/>
              <a:cxnLst/>
              <a:rect l="l" t="t" r="r" b="b"/>
              <a:pathLst>
                <a:path w="77470" h="22225" extrusionOk="0">
                  <a:moveTo>
                    <a:pt x="76873" y="0"/>
                  </a:moveTo>
                  <a:lnTo>
                    <a:pt x="0" y="8915"/>
                  </a:lnTo>
                  <a:lnTo>
                    <a:pt x="0" y="21767"/>
                  </a:lnTo>
                  <a:lnTo>
                    <a:pt x="76873" y="21767"/>
                  </a:lnTo>
                  <a:lnTo>
                    <a:pt x="76873" y="0"/>
                  </a:lnTo>
                  <a:close/>
                </a:path>
              </a:pathLst>
            </a:custGeom>
            <a:solidFill>
              <a:srgbClr val="86C66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3" name="Google Shape;493;p11"/>
            <p:cNvSpPr/>
            <p:nvPr/>
          </p:nvSpPr>
          <p:spPr>
            <a:xfrm>
              <a:off x="10654982" y="6268211"/>
              <a:ext cx="1092835" cy="247015"/>
            </a:xfrm>
            <a:custGeom>
              <a:avLst/>
              <a:gdLst/>
              <a:ahLst/>
              <a:cxnLst/>
              <a:rect l="l" t="t" r="r" b="b"/>
              <a:pathLst>
                <a:path w="1092834" h="247015" extrusionOk="0">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extrusionOk="0">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extrusionOk="0">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extrusionOk="0">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extrusionOk="0">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extrusionOk="0">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extrusionOk="0">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extrusionOk="0">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extrusionOk="0">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extrusionOk="0">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extrusionOk="0">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extrusionOk="0">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extrusionOk="0">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extrusionOk="0">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extrusionOk="0">
                  <a:moveTo>
                    <a:pt x="857465" y="1752"/>
                  </a:moveTo>
                  <a:lnTo>
                    <a:pt x="834923" y="1752"/>
                  </a:lnTo>
                  <a:lnTo>
                    <a:pt x="834923" y="104203"/>
                  </a:lnTo>
                  <a:lnTo>
                    <a:pt x="857465" y="104203"/>
                  </a:lnTo>
                  <a:lnTo>
                    <a:pt x="857465" y="1752"/>
                  </a:lnTo>
                  <a:close/>
                </a:path>
                <a:path w="1092834" h="247015" extrusionOk="0">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extrusionOk="0">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94" name="Google Shape;494;p11"/>
            <p:cNvPicPr preferRelativeResize="0"/>
            <p:nvPr/>
          </p:nvPicPr>
          <p:blipFill rotWithShape="1">
            <a:blip r:embed="rId5">
              <a:alphaModFix/>
            </a:blip>
            <a:srcRect/>
            <a:stretch/>
          </p:blipFill>
          <p:spPr>
            <a:xfrm>
              <a:off x="987768" y="6008890"/>
              <a:ext cx="725765" cy="631734"/>
            </a:xfrm>
            <a:prstGeom prst="rect">
              <a:avLst/>
            </a:prstGeom>
            <a:noFill/>
            <a:ln>
              <a:noFill/>
            </a:ln>
          </p:spPr>
        </p:pic>
      </p:grpSp>
      <p:sp>
        <p:nvSpPr>
          <p:cNvPr id="495" name="Google Shape;495;p11"/>
          <p:cNvSpPr txBox="1">
            <a:spLocks noGrp="1"/>
          </p:cNvSpPr>
          <p:nvPr>
            <p:ph type="title"/>
          </p:nvPr>
        </p:nvSpPr>
        <p:spPr>
          <a:xfrm>
            <a:off x="1436300" y="704118"/>
            <a:ext cx="3745300" cy="1751762"/>
          </a:xfrm>
          <a:prstGeom prst="rect">
            <a:avLst/>
          </a:prstGeom>
          <a:noFill/>
          <a:ln>
            <a:noFill/>
          </a:ln>
        </p:spPr>
        <p:txBody>
          <a:bodyPr spcFirstLastPara="1" wrap="square" lIns="0" tIns="12700" rIns="0" bIns="0" anchor="t" anchorCtr="0">
            <a:spAutoFit/>
          </a:bodyPr>
          <a:lstStyle/>
          <a:p>
            <a:pPr marL="12700" lvl="0" indent="0" algn="l" rtl="0">
              <a:lnSpc>
                <a:spcPct val="112800"/>
              </a:lnSpc>
              <a:spcBef>
                <a:spcPts val="0"/>
              </a:spcBef>
              <a:spcAft>
                <a:spcPts val="0"/>
              </a:spcAft>
              <a:buSzPts val="1400"/>
              <a:buNone/>
            </a:pPr>
            <a:r>
              <a:rPr lang="en-US" b="1" dirty="0">
                <a:solidFill>
                  <a:srgbClr val="FFFFFF"/>
                </a:solidFill>
                <a:latin typeface="Helvetica Neue"/>
                <a:ea typeface="Helvetica Neue"/>
                <a:cs typeface="Helvetica Neue"/>
                <a:sym typeface="Helvetica Neue"/>
              </a:rPr>
              <a:t>Respect</a:t>
            </a:r>
            <a:endParaRPr dirty="0"/>
          </a:p>
          <a:p>
            <a:pPr marL="12700" lvl="0" indent="0" algn="l" rtl="0">
              <a:lnSpc>
                <a:spcPct val="112800"/>
              </a:lnSpc>
              <a:spcBef>
                <a:spcPts val="0"/>
              </a:spcBef>
              <a:spcAft>
                <a:spcPts val="0"/>
              </a:spcAft>
              <a:buSzPts val="1400"/>
              <a:buNone/>
            </a:pPr>
            <a:r>
              <a:rPr lang="en-US" dirty="0">
                <a:solidFill>
                  <a:srgbClr val="FFFFFF"/>
                </a:solidFill>
              </a:rPr>
              <a:t>et </a:t>
            </a:r>
            <a:r>
              <a:rPr lang="en-US" dirty="0" err="1">
                <a:solidFill>
                  <a:srgbClr val="FFFFFF"/>
                </a:solidFill>
              </a:rPr>
              <a:t>pouvoir</a:t>
            </a:r>
            <a:endParaRPr dirty="0"/>
          </a:p>
        </p:txBody>
      </p:sp>
      <p:grpSp>
        <p:nvGrpSpPr>
          <p:cNvPr id="496" name="Google Shape;496;p11"/>
          <p:cNvGrpSpPr/>
          <p:nvPr/>
        </p:nvGrpSpPr>
        <p:grpSpPr>
          <a:xfrm>
            <a:off x="6117704" y="2309291"/>
            <a:ext cx="6050755" cy="2421509"/>
            <a:chOff x="6117704" y="2309291"/>
            <a:chExt cx="6050755" cy="2421509"/>
          </a:xfrm>
        </p:grpSpPr>
        <p:sp>
          <p:nvSpPr>
            <p:cNvPr id="497" name="Google Shape;497;p11"/>
            <p:cNvSpPr/>
            <p:nvPr/>
          </p:nvSpPr>
          <p:spPr>
            <a:xfrm>
              <a:off x="7292294" y="4723233"/>
              <a:ext cx="4876165" cy="0"/>
            </a:xfrm>
            <a:custGeom>
              <a:avLst/>
              <a:gdLst/>
              <a:ahLst/>
              <a:cxnLst/>
              <a:rect l="l" t="t" r="r" b="b"/>
              <a:pathLst>
                <a:path w="4876165" h="120000" extrusionOk="0">
                  <a:moveTo>
                    <a:pt x="0" y="0"/>
                  </a:moveTo>
                  <a:lnTo>
                    <a:pt x="4875707" y="0"/>
                  </a:lnTo>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98" name="Google Shape;498;p11"/>
            <p:cNvPicPr preferRelativeResize="0"/>
            <p:nvPr/>
          </p:nvPicPr>
          <p:blipFill rotWithShape="1">
            <a:blip r:embed="rId6">
              <a:alphaModFix/>
            </a:blip>
            <a:srcRect/>
            <a:stretch/>
          </p:blipFill>
          <p:spPr>
            <a:xfrm>
              <a:off x="8794800" y="2309291"/>
              <a:ext cx="911098" cy="911110"/>
            </a:xfrm>
            <a:prstGeom prst="rect">
              <a:avLst/>
            </a:prstGeom>
            <a:noFill/>
            <a:ln>
              <a:noFill/>
            </a:ln>
          </p:spPr>
        </p:pic>
        <p:pic>
          <p:nvPicPr>
            <p:cNvPr id="499" name="Google Shape;499;p11"/>
            <p:cNvPicPr preferRelativeResize="0"/>
            <p:nvPr/>
          </p:nvPicPr>
          <p:blipFill rotWithShape="1">
            <a:blip r:embed="rId7">
              <a:alphaModFix/>
            </a:blip>
            <a:srcRect/>
            <a:stretch/>
          </p:blipFill>
          <p:spPr>
            <a:xfrm>
              <a:off x="6117704" y="2309291"/>
              <a:ext cx="2421496" cy="2421509"/>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504"/>
        <p:cNvGrpSpPr/>
        <p:nvPr/>
      </p:nvGrpSpPr>
      <p:grpSpPr>
        <a:xfrm>
          <a:off x="0" y="0"/>
          <a:ext cx="0" cy="0"/>
          <a:chOff x="0" y="0"/>
          <a:chExt cx="0" cy="0"/>
        </a:xfrm>
      </p:grpSpPr>
      <p:sp>
        <p:nvSpPr>
          <p:cNvPr id="505" name="Google Shape;505;p12"/>
          <p:cNvSpPr/>
          <p:nvPr/>
        </p:nvSpPr>
        <p:spPr>
          <a:xfrm>
            <a:off x="0" y="0"/>
            <a:ext cx="504190" cy="6858000"/>
          </a:xfrm>
          <a:custGeom>
            <a:avLst/>
            <a:gdLst/>
            <a:ahLst/>
            <a:cxnLst/>
            <a:rect l="l" t="t" r="r" b="b"/>
            <a:pathLst>
              <a:path w="504190" h="6858000" extrusionOk="0">
                <a:moveTo>
                  <a:pt x="503999" y="0"/>
                </a:moveTo>
                <a:lnTo>
                  <a:pt x="0" y="0"/>
                </a:lnTo>
                <a:lnTo>
                  <a:pt x="0" y="6858000"/>
                </a:lnTo>
                <a:lnTo>
                  <a:pt x="503999" y="6858000"/>
                </a:lnTo>
                <a:lnTo>
                  <a:pt x="503999" y="0"/>
                </a:lnTo>
                <a:close/>
              </a:path>
            </a:pathLst>
          </a:custGeom>
          <a:solidFill>
            <a:srgbClr val="2D5C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506" name="Google Shape;506;p12"/>
          <p:cNvPicPr preferRelativeResize="0"/>
          <p:nvPr/>
        </p:nvPicPr>
        <p:blipFill rotWithShape="1">
          <a:blip r:embed="rId3">
            <a:alphaModFix/>
          </a:blip>
          <a:srcRect/>
          <a:stretch/>
        </p:blipFill>
        <p:spPr>
          <a:xfrm>
            <a:off x="10206824" y="6096373"/>
            <a:ext cx="1435012" cy="533073"/>
          </a:xfrm>
          <a:prstGeom prst="rect">
            <a:avLst/>
          </a:prstGeom>
          <a:noFill/>
          <a:ln>
            <a:noFill/>
          </a:ln>
        </p:spPr>
      </p:pic>
      <p:pic>
        <p:nvPicPr>
          <p:cNvPr id="507" name="Google Shape;507;p12"/>
          <p:cNvPicPr preferRelativeResize="0"/>
          <p:nvPr/>
        </p:nvPicPr>
        <p:blipFill rotWithShape="1">
          <a:blip r:embed="rId4">
            <a:alphaModFix/>
          </a:blip>
          <a:srcRect/>
          <a:stretch/>
        </p:blipFill>
        <p:spPr>
          <a:xfrm>
            <a:off x="987768" y="6002540"/>
            <a:ext cx="725765" cy="631734"/>
          </a:xfrm>
          <a:prstGeom prst="rect">
            <a:avLst/>
          </a:prstGeom>
          <a:noFill/>
          <a:ln>
            <a:noFill/>
          </a:ln>
        </p:spPr>
      </p:pic>
      <p:sp>
        <p:nvSpPr>
          <p:cNvPr id="508" name="Google Shape;508;p12"/>
          <p:cNvSpPr txBox="1">
            <a:spLocks noGrp="1"/>
          </p:cNvSpPr>
          <p:nvPr>
            <p:ph type="title"/>
          </p:nvPr>
        </p:nvSpPr>
        <p:spPr>
          <a:xfrm>
            <a:off x="1403643" y="583468"/>
            <a:ext cx="8622100" cy="1490152"/>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sz="4800" b="1">
                <a:solidFill>
                  <a:srgbClr val="2D5C9E"/>
                </a:solidFill>
                <a:latin typeface="Helvetica Neue"/>
                <a:ea typeface="Helvetica Neue"/>
                <a:cs typeface="Helvetica Neue"/>
                <a:sym typeface="Helvetica Neue"/>
              </a:rPr>
              <a:t>PEAS: </a:t>
            </a:r>
            <a:r>
              <a:rPr lang="en-US" sz="4800"/>
              <a:t>c'est la responsabilité</a:t>
            </a:r>
            <a:br>
              <a:rPr lang="en-US" sz="4800"/>
            </a:br>
            <a:r>
              <a:rPr lang="en-US" sz="4800"/>
              <a:t>            de tous-tes</a:t>
            </a:r>
            <a:endParaRPr sz="4800"/>
          </a:p>
        </p:txBody>
      </p:sp>
      <p:grpSp>
        <p:nvGrpSpPr>
          <p:cNvPr id="509" name="Google Shape;509;p12"/>
          <p:cNvGrpSpPr/>
          <p:nvPr/>
        </p:nvGrpSpPr>
        <p:grpSpPr>
          <a:xfrm>
            <a:off x="3291846" y="2420880"/>
            <a:ext cx="6505296" cy="3675493"/>
            <a:chOff x="3291846" y="2420880"/>
            <a:chExt cx="6505296" cy="3675493"/>
          </a:xfrm>
        </p:grpSpPr>
        <p:pic>
          <p:nvPicPr>
            <p:cNvPr id="510" name="Google Shape;510;p12" title="Prévention de l’exploitation et des abus sexuels : C’est la responsabilité de tous"/>
            <p:cNvPicPr preferRelativeResize="0"/>
            <p:nvPr/>
          </p:nvPicPr>
          <p:blipFill rotWithShape="1">
            <a:blip r:embed="rId5">
              <a:alphaModFix/>
            </a:blip>
            <a:srcRect/>
            <a:stretch/>
          </p:blipFill>
          <p:spPr>
            <a:xfrm>
              <a:off x="3291847" y="2420881"/>
              <a:ext cx="6505295" cy="3675492"/>
            </a:xfrm>
            <a:prstGeom prst="rect">
              <a:avLst/>
            </a:prstGeom>
            <a:noFill/>
            <a:ln>
              <a:noFill/>
            </a:ln>
          </p:spPr>
        </p:pic>
        <p:sp>
          <p:nvSpPr>
            <p:cNvPr id="511" name="Google Shape;511;p12"/>
            <p:cNvSpPr/>
            <p:nvPr/>
          </p:nvSpPr>
          <p:spPr>
            <a:xfrm>
              <a:off x="3291846" y="2420880"/>
              <a:ext cx="6505295" cy="3675491"/>
            </a:xfrm>
            <a:custGeom>
              <a:avLst/>
              <a:gdLst/>
              <a:ahLst/>
              <a:cxnLst/>
              <a:rect l="l" t="t" r="r" b="b"/>
              <a:pathLst>
                <a:path w="4106545" h="1568450" extrusionOk="0">
                  <a:moveTo>
                    <a:pt x="0" y="1568284"/>
                  </a:moveTo>
                  <a:lnTo>
                    <a:pt x="4106176" y="1568284"/>
                  </a:lnTo>
                  <a:lnTo>
                    <a:pt x="4106176" y="0"/>
                  </a:lnTo>
                  <a:lnTo>
                    <a:pt x="0" y="0"/>
                  </a:lnTo>
                  <a:lnTo>
                    <a:pt x="0" y="1568284"/>
                  </a:lnTo>
                  <a:close/>
                </a:path>
              </a:pathLst>
            </a:custGeom>
            <a:noFill/>
            <a:ln w="12700"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516"/>
        <p:cNvGrpSpPr/>
        <p:nvPr/>
      </p:nvGrpSpPr>
      <p:grpSpPr>
        <a:xfrm>
          <a:off x="0" y="0"/>
          <a:ext cx="0" cy="0"/>
          <a:chOff x="0" y="0"/>
          <a:chExt cx="0" cy="0"/>
        </a:xfrm>
      </p:grpSpPr>
      <p:sp>
        <p:nvSpPr>
          <p:cNvPr id="517" name="Google Shape;517;p13"/>
          <p:cNvSpPr/>
          <p:nvPr/>
        </p:nvSpPr>
        <p:spPr>
          <a:xfrm>
            <a:off x="0" y="6362"/>
            <a:ext cx="504190" cy="6845300"/>
          </a:xfrm>
          <a:custGeom>
            <a:avLst/>
            <a:gdLst/>
            <a:ahLst/>
            <a:cxnLst/>
            <a:rect l="l" t="t" r="r" b="b"/>
            <a:pathLst>
              <a:path w="504190" h="6845300" extrusionOk="0">
                <a:moveTo>
                  <a:pt x="503999" y="0"/>
                </a:moveTo>
                <a:lnTo>
                  <a:pt x="0" y="0"/>
                </a:lnTo>
                <a:lnTo>
                  <a:pt x="0" y="6845287"/>
                </a:lnTo>
                <a:lnTo>
                  <a:pt x="503999" y="6845287"/>
                </a:lnTo>
                <a:lnTo>
                  <a:pt x="503999" y="0"/>
                </a:lnTo>
                <a:close/>
              </a:path>
            </a:pathLst>
          </a:custGeom>
          <a:solidFill>
            <a:srgbClr val="2D5C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518" name="Google Shape;518;p13"/>
          <p:cNvPicPr preferRelativeResize="0"/>
          <p:nvPr/>
        </p:nvPicPr>
        <p:blipFill rotWithShape="1">
          <a:blip r:embed="rId3">
            <a:alphaModFix/>
          </a:blip>
          <a:srcRect/>
          <a:stretch/>
        </p:blipFill>
        <p:spPr>
          <a:xfrm>
            <a:off x="987768" y="5996190"/>
            <a:ext cx="725765" cy="631734"/>
          </a:xfrm>
          <a:prstGeom prst="rect">
            <a:avLst/>
          </a:prstGeom>
          <a:noFill/>
          <a:ln>
            <a:noFill/>
          </a:ln>
        </p:spPr>
      </p:pic>
      <p:sp>
        <p:nvSpPr>
          <p:cNvPr id="519" name="Google Shape;519;p13"/>
          <p:cNvSpPr txBox="1"/>
          <p:nvPr/>
        </p:nvSpPr>
        <p:spPr>
          <a:xfrm>
            <a:off x="1436300" y="2544557"/>
            <a:ext cx="5814060" cy="1918217"/>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900"/>
              <a:buFont typeface="Arial"/>
              <a:buNone/>
            </a:pPr>
            <a:r>
              <a:rPr lang="en-US" sz="1900" b="1" i="0" u="none" strike="noStrike" cap="none">
                <a:solidFill>
                  <a:srgbClr val="2D5C9E"/>
                </a:solidFill>
                <a:latin typeface="Helvetica Neue"/>
                <a:ea typeface="Helvetica Neue"/>
                <a:cs typeface="Helvetica Neue"/>
                <a:sym typeface="Helvetica Neue"/>
              </a:rPr>
              <a:t>Discussion de groupe en plénière</a:t>
            </a:r>
            <a:endParaRPr sz="19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35"/>
              </a:spcBef>
              <a:spcAft>
                <a:spcPts val="0"/>
              </a:spcAft>
              <a:buClr>
                <a:srgbClr val="000000"/>
              </a:buClr>
              <a:buSzPts val="2100"/>
              <a:buFont typeface="Arial"/>
              <a:buNone/>
            </a:pPr>
            <a:endParaRPr sz="2100" b="0" i="0" u="none" strike="noStrike" cap="none">
              <a:solidFill>
                <a:schemeClr val="dk1"/>
              </a:solidFill>
              <a:latin typeface="Helvetica Neue"/>
              <a:ea typeface="Helvetica Neue"/>
              <a:cs typeface="Helvetica Neue"/>
              <a:sym typeface="Helvetica Neue"/>
            </a:endParaRPr>
          </a:p>
          <a:p>
            <a:pPr marL="12700" marR="1386205" lvl="0" indent="0" algn="l" rtl="0">
              <a:lnSpc>
                <a:spcPct val="113999"/>
              </a:lnSpc>
              <a:spcBef>
                <a:spcPts val="0"/>
              </a:spcBef>
              <a:spcAft>
                <a:spcPts val="0"/>
              </a:spcAft>
              <a:buClr>
                <a:srgbClr val="000000"/>
              </a:buClr>
              <a:buSzPts val="1900"/>
              <a:buFont typeface="Arial"/>
              <a:buNone/>
            </a:pPr>
            <a:r>
              <a:rPr lang="en-US" sz="1900" b="0" i="0" u="none" strike="noStrike" cap="none">
                <a:solidFill>
                  <a:srgbClr val="2D5C9E"/>
                </a:solidFill>
                <a:latin typeface="Helvetica Neue"/>
                <a:ea typeface="Helvetica Neue"/>
                <a:cs typeface="Helvetica Neue"/>
                <a:sym typeface="Helvetica Neue"/>
              </a:rPr>
              <a:t>Que pensez-vous de cette vidéo?</a:t>
            </a:r>
            <a:endParaRPr/>
          </a:p>
          <a:p>
            <a:pPr marL="12700" marR="1386205" lvl="0" indent="0" algn="l" rtl="0">
              <a:lnSpc>
                <a:spcPct val="113999"/>
              </a:lnSpc>
              <a:spcBef>
                <a:spcPts val="0"/>
              </a:spcBef>
              <a:spcAft>
                <a:spcPts val="0"/>
              </a:spcAft>
              <a:buClr>
                <a:srgbClr val="000000"/>
              </a:buClr>
              <a:buSzPts val="1900"/>
              <a:buFont typeface="Arial"/>
              <a:buNone/>
            </a:pPr>
            <a:r>
              <a:rPr lang="en-US" sz="1900" b="0" i="0" u="none" strike="noStrike" cap="none">
                <a:solidFill>
                  <a:srgbClr val="2D5C9E"/>
                </a:solidFill>
                <a:latin typeface="Helvetica Neue"/>
                <a:ea typeface="Helvetica Neue"/>
                <a:cs typeface="Helvetica Neue"/>
                <a:sym typeface="Helvetica Neue"/>
              </a:rPr>
              <a:t>Qu’avez-vous remarqué?</a:t>
            </a:r>
            <a:endParaRPr sz="1900" b="0" i="0" u="none" strike="noStrike" cap="none">
              <a:solidFill>
                <a:schemeClr val="dk1"/>
              </a:solidFill>
              <a:latin typeface="Helvetica Neue"/>
              <a:ea typeface="Helvetica Neue"/>
              <a:cs typeface="Helvetica Neue"/>
              <a:sym typeface="Helvetica Neue"/>
            </a:endParaRPr>
          </a:p>
          <a:p>
            <a:pPr marL="12700" marR="0" lvl="0" indent="0" algn="l" rtl="0">
              <a:lnSpc>
                <a:spcPct val="100000"/>
              </a:lnSpc>
              <a:spcBef>
                <a:spcPts val="320"/>
              </a:spcBef>
              <a:spcAft>
                <a:spcPts val="0"/>
              </a:spcAft>
              <a:buClr>
                <a:srgbClr val="000000"/>
              </a:buClr>
              <a:buSzPts val="1900"/>
              <a:buFont typeface="Arial"/>
              <a:buNone/>
            </a:pPr>
            <a:r>
              <a:rPr lang="en-US" sz="1900" b="0" i="0" u="none" strike="noStrike" cap="none">
                <a:solidFill>
                  <a:srgbClr val="2D5C9E"/>
                </a:solidFill>
                <a:latin typeface="Helvetica Neue"/>
                <a:ea typeface="Helvetica Neue"/>
                <a:cs typeface="Helvetica Neue"/>
                <a:sym typeface="Helvetica Neue"/>
              </a:rPr>
              <a:t>Quels sont les principaux themes que vous avez relevés dans cette vidéo?</a:t>
            </a:r>
            <a:endParaRPr sz="1900" b="0" i="0" u="none" strike="noStrike" cap="none">
              <a:solidFill>
                <a:schemeClr val="dk1"/>
              </a:solidFill>
              <a:latin typeface="Helvetica Neue"/>
              <a:ea typeface="Helvetica Neue"/>
              <a:cs typeface="Helvetica Neue"/>
              <a:sym typeface="Helvetica Neue"/>
            </a:endParaRPr>
          </a:p>
        </p:txBody>
      </p:sp>
      <p:grpSp>
        <p:nvGrpSpPr>
          <p:cNvPr id="520" name="Google Shape;520;p13"/>
          <p:cNvGrpSpPr/>
          <p:nvPr/>
        </p:nvGrpSpPr>
        <p:grpSpPr>
          <a:xfrm>
            <a:off x="1449000" y="4566920"/>
            <a:ext cx="10719436" cy="157480"/>
            <a:chOff x="1449000" y="4109628"/>
            <a:chExt cx="10719436" cy="157480"/>
          </a:xfrm>
        </p:grpSpPr>
        <p:sp>
          <p:nvSpPr>
            <p:cNvPr id="521" name="Google Shape;521;p13"/>
            <p:cNvSpPr/>
            <p:nvPr/>
          </p:nvSpPr>
          <p:spPr>
            <a:xfrm>
              <a:off x="1449001" y="4187882"/>
              <a:ext cx="10719435" cy="0"/>
            </a:xfrm>
            <a:custGeom>
              <a:avLst/>
              <a:gdLst/>
              <a:ahLst/>
              <a:cxnLst/>
              <a:rect l="l" t="t" r="r" b="b"/>
              <a:pathLst>
                <a:path w="10719435" h="120000" extrusionOk="0">
                  <a:moveTo>
                    <a:pt x="0" y="0"/>
                  </a:moveTo>
                  <a:lnTo>
                    <a:pt x="10719003" y="0"/>
                  </a:lnTo>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2" name="Google Shape;522;p13"/>
            <p:cNvSpPr/>
            <p:nvPr/>
          </p:nvSpPr>
          <p:spPr>
            <a:xfrm>
              <a:off x="1449000" y="4109628"/>
              <a:ext cx="122555" cy="157480"/>
            </a:xfrm>
            <a:custGeom>
              <a:avLst/>
              <a:gdLst/>
              <a:ahLst/>
              <a:cxnLst/>
              <a:rect l="l" t="t" r="r" b="b"/>
              <a:pathLst>
                <a:path w="122555" h="157479" extrusionOk="0">
                  <a:moveTo>
                    <a:pt x="0" y="0"/>
                  </a:moveTo>
                  <a:lnTo>
                    <a:pt x="0" y="156997"/>
                  </a:lnTo>
                  <a:lnTo>
                    <a:pt x="122364" y="78498"/>
                  </a:lnTo>
                  <a:lnTo>
                    <a:pt x="0" y="0"/>
                  </a:lnTo>
                  <a:close/>
                </a:path>
              </a:pathLst>
            </a:custGeom>
            <a:solidFill>
              <a:srgbClr val="00AF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523" name="Google Shape;523;p13"/>
          <p:cNvPicPr preferRelativeResize="0"/>
          <p:nvPr/>
        </p:nvPicPr>
        <p:blipFill rotWithShape="1">
          <a:blip r:embed="rId4">
            <a:alphaModFix/>
          </a:blip>
          <a:srcRect/>
          <a:stretch/>
        </p:blipFill>
        <p:spPr>
          <a:xfrm>
            <a:off x="5246108" y="6166582"/>
            <a:ext cx="1435012" cy="533067"/>
          </a:xfrm>
          <a:prstGeom prst="rect">
            <a:avLst/>
          </a:prstGeom>
          <a:noFill/>
          <a:ln>
            <a:noFill/>
          </a:ln>
        </p:spPr>
      </p:pic>
      <p:sp>
        <p:nvSpPr>
          <p:cNvPr id="524" name="Google Shape;524;p13"/>
          <p:cNvSpPr txBox="1">
            <a:spLocks noGrp="1"/>
          </p:cNvSpPr>
          <p:nvPr>
            <p:ph type="title"/>
          </p:nvPr>
        </p:nvSpPr>
        <p:spPr>
          <a:xfrm>
            <a:off x="1403643" y="583468"/>
            <a:ext cx="8622100" cy="1490152"/>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sz="4800" b="1" dirty="0">
                <a:solidFill>
                  <a:srgbClr val="2D5C9E"/>
                </a:solidFill>
                <a:latin typeface="Helvetica Neue"/>
                <a:ea typeface="Helvetica Neue"/>
                <a:cs typeface="Helvetica Neue"/>
                <a:sym typeface="Helvetica Neue"/>
              </a:rPr>
              <a:t>PEAS: </a:t>
            </a:r>
            <a:r>
              <a:rPr lang="en-US" sz="4800" dirty="0" err="1"/>
              <a:t>c'est</a:t>
            </a:r>
            <a:r>
              <a:rPr lang="en-US" sz="4800" dirty="0"/>
              <a:t> la </a:t>
            </a:r>
            <a:r>
              <a:rPr lang="en-US" sz="4800" dirty="0" err="1"/>
              <a:t>responsabilité</a:t>
            </a:r>
            <a:br>
              <a:rPr lang="en-US" sz="4800" dirty="0"/>
            </a:br>
            <a:r>
              <a:rPr lang="en-US" sz="4800" dirty="0"/>
              <a:t>            de </a:t>
            </a:r>
            <a:r>
              <a:rPr lang="en-US" sz="4800" dirty="0" err="1"/>
              <a:t>tous-tes</a:t>
            </a:r>
            <a:endParaRPr sz="4800" dirty="0"/>
          </a:p>
        </p:txBody>
      </p:sp>
      <p:sp>
        <p:nvSpPr>
          <p:cNvPr id="525" name="Google Shape;525;p13"/>
          <p:cNvSpPr/>
          <p:nvPr/>
        </p:nvSpPr>
        <p:spPr>
          <a:xfrm>
            <a:off x="10654982" y="6268211"/>
            <a:ext cx="1092835" cy="247015"/>
          </a:xfrm>
          <a:custGeom>
            <a:avLst/>
            <a:gdLst/>
            <a:ahLst/>
            <a:cxnLst/>
            <a:rect l="l" t="t" r="r" b="b"/>
            <a:pathLst>
              <a:path w="1092834" h="247015" extrusionOk="0">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extrusionOk="0">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extrusionOk="0">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extrusionOk="0">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extrusionOk="0">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extrusionOk="0">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extrusionOk="0">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extrusionOk="0">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extrusionOk="0">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extrusionOk="0">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extrusionOk="0">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extrusionOk="0">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extrusionOk="0">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extrusionOk="0">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extrusionOk="0">
                <a:moveTo>
                  <a:pt x="857465" y="1752"/>
                </a:moveTo>
                <a:lnTo>
                  <a:pt x="834923" y="1752"/>
                </a:lnTo>
                <a:lnTo>
                  <a:pt x="834923" y="104203"/>
                </a:lnTo>
                <a:lnTo>
                  <a:pt x="857465" y="104203"/>
                </a:lnTo>
                <a:lnTo>
                  <a:pt x="857465" y="1752"/>
                </a:lnTo>
                <a:close/>
              </a:path>
              <a:path w="1092834" h="247015" extrusionOk="0">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extrusionOk="0">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526" name="Google Shape;526;p13"/>
          <p:cNvPicPr preferRelativeResize="0"/>
          <p:nvPr/>
        </p:nvPicPr>
        <p:blipFill rotWithShape="1">
          <a:blip r:embed="rId5">
            <a:alphaModFix/>
          </a:blip>
          <a:srcRect/>
          <a:stretch/>
        </p:blipFill>
        <p:spPr>
          <a:xfrm>
            <a:off x="10288918" y="6239738"/>
            <a:ext cx="305562" cy="29464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pic>
        <p:nvPicPr>
          <p:cNvPr id="532" name="Google Shape;532;p14"/>
          <p:cNvPicPr preferRelativeResize="0"/>
          <p:nvPr/>
        </p:nvPicPr>
        <p:blipFill rotWithShape="1">
          <a:blip r:embed="rId3">
            <a:alphaModFix/>
          </a:blip>
          <a:srcRect/>
          <a:stretch/>
        </p:blipFill>
        <p:spPr>
          <a:xfrm>
            <a:off x="987768" y="6002540"/>
            <a:ext cx="725765" cy="631734"/>
          </a:xfrm>
          <a:prstGeom prst="rect">
            <a:avLst/>
          </a:prstGeom>
          <a:noFill/>
          <a:ln>
            <a:noFill/>
          </a:ln>
        </p:spPr>
      </p:pic>
      <p:sp>
        <p:nvSpPr>
          <p:cNvPr id="533" name="Google Shape;533;p14"/>
          <p:cNvSpPr txBox="1">
            <a:spLocks noGrp="1"/>
          </p:cNvSpPr>
          <p:nvPr>
            <p:ph type="title"/>
          </p:nvPr>
        </p:nvSpPr>
        <p:spPr>
          <a:xfrm>
            <a:off x="1436300" y="697768"/>
            <a:ext cx="9386570" cy="1551707"/>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b="1">
                <a:solidFill>
                  <a:srgbClr val="2D5C9E"/>
                </a:solidFill>
                <a:latin typeface="Helvetica Neue"/>
                <a:ea typeface="Helvetica Neue"/>
                <a:cs typeface="Helvetica Neue"/>
                <a:sym typeface="Helvetica Neue"/>
              </a:rPr>
              <a:t>Identifier les actions </a:t>
            </a:r>
            <a:r>
              <a:rPr lang="en-US"/>
              <a:t>pour démontrer le respect</a:t>
            </a:r>
            <a:endParaRPr/>
          </a:p>
        </p:txBody>
      </p:sp>
      <p:sp>
        <p:nvSpPr>
          <p:cNvPr id="534" name="Google Shape;534;p14"/>
          <p:cNvSpPr txBox="1"/>
          <p:nvPr/>
        </p:nvSpPr>
        <p:spPr>
          <a:xfrm>
            <a:off x="2588042" y="3520694"/>
            <a:ext cx="2536825" cy="1545808"/>
          </a:xfrm>
          <a:prstGeom prst="rect">
            <a:avLst/>
          </a:prstGeom>
          <a:noFill/>
          <a:ln>
            <a:noFill/>
          </a:ln>
        </p:spPr>
        <p:txBody>
          <a:bodyPr spcFirstLastPara="1" wrap="square" lIns="0" tIns="12700" rIns="0" bIns="0" anchor="t" anchorCtr="0">
            <a:spAutoFit/>
          </a:bodyPr>
          <a:lstStyle/>
          <a:p>
            <a:pPr marL="0" marR="0" lvl="0" indent="0" algn="ctr" rtl="0">
              <a:lnSpc>
                <a:spcPct val="119400"/>
              </a:lnSpc>
              <a:spcBef>
                <a:spcPts val="0"/>
              </a:spcBef>
              <a:spcAft>
                <a:spcPts val="0"/>
              </a:spcAft>
              <a:buClr>
                <a:srgbClr val="000000"/>
              </a:buClr>
              <a:buSzPts val="5000"/>
              <a:buFont typeface="Arial"/>
              <a:buNone/>
            </a:pPr>
            <a:r>
              <a:rPr lang="en-US" sz="5000" b="1" i="0" u="none" strike="noStrike" cap="none">
                <a:solidFill>
                  <a:srgbClr val="00AF7C"/>
                </a:solidFill>
                <a:latin typeface="Helvetica Neue"/>
                <a:ea typeface="Helvetica Neue"/>
                <a:cs typeface="Helvetica Neue"/>
                <a:sym typeface="Helvetica Neue"/>
              </a:rPr>
              <a:t>1.</a:t>
            </a:r>
            <a:endParaRPr sz="5000" b="0" i="0" u="none" strike="noStrike" cap="none">
              <a:solidFill>
                <a:schemeClr val="dk1"/>
              </a:solidFill>
              <a:latin typeface="Helvetica Neue"/>
              <a:ea typeface="Helvetica Neue"/>
              <a:cs typeface="Helvetica Neue"/>
              <a:sym typeface="Helvetica Neue"/>
            </a:endParaRPr>
          </a:p>
          <a:p>
            <a:pPr marL="0" marR="0" lvl="0" indent="0" algn="ctr" rtl="0">
              <a:lnSpc>
                <a:spcPct val="118235"/>
              </a:lnSpc>
              <a:spcBef>
                <a:spcPts val="0"/>
              </a:spcBef>
              <a:spcAft>
                <a:spcPts val="0"/>
              </a:spcAft>
              <a:buClr>
                <a:srgbClr val="000000"/>
              </a:buClr>
              <a:buSzPts val="1700"/>
              <a:buFont typeface="Arial"/>
              <a:buNone/>
            </a:pPr>
            <a:r>
              <a:rPr lang="en-US" sz="1700" b="0" i="0" u="none" strike="noStrike" cap="none">
                <a:solidFill>
                  <a:srgbClr val="2D5C9E"/>
                </a:solidFill>
                <a:latin typeface="Helvetica Neue"/>
                <a:ea typeface="Helvetica Neue"/>
                <a:cs typeface="Helvetica Neue"/>
                <a:sym typeface="Helvetica Neue"/>
              </a:rPr>
              <a:t>Les actions qui démontrent le respect</a:t>
            </a:r>
            <a:endParaRPr/>
          </a:p>
        </p:txBody>
      </p:sp>
      <p:sp>
        <p:nvSpPr>
          <p:cNvPr id="535" name="Google Shape;535;p14"/>
          <p:cNvSpPr txBox="1"/>
          <p:nvPr/>
        </p:nvSpPr>
        <p:spPr>
          <a:xfrm>
            <a:off x="7222641" y="3520694"/>
            <a:ext cx="3220720" cy="1545808"/>
          </a:xfrm>
          <a:prstGeom prst="rect">
            <a:avLst/>
          </a:prstGeom>
          <a:noFill/>
          <a:ln>
            <a:noFill/>
          </a:ln>
        </p:spPr>
        <p:txBody>
          <a:bodyPr spcFirstLastPara="1" wrap="square" lIns="0" tIns="12700" rIns="0" bIns="0" anchor="t" anchorCtr="0">
            <a:spAutoFit/>
          </a:bodyPr>
          <a:lstStyle/>
          <a:p>
            <a:pPr marL="0" marR="0" lvl="0" indent="0" algn="ctr" rtl="0">
              <a:lnSpc>
                <a:spcPct val="119400"/>
              </a:lnSpc>
              <a:spcBef>
                <a:spcPts val="0"/>
              </a:spcBef>
              <a:spcAft>
                <a:spcPts val="0"/>
              </a:spcAft>
              <a:buClr>
                <a:srgbClr val="000000"/>
              </a:buClr>
              <a:buSzPts val="5000"/>
              <a:buFont typeface="Arial"/>
              <a:buNone/>
            </a:pPr>
            <a:r>
              <a:rPr lang="en-US" sz="5000" b="1" i="0" u="none" strike="noStrike" cap="none">
                <a:solidFill>
                  <a:srgbClr val="00AF7C"/>
                </a:solidFill>
                <a:latin typeface="Helvetica Neue"/>
                <a:ea typeface="Helvetica Neue"/>
                <a:cs typeface="Helvetica Neue"/>
                <a:sym typeface="Helvetica Neue"/>
              </a:rPr>
              <a:t>2.</a:t>
            </a:r>
            <a:endParaRPr sz="5000" b="0" i="0" u="none" strike="noStrike" cap="none">
              <a:solidFill>
                <a:schemeClr val="dk1"/>
              </a:solidFill>
              <a:latin typeface="Helvetica Neue"/>
              <a:ea typeface="Helvetica Neue"/>
              <a:cs typeface="Helvetica Neue"/>
              <a:sym typeface="Helvetica Neue"/>
            </a:endParaRPr>
          </a:p>
          <a:p>
            <a:pPr marL="0" marR="0" lvl="0" indent="0" algn="ctr" rtl="0">
              <a:lnSpc>
                <a:spcPct val="118235"/>
              </a:lnSpc>
              <a:spcBef>
                <a:spcPts val="0"/>
              </a:spcBef>
              <a:spcAft>
                <a:spcPts val="0"/>
              </a:spcAft>
              <a:buClr>
                <a:srgbClr val="000000"/>
              </a:buClr>
              <a:buSzPts val="1700"/>
              <a:buFont typeface="Arial"/>
              <a:buNone/>
            </a:pPr>
            <a:r>
              <a:rPr lang="en-US" sz="1700" b="0" i="0" u="none" strike="noStrike" cap="none">
                <a:solidFill>
                  <a:srgbClr val="2D5C9E"/>
                </a:solidFill>
                <a:latin typeface="Helvetica Neue"/>
                <a:ea typeface="Helvetica Neue"/>
                <a:cs typeface="Helvetica Neue"/>
                <a:sym typeface="Helvetica Neue"/>
              </a:rPr>
              <a:t>Les actions qui démontrent pas de respect</a:t>
            </a:r>
            <a:endParaRPr/>
          </a:p>
        </p:txBody>
      </p:sp>
      <p:sp>
        <p:nvSpPr>
          <p:cNvPr id="536" name="Google Shape;536;p14"/>
          <p:cNvSpPr txBox="1"/>
          <p:nvPr/>
        </p:nvSpPr>
        <p:spPr>
          <a:xfrm>
            <a:off x="1415394" y="2349413"/>
            <a:ext cx="8597265" cy="685800"/>
          </a:xfrm>
          <a:prstGeom prst="rect">
            <a:avLst/>
          </a:prstGeom>
          <a:noFill/>
          <a:ln>
            <a:noFill/>
          </a:ln>
        </p:spPr>
        <p:txBody>
          <a:bodyPr spcFirstLastPara="1" wrap="square" lIns="0" tIns="12700" rIns="0" bIns="0" anchor="t" anchorCtr="0">
            <a:spAutoFit/>
          </a:bodyPr>
          <a:lstStyle/>
          <a:p>
            <a:pPr marL="12700" marR="5080" lvl="0" indent="0" algn="l" rtl="0">
              <a:lnSpc>
                <a:spcPct val="127499"/>
              </a:lnSpc>
              <a:spcBef>
                <a:spcPts val="0"/>
              </a:spcBef>
              <a:spcAft>
                <a:spcPts val="0"/>
              </a:spcAft>
              <a:buClr>
                <a:srgbClr val="000000"/>
              </a:buClr>
              <a:buSzPts val="1700"/>
              <a:buFont typeface="Arial"/>
              <a:buNone/>
            </a:pPr>
            <a:r>
              <a:rPr lang="en-US" sz="1700" b="1" i="0" u="none" strike="noStrike" cap="none">
                <a:solidFill>
                  <a:srgbClr val="2D5C9E"/>
                </a:solidFill>
                <a:latin typeface="Helvetica Neue"/>
                <a:ea typeface="Helvetica Neue"/>
                <a:cs typeface="Helvetica Neue"/>
                <a:sym typeface="Helvetica Neue"/>
              </a:rPr>
              <a:t>Comment espérez-vous être traité avec respect par vos collègues au travail? </a:t>
            </a:r>
            <a:endParaRPr/>
          </a:p>
          <a:p>
            <a:pPr marL="12700" marR="5080" lvl="0" indent="0" algn="l" rtl="0">
              <a:lnSpc>
                <a:spcPct val="127499"/>
              </a:lnSpc>
              <a:spcBef>
                <a:spcPts val="0"/>
              </a:spcBef>
              <a:spcAft>
                <a:spcPts val="0"/>
              </a:spcAft>
              <a:buClr>
                <a:srgbClr val="000000"/>
              </a:buClr>
              <a:buSzPts val="1700"/>
              <a:buFont typeface="Arial"/>
              <a:buNone/>
            </a:pPr>
            <a:r>
              <a:rPr lang="en-US" sz="1700" b="1" i="0" u="none" strike="noStrike" cap="none">
                <a:solidFill>
                  <a:srgbClr val="2D5C9E"/>
                </a:solidFill>
                <a:latin typeface="Helvetica Neue"/>
                <a:ea typeface="Helvetica Neue"/>
                <a:cs typeface="Helvetica Neue"/>
                <a:sym typeface="Helvetica Neue"/>
              </a:rPr>
              <a:t>Créez deux listes :</a:t>
            </a:r>
            <a:endParaRPr/>
          </a:p>
        </p:txBody>
      </p:sp>
      <p:grpSp>
        <p:nvGrpSpPr>
          <p:cNvPr id="537" name="Google Shape;537;p14"/>
          <p:cNvGrpSpPr/>
          <p:nvPr/>
        </p:nvGrpSpPr>
        <p:grpSpPr>
          <a:xfrm>
            <a:off x="6159497" y="3355200"/>
            <a:ext cx="157480" cy="1787525"/>
            <a:chOff x="6259538" y="3355200"/>
            <a:chExt cx="157480" cy="1787525"/>
          </a:xfrm>
        </p:grpSpPr>
        <p:sp>
          <p:nvSpPr>
            <p:cNvPr id="538" name="Google Shape;538;p14"/>
            <p:cNvSpPr/>
            <p:nvPr/>
          </p:nvSpPr>
          <p:spPr>
            <a:xfrm>
              <a:off x="6338040" y="3372890"/>
              <a:ext cx="0" cy="1760855"/>
            </a:xfrm>
            <a:custGeom>
              <a:avLst/>
              <a:gdLst/>
              <a:ahLst/>
              <a:cxnLst/>
              <a:rect l="l" t="t" r="r" b="b"/>
              <a:pathLst>
                <a:path w="120000" h="1760854" extrusionOk="0">
                  <a:moveTo>
                    <a:pt x="0" y="1760385"/>
                  </a:moveTo>
                  <a:lnTo>
                    <a:pt x="0" y="0"/>
                  </a:lnTo>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9" name="Google Shape;539;p14"/>
            <p:cNvSpPr/>
            <p:nvPr/>
          </p:nvSpPr>
          <p:spPr>
            <a:xfrm>
              <a:off x="6259538" y="3355200"/>
              <a:ext cx="157480" cy="1787525"/>
            </a:xfrm>
            <a:custGeom>
              <a:avLst/>
              <a:gdLst/>
              <a:ahLst/>
              <a:cxnLst/>
              <a:rect l="l" t="t" r="r" b="b"/>
              <a:pathLst>
                <a:path w="157479" h="1787525" extrusionOk="0">
                  <a:moveTo>
                    <a:pt x="156997" y="1665008"/>
                  </a:moveTo>
                  <a:lnTo>
                    <a:pt x="0" y="1665008"/>
                  </a:lnTo>
                  <a:lnTo>
                    <a:pt x="78498" y="1787372"/>
                  </a:lnTo>
                  <a:lnTo>
                    <a:pt x="156997" y="1665008"/>
                  </a:lnTo>
                  <a:close/>
                </a:path>
                <a:path w="157479" h="1787525" extrusionOk="0">
                  <a:moveTo>
                    <a:pt x="156997" y="122364"/>
                  </a:moveTo>
                  <a:lnTo>
                    <a:pt x="78498" y="0"/>
                  </a:lnTo>
                  <a:lnTo>
                    <a:pt x="0" y="122364"/>
                  </a:lnTo>
                  <a:lnTo>
                    <a:pt x="156997" y="122364"/>
                  </a:lnTo>
                  <a:close/>
                </a:path>
              </a:pathLst>
            </a:custGeom>
            <a:solidFill>
              <a:srgbClr val="00AF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540" name="Google Shape;540;p14"/>
          <p:cNvPicPr preferRelativeResize="0"/>
          <p:nvPr/>
        </p:nvPicPr>
        <p:blipFill rotWithShape="1">
          <a:blip r:embed="rId4">
            <a:alphaModFix/>
          </a:blip>
          <a:srcRect/>
          <a:stretch/>
        </p:blipFill>
        <p:spPr>
          <a:xfrm>
            <a:off x="5520493" y="6138717"/>
            <a:ext cx="1435012" cy="533067"/>
          </a:xfrm>
          <a:prstGeom prst="rect">
            <a:avLst/>
          </a:prstGeom>
          <a:noFill/>
          <a:ln>
            <a:noFill/>
          </a:ln>
        </p:spPr>
      </p:pic>
      <p:pic>
        <p:nvPicPr>
          <p:cNvPr id="541" name="Google Shape;541;p14"/>
          <p:cNvPicPr preferRelativeResize="0"/>
          <p:nvPr/>
        </p:nvPicPr>
        <p:blipFill rotWithShape="1">
          <a:blip r:embed="rId5">
            <a:alphaModFix/>
          </a:blip>
          <a:srcRect/>
          <a:stretch/>
        </p:blipFill>
        <p:spPr>
          <a:xfrm>
            <a:off x="10288918" y="6239738"/>
            <a:ext cx="305562" cy="294640"/>
          </a:xfrm>
          <a:prstGeom prst="rect">
            <a:avLst/>
          </a:prstGeom>
          <a:noFill/>
          <a:ln>
            <a:noFill/>
          </a:ln>
        </p:spPr>
      </p:pic>
      <p:sp>
        <p:nvSpPr>
          <p:cNvPr id="542" name="Google Shape;542;p14"/>
          <p:cNvSpPr/>
          <p:nvPr/>
        </p:nvSpPr>
        <p:spPr>
          <a:xfrm>
            <a:off x="10654982" y="6268211"/>
            <a:ext cx="1092835" cy="247015"/>
          </a:xfrm>
          <a:custGeom>
            <a:avLst/>
            <a:gdLst/>
            <a:ahLst/>
            <a:cxnLst/>
            <a:rect l="l" t="t" r="r" b="b"/>
            <a:pathLst>
              <a:path w="1092834" h="247015" extrusionOk="0">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extrusionOk="0">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extrusionOk="0">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extrusionOk="0">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extrusionOk="0">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extrusionOk="0">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extrusionOk="0">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extrusionOk="0">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extrusionOk="0">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extrusionOk="0">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extrusionOk="0">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extrusionOk="0">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extrusionOk="0">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extrusionOk="0">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extrusionOk="0">
                <a:moveTo>
                  <a:pt x="857465" y="1752"/>
                </a:moveTo>
                <a:lnTo>
                  <a:pt x="834923" y="1752"/>
                </a:lnTo>
                <a:lnTo>
                  <a:pt x="834923" y="104203"/>
                </a:lnTo>
                <a:lnTo>
                  <a:pt x="857465" y="104203"/>
                </a:lnTo>
                <a:lnTo>
                  <a:pt x="857465" y="1752"/>
                </a:lnTo>
                <a:close/>
              </a:path>
              <a:path w="1092834" h="247015" extrusionOk="0">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extrusionOk="0">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15"/>
          <p:cNvSpPr txBox="1">
            <a:spLocks noGrp="1"/>
          </p:cNvSpPr>
          <p:nvPr>
            <p:ph type="ctrTitle"/>
          </p:nvPr>
        </p:nvSpPr>
        <p:spPr>
          <a:xfrm>
            <a:off x="1350079" y="691418"/>
            <a:ext cx="9472790" cy="1551707"/>
          </a:xfrm>
          <a:prstGeom prst="rect">
            <a:avLst/>
          </a:prstGeom>
          <a:noFill/>
          <a:ln>
            <a:noFill/>
          </a:ln>
        </p:spPr>
        <p:txBody>
          <a:bodyPr spcFirstLastPara="1" wrap="square" lIns="0" tIns="12700" rIns="0" bIns="0" anchor="t" anchorCtr="0">
            <a:spAutoFit/>
          </a:bodyPr>
          <a:lstStyle/>
          <a:p>
            <a:pPr marL="98425" lvl="0" indent="0" algn="l" rtl="0">
              <a:lnSpc>
                <a:spcPct val="100000"/>
              </a:lnSpc>
              <a:spcBef>
                <a:spcPts val="0"/>
              </a:spcBef>
              <a:spcAft>
                <a:spcPts val="0"/>
              </a:spcAft>
              <a:buSzPts val="1400"/>
              <a:buNone/>
            </a:pPr>
            <a:r>
              <a:rPr lang="en-US" b="1">
                <a:solidFill>
                  <a:srgbClr val="2D5C9E"/>
                </a:solidFill>
                <a:latin typeface="Helvetica Neue"/>
                <a:ea typeface="Helvetica Neue"/>
                <a:cs typeface="Helvetica Neue"/>
                <a:sym typeface="Helvetica Neue"/>
              </a:rPr>
              <a:t>Actions </a:t>
            </a:r>
            <a:r>
              <a:rPr lang="en-US"/>
              <a:t>pour démontrer le respect</a:t>
            </a:r>
            <a:endParaRPr/>
          </a:p>
        </p:txBody>
      </p:sp>
      <p:sp>
        <p:nvSpPr>
          <p:cNvPr id="549" name="Google Shape;549;p15"/>
          <p:cNvSpPr txBox="1"/>
          <p:nvPr/>
        </p:nvSpPr>
        <p:spPr>
          <a:xfrm>
            <a:off x="1436300" y="2576266"/>
            <a:ext cx="8075930" cy="536044"/>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700"/>
              <a:buFont typeface="Arial"/>
              <a:buNone/>
            </a:pPr>
            <a:r>
              <a:rPr lang="en-US" sz="1700" b="1" i="0" u="none" strike="noStrike" cap="none">
                <a:solidFill>
                  <a:srgbClr val="2D5C9E"/>
                </a:solidFill>
                <a:latin typeface="Helvetica Neue"/>
                <a:ea typeface="Helvetica Neue"/>
                <a:cs typeface="Helvetica Neue"/>
                <a:sym typeface="Helvetica Neue"/>
              </a:rPr>
              <a:t>Comment démontrons-nous le respect aux participant-es au programme et aux membres de la communauté?</a:t>
            </a:r>
            <a:endParaRPr sz="1700" b="0" i="0" u="none" strike="noStrike" cap="none">
              <a:solidFill>
                <a:schemeClr val="dk1"/>
              </a:solidFill>
              <a:latin typeface="Helvetica Neue"/>
              <a:ea typeface="Helvetica Neue"/>
              <a:cs typeface="Helvetica Neue"/>
              <a:sym typeface="Helvetica Neue"/>
            </a:endParaRPr>
          </a:p>
        </p:txBody>
      </p:sp>
      <p:grpSp>
        <p:nvGrpSpPr>
          <p:cNvPr id="550" name="Google Shape;550;p15"/>
          <p:cNvGrpSpPr/>
          <p:nvPr/>
        </p:nvGrpSpPr>
        <p:grpSpPr>
          <a:xfrm>
            <a:off x="1449000" y="3347720"/>
            <a:ext cx="10719436" cy="157480"/>
            <a:chOff x="1449000" y="2853004"/>
            <a:chExt cx="10719436" cy="157480"/>
          </a:xfrm>
        </p:grpSpPr>
        <p:sp>
          <p:nvSpPr>
            <p:cNvPr id="551" name="Google Shape;551;p15"/>
            <p:cNvSpPr/>
            <p:nvPr/>
          </p:nvSpPr>
          <p:spPr>
            <a:xfrm>
              <a:off x="1449001" y="2931250"/>
              <a:ext cx="10719435" cy="0"/>
            </a:xfrm>
            <a:custGeom>
              <a:avLst/>
              <a:gdLst/>
              <a:ahLst/>
              <a:cxnLst/>
              <a:rect l="l" t="t" r="r" b="b"/>
              <a:pathLst>
                <a:path w="10719435" h="120000" extrusionOk="0">
                  <a:moveTo>
                    <a:pt x="0" y="0"/>
                  </a:moveTo>
                  <a:lnTo>
                    <a:pt x="10719003" y="0"/>
                  </a:lnTo>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2" name="Google Shape;552;p15"/>
            <p:cNvSpPr/>
            <p:nvPr/>
          </p:nvSpPr>
          <p:spPr>
            <a:xfrm>
              <a:off x="1449000" y="2853004"/>
              <a:ext cx="122555" cy="157480"/>
            </a:xfrm>
            <a:custGeom>
              <a:avLst/>
              <a:gdLst/>
              <a:ahLst/>
              <a:cxnLst/>
              <a:rect l="l" t="t" r="r" b="b"/>
              <a:pathLst>
                <a:path w="122555" h="157480" extrusionOk="0">
                  <a:moveTo>
                    <a:pt x="0" y="0"/>
                  </a:moveTo>
                  <a:lnTo>
                    <a:pt x="0" y="156997"/>
                  </a:lnTo>
                  <a:lnTo>
                    <a:pt x="122364" y="78498"/>
                  </a:lnTo>
                  <a:lnTo>
                    <a:pt x="0" y="0"/>
                  </a:lnTo>
                  <a:close/>
                </a:path>
              </a:pathLst>
            </a:custGeom>
            <a:solidFill>
              <a:srgbClr val="00AF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553" name="Google Shape;553;p15"/>
          <p:cNvPicPr preferRelativeResize="0"/>
          <p:nvPr/>
        </p:nvPicPr>
        <p:blipFill rotWithShape="1">
          <a:blip r:embed="rId3">
            <a:alphaModFix/>
          </a:blip>
          <a:srcRect/>
          <a:stretch/>
        </p:blipFill>
        <p:spPr>
          <a:xfrm>
            <a:off x="5575108" y="6102735"/>
            <a:ext cx="1435012" cy="53306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16"/>
          <p:cNvSpPr txBox="1">
            <a:spLocks noGrp="1"/>
          </p:cNvSpPr>
          <p:nvPr>
            <p:ph type="ctrTitle"/>
          </p:nvPr>
        </p:nvSpPr>
        <p:spPr>
          <a:xfrm>
            <a:off x="1350079" y="691418"/>
            <a:ext cx="9472790" cy="1551707"/>
          </a:xfrm>
          <a:prstGeom prst="rect">
            <a:avLst/>
          </a:prstGeom>
          <a:noFill/>
          <a:ln>
            <a:noFill/>
          </a:ln>
        </p:spPr>
        <p:txBody>
          <a:bodyPr spcFirstLastPara="1" wrap="square" lIns="0" tIns="12700" rIns="0" bIns="0" anchor="t" anchorCtr="0">
            <a:spAutoFit/>
          </a:bodyPr>
          <a:lstStyle/>
          <a:p>
            <a:pPr marL="98425" lvl="0" indent="0" algn="l" rtl="0">
              <a:lnSpc>
                <a:spcPct val="100000"/>
              </a:lnSpc>
              <a:spcBef>
                <a:spcPts val="0"/>
              </a:spcBef>
              <a:spcAft>
                <a:spcPts val="0"/>
              </a:spcAft>
              <a:buSzPts val="1400"/>
              <a:buNone/>
            </a:pPr>
            <a:r>
              <a:rPr lang="en-US" b="1">
                <a:solidFill>
                  <a:srgbClr val="2D5C9E"/>
                </a:solidFill>
                <a:latin typeface="Helvetica Neue"/>
                <a:ea typeface="Helvetica Neue"/>
                <a:cs typeface="Helvetica Neue"/>
                <a:sym typeface="Helvetica Neue"/>
              </a:rPr>
              <a:t>Actions </a:t>
            </a:r>
            <a:r>
              <a:rPr lang="en-US"/>
              <a:t>pour démontrer le respect</a:t>
            </a:r>
            <a:endParaRPr/>
          </a:p>
        </p:txBody>
      </p:sp>
      <p:sp>
        <p:nvSpPr>
          <p:cNvPr id="560" name="Google Shape;560;p16"/>
          <p:cNvSpPr txBox="1"/>
          <p:nvPr/>
        </p:nvSpPr>
        <p:spPr>
          <a:xfrm>
            <a:off x="1436300" y="2486157"/>
            <a:ext cx="9426575" cy="1035027"/>
          </a:xfrm>
          <a:prstGeom prst="rect">
            <a:avLst/>
          </a:prstGeom>
          <a:noFill/>
          <a:ln>
            <a:noFill/>
          </a:ln>
        </p:spPr>
        <p:txBody>
          <a:bodyPr spcFirstLastPara="1" wrap="square" lIns="0" tIns="12700" rIns="0" bIns="0" anchor="t" anchorCtr="0">
            <a:spAutoFit/>
          </a:bodyPr>
          <a:lstStyle/>
          <a:p>
            <a:pPr marL="12700" marR="5080" lvl="0" indent="0" algn="l" rtl="0">
              <a:lnSpc>
                <a:spcPct val="122500"/>
              </a:lnSpc>
              <a:spcBef>
                <a:spcPts val="0"/>
              </a:spcBef>
              <a:spcAft>
                <a:spcPts val="0"/>
              </a:spcAft>
              <a:buClr>
                <a:srgbClr val="000000"/>
              </a:buClr>
              <a:buSzPts val="1800"/>
              <a:buFont typeface="Arial"/>
              <a:buNone/>
            </a:pPr>
            <a:r>
              <a:rPr lang="en-US" sz="1800" b="1" i="0" u="none" strike="noStrike" cap="none">
                <a:solidFill>
                  <a:srgbClr val="2D5C9E"/>
                </a:solidFill>
                <a:latin typeface="Helvetica Neue"/>
                <a:ea typeface="Helvetica Neue"/>
                <a:cs typeface="Helvetica Neue"/>
                <a:sym typeface="Helvetica Neue"/>
              </a:rPr>
              <a:t>Sur cette liste, quelles actions de respect ou d'irrespect vous semblent les plus importantes lorsque nous parlons des exemples d'exploitation et d'abus sexuels que nous avons vus dans la vidéo?</a:t>
            </a:r>
            <a:endParaRPr sz="1800" b="0" i="0" u="none" strike="noStrike" cap="none">
              <a:solidFill>
                <a:schemeClr val="dk1"/>
              </a:solidFill>
              <a:latin typeface="Helvetica Neue"/>
              <a:ea typeface="Helvetica Neue"/>
              <a:cs typeface="Helvetica Neue"/>
              <a:sym typeface="Helvetica Neue"/>
            </a:endParaRPr>
          </a:p>
        </p:txBody>
      </p:sp>
      <p:grpSp>
        <p:nvGrpSpPr>
          <p:cNvPr id="561" name="Google Shape;561;p16"/>
          <p:cNvGrpSpPr/>
          <p:nvPr/>
        </p:nvGrpSpPr>
        <p:grpSpPr>
          <a:xfrm>
            <a:off x="1449000" y="3652520"/>
            <a:ext cx="10719436" cy="157480"/>
            <a:chOff x="1449000" y="3186000"/>
            <a:chExt cx="10719436" cy="157480"/>
          </a:xfrm>
        </p:grpSpPr>
        <p:sp>
          <p:nvSpPr>
            <p:cNvPr id="562" name="Google Shape;562;p16"/>
            <p:cNvSpPr/>
            <p:nvPr/>
          </p:nvSpPr>
          <p:spPr>
            <a:xfrm>
              <a:off x="1449001" y="3264253"/>
              <a:ext cx="10719435" cy="0"/>
            </a:xfrm>
            <a:custGeom>
              <a:avLst/>
              <a:gdLst/>
              <a:ahLst/>
              <a:cxnLst/>
              <a:rect l="l" t="t" r="r" b="b"/>
              <a:pathLst>
                <a:path w="10719435" h="120000" extrusionOk="0">
                  <a:moveTo>
                    <a:pt x="0" y="0"/>
                  </a:moveTo>
                  <a:lnTo>
                    <a:pt x="10719003" y="0"/>
                  </a:lnTo>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3" name="Google Shape;563;p16"/>
            <p:cNvSpPr/>
            <p:nvPr/>
          </p:nvSpPr>
          <p:spPr>
            <a:xfrm>
              <a:off x="1449000" y="3186000"/>
              <a:ext cx="122555" cy="157480"/>
            </a:xfrm>
            <a:custGeom>
              <a:avLst/>
              <a:gdLst/>
              <a:ahLst/>
              <a:cxnLst/>
              <a:rect l="l" t="t" r="r" b="b"/>
              <a:pathLst>
                <a:path w="122555" h="157479" extrusionOk="0">
                  <a:moveTo>
                    <a:pt x="0" y="0"/>
                  </a:moveTo>
                  <a:lnTo>
                    <a:pt x="0" y="156997"/>
                  </a:lnTo>
                  <a:lnTo>
                    <a:pt x="122364" y="78498"/>
                  </a:lnTo>
                  <a:lnTo>
                    <a:pt x="0" y="0"/>
                  </a:lnTo>
                  <a:close/>
                </a:path>
              </a:pathLst>
            </a:custGeom>
            <a:solidFill>
              <a:srgbClr val="00AF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564" name="Google Shape;564;p16"/>
          <p:cNvPicPr preferRelativeResize="0"/>
          <p:nvPr/>
        </p:nvPicPr>
        <p:blipFill rotWithShape="1">
          <a:blip r:embed="rId3">
            <a:alphaModFix/>
          </a:blip>
          <a:srcRect/>
          <a:stretch/>
        </p:blipFill>
        <p:spPr>
          <a:xfrm>
            <a:off x="5432081" y="6166582"/>
            <a:ext cx="1435012" cy="53306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569"/>
        <p:cNvGrpSpPr/>
        <p:nvPr/>
      </p:nvGrpSpPr>
      <p:grpSpPr>
        <a:xfrm>
          <a:off x="0" y="0"/>
          <a:ext cx="0" cy="0"/>
          <a:chOff x="0" y="0"/>
          <a:chExt cx="0" cy="0"/>
        </a:xfrm>
      </p:grpSpPr>
      <p:sp>
        <p:nvSpPr>
          <p:cNvPr id="570" name="Google Shape;570;p17"/>
          <p:cNvSpPr/>
          <p:nvPr/>
        </p:nvSpPr>
        <p:spPr>
          <a:xfrm>
            <a:off x="0" y="0"/>
            <a:ext cx="504190" cy="6858000"/>
          </a:xfrm>
          <a:custGeom>
            <a:avLst/>
            <a:gdLst/>
            <a:ahLst/>
            <a:cxnLst/>
            <a:rect l="l" t="t" r="r" b="b"/>
            <a:pathLst>
              <a:path w="504190" h="6858000" extrusionOk="0">
                <a:moveTo>
                  <a:pt x="503999" y="0"/>
                </a:moveTo>
                <a:lnTo>
                  <a:pt x="0" y="0"/>
                </a:lnTo>
                <a:lnTo>
                  <a:pt x="0" y="6858000"/>
                </a:lnTo>
                <a:lnTo>
                  <a:pt x="503999" y="6858000"/>
                </a:lnTo>
                <a:lnTo>
                  <a:pt x="503999" y="0"/>
                </a:lnTo>
                <a:close/>
              </a:path>
            </a:pathLst>
          </a:custGeom>
          <a:solidFill>
            <a:srgbClr val="2D5C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571" name="Google Shape;571;p17"/>
          <p:cNvGrpSpPr/>
          <p:nvPr/>
        </p:nvGrpSpPr>
        <p:grpSpPr>
          <a:xfrm>
            <a:off x="10288918" y="6227038"/>
            <a:ext cx="305562" cy="294640"/>
            <a:chOff x="10288918" y="6227038"/>
            <a:chExt cx="305562" cy="294640"/>
          </a:xfrm>
        </p:grpSpPr>
        <p:pic>
          <p:nvPicPr>
            <p:cNvPr id="572" name="Google Shape;572;p17"/>
            <p:cNvPicPr preferRelativeResize="0"/>
            <p:nvPr/>
          </p:nvPicPr>
          <p:blipFill rotWithShape="1">
            <a:blip r:embed="rId3">
              <a:alphaModFix/>
            </a:blip>
            <a:srcRect/>
            <a:stretch/>
          </p:blipFill>
          <p:spPr>
            <a:xfrm>
              <a:off x="10288918" y="6227038"/>
              <a:ext cx="305562" cy="294640"/>
            </a:xfrm>
            <a:prstGeom prst="rect">
              <a:avLst/>
            </a:prstGeom>
            <a:noFill/>
            <a:ln>
              <a:noFill/>
            </a:ln>
          </p:spPr>
        </p:pic>
        <p:pic>
          <p:nvPicPr>
            <p:cNvPr id="573" name="Google Shape;573;p17"/>
            <p:cNvPicPr preferRelativeResize="0"/>
            <p:nvPr/>
          </p:nvPicPr>
          <p:blipFill rotWithShape="1">
            <a:blip r:embed="rId4">
              <a:alphaModFix/>
            </a:blip>
            <a:srcRect/>
            <a:stretch/>
          </p:blipFill>
          <p:spPr>
            <a:xfrm>
              <a:off x="10494600" y="6359322"/>
              <a:ext cx="2597" cy="24961"/>
            </a:xfrm>
            <a:prstGeom prst="rect">
              <a:avLst/>
            </a:prstGeom>
            <a:noFill/>
            <a:ln>
              <a:noFill/>
            </a:ln>
          </p:spPr>
        </p:pic>
        <p:pic>
          <p:nvPicPr>
            <p:cNvPr id="574" name="Google Shape;574;p17"/>
            <p:cNvPicPr preferRelativeResize="0"/>
            <p:nvPr/>
          </p:nvPicPr>
          <p:blipFill rotWithShape="1">
            <a:blip r:embed="rId5">
              <a:alphaModFix/>
            </a:blip>
            <a:srcRect/>
            <a:stretch/>
          </p:blipFill>
          <p:spPr>
            <a:xfrm>
              <a:off x="10328376" y="6309791"/>
              <a:ext cx="62687" cy="60477"/>
            </a:xfrm>
            <a:prstGeom prst="rect">
              <a:avLst/>
            </a:prstGeom>
            <a:noFill/>
            <a:ln>
              <a:noFill/>
            </a:ln>
          </p:spPr>
        </p:pic>
        <p:pic>
          <p:nvPicPr>
            <p:cNvPr id="575" name="Google Shape;575;p17"/>
            <p:cNvPicPr preferRelativeResize="0"/>
            <p:nvPr/>
          </p:nvPicPr>
          <p:blipFill rotWithShape="1">
            <a:blip r:embed="rId6">
              <a:alphaModFix/>
            </a:blip>
            <a:srcRect/>
            <a:stretch/>
          </p:blipFill>
          <p:spPr>
            <a:xfrm>
              <a:off x="10498074" y="6309791"/>
              <a:ext cx="56108" cy="37464"/>
            </a:xfrm>
            <a:prstGeom prst="rect">
              <a:avLst/>
            </a:prstGeom>
            <a:noFill/>
            <a:ln>
              <a:noFill/>
            </a:ln>
          </p:spPr>
        </p:pic>
        <p:pic>
          <p:nvPicPr>
            <p:cNvPr id="576" name="Google Shape;576;p17"/>
            <p:cNvPicPr preferRelativeResize="0"/>
            <p:nvPr/>
          </p:nvPicPr>
          <p:blipFill rotWithShape="1">
            <a:blip r:embed="rId7">
              <a:alphaModFix/>
            </a:blip>
            <a:srcRect/>
            <a:stretch/>
          </p:blipFill>
          <p:spPr>
            <a:xfrm>
              <a:off x="10310127" y="6400228"/>
              <a:ext cx="103644" cy="79476"/>
            </a:xfrm>
            <a:prstGeom prst="rect">
              <a:avLst/>
            </a:prstGeom>
            <a:noFill/>
            <a:ln>
              <a:noFill/>
            </a:ln>
          </p:spPr>
        </p:pic>
        <p:sp>
          <p:nvSpPr>
            <p:cNvPr id="577" name="Google Shape;577;p17"/>
            <p:cNvSpPr/>
            <p:nvPr/>
          </p:nvSpPr>
          <p:spPr>
            <a:xfrm>
              <a:off x="10389350" y="6375704"/>
              <a:ext cx="6350" cy="46990"/>
            </a:xfrm>
            <a:custGeom>
              <a:avLst/>
              <a:gdLst/>
              <a:ahLst/>
              <a:cxnLst/>
              <a:rect l="l" t="t" r="r" b="b"/>
              <a:pathLst>
                <a:path w="6350" h="46989" extrusionOk="0">
                  <a:moveTo>
                    <a:pt x="1562" y="45453"/>
                  </a:moveTo>
                  <a:lnTo>
                    <a:pt x="0" y="46863"/>
                  </a:lnTo>
                  <a:lnTo>
                    <a:pt x="1562" y="45453"/>
                  </a:lnTo>
                  <a:close/>
                </a:path>
                <a:path w="6350" h="46989" extrusionOk="0">
                  <a:moveTo>
                    <a:pt x="2197" y="7683"/>
                  </a:moveTo>
                  <a:lnTo>
                    <a:pt x="2006" y="1549"/>
                  </a:lnTo>
                  <a:lnTo>
                    <a:pt x="1879" y="0"/>
                  </a:lnTo>
                  <a:lnTo>
                    <a:pt x="1993" y="4622"/>
                  </a:lnTo>
                  <a:lnTo>
                    <a:pt x="2197" y="7683"/>
                  </a:lnTo>
                  <a:close/>
                </a:path>
                <a:path w="6350" h="46989" extrusionOk="0">
                  <a:moveTo>
                    <a:pt x="6159" y="40716"/>
                  </a:moveTo>
                  <a:lnTo>
                    <a:pt x="4622" y="42418"/>
                  </a:lnTo>
                  <a:lnTo>
                    <a:pt x="6159" y="40716"/>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8" name="Google Shape;578;p17"/>
            <p:cNvSpPr/>
            <p:nvPr/>
          </p:nvSpPr>
          <p:spPr>
            <a:xfrm>
              <a:off x="10382062" y="6374174"/>
              <a:ext cx="15240" cy="50165"/>
            </a:xfrm>
            <a:custGeom>
              <a:avLst/>
              <a:gdLst/>
              <a:ahLst/>
              <a:cxnLst/>
              <a:rect l="l" t="t" r="r" b="b"/>
              <a:pathLst>
                <a:path w="15240" h="50164" extrusionOk="0">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extrusionOk="0">
                  <a:moveTo>
                    <a:pt x="9347" y="4648"/>
                  </a:moveTo>
                  <a:lnTo>
                    <a:pt x="9486" y="9207"/>
                  </a:lnTo>
                  <a:lnTo>
                    <a:pt x="9631" y="9207"/>
                  </a:lnTo>
                  <a:lnTo>
                    <a:pt x="9347" y="4648"/>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9" name="Google Shape;579;p17"/>
            <p:cNvSpPr/>
            <p:nvPr/>
          </p:nvSpPr>
          <p:spPr>
            <a:xfrm>
              <a:off x="10387749" y="6324371"/>
              <a:ext cx="8255" cy="48260"/>
            </a:xfrm>
            <a:custGeom>
              <a:avLst/>
              <a:gdLst/>
              <a:ahLst/>
              <a:cxnLst/>
              <a:rect l="l" t="t" r="r" b="b"/>
              <a:pathLst>
                <a:path w="8254" h="48260" extrusionOk="0">
                  <a:moveTo>
                    <a:pt x="1612" y="1320"/>
                  </a:moveTo>
                  <a:lnTo>
                    <a:pt x="0" y="0"/>
                  </a:lnTo>
                  <a:lnTo>
                    <a:pt x="1612" y="1333"/>
                  </a:lnTo>
                  <a:close/>
                </a:path>
                <a:path w="8254" h="48260" extrusionOk="0">
                  <a:moveTo>
                    <a:pt x="3162" y="2730"/>
                  </a:moveTo>
                  <a:lnTo>
                    <a:pt x="1612" y="1333"/>
                  </a:lnTo>
                  <a:lnTo>
                    <a:pt x="3162" y="2743"/>
                  </a:lnTo>
                  <a:close/>
                </a:path>
                <a:path w="8254" h="48260" extrusionOk="0">
                  <a:moveTo>
                    <a:pt x="3797" y="40551"/>
                  </a:moveTo>
                  <a:lnTo>
                    <a:pt x="3594" y="43586"/>
                  </a:lnTo>
                  <a:lnTo>
                    <a:pt x="3479" y="46609"/>
                  </a:lnTo>
                  <a:lnTo>
                    <a:pt x="3479" y="48107"/>
                  </a:lnTo>
                  <a:lnTo>
                    <a:pt x="3606" y="46482"/>
                  </a:lnTo>
                  <a:lnTo>
                    <a:pt x="3708" y="43421"/>
                  </a:lnTo>
                  <a:lnTo>
                    <a:pt x="3708" y="41973"/>
                  </a:lnTo>
                  <a:lnTo>
                    <a:pt x="3797" y="40551"/>
                  </a:lnTo>
                  <a:close/>
                </a:path>
                <a:path w="8254" h="48260" extrusionOk="0">
                  <a:moveTo>
                    <a:pt x="6235" y="5778"/>
                  </a:moveTo>
                  <a:lnTo>
                    <a:pt x="4660" y="4191"/>
                  </a:lnTo>
                  <a:lnTo>
                    <a:pt x="3162" y="2743"/>
                  </a:lnTo>
                  <a:lnTo>
                    <a:pt x="6235" y="5778"/>
                  </a:lnTo>
                  <a:close/>
                </a:path>
                <a:path w="8254" h="48260" extrusionOk="0">
                  <a:moveTo>
                    <a:pt x="7759" y="7467"/>
                  </a:moveTo>
                  <a:lnTo>
                    <a:pt x="6235" y="5778"/>
                  </a:lnTo>
                  <a:lnTo>
                    <a:pt x="7759" y="748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0" name="Google Shape;580;p17"/>
            <p:cNvSpPr/>
            <p:nvPr/>
          </p:nvSpPr>
          <p:spPr>
            <a:xfrm>
              <a:off x="10382055" y="6324381"/>
              <a:ext cx="15240" cy="50165"/>
            </a:xfrm>
            <a:custGeom>
              <a:avLst/>
              <a:gdLst/>
              <a:ahLst/>
              <a:cxnLst/>
              <a:rect l="l" t="t" r="r" b="b"/>
              <a:pathLst>
                <a:path w="15240" h="50164" extrusionOk="0">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extrusionOk="0">
                  <a:moveTo>
                    <a:pt x="9631" y="40538"/>
                  </a:moveTo>
                  <a:lnTo>
                    <a:pt x="9486" y="40538"/>
                  </a:lnTo>
                  <a:lnTo>
                    <a:pt x="9359" y="44831"/>
                  </a:lnTo>
                  <a:lnTo>
                    <a:pt x="9631" y="40538"/>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1" name="Google Shape;581;p17"/>
            <p:cNvSpPr/>
            <p:nvPr/>
          </p:nvSpPr>
          <p:spPr>
            <a:xfrm>
              <a:off x="10399167" y="6440601"/>
              <a:ext cx="1905" cy="1270"/>
            </a:xfrm>
            <a:custGeom>
              <a:avLst/>
              <a:gdLst/>
              <a:ahLst/>
              <a:cxnLst/>
              <a:rect l="l" t="t" r="r" b="b"/>
              <a:pathLst>
                <a:path w="1904" h="1270" extrusionOk="0">
                  <a:moveTo>
                    <a:pt x="1498" y="0"/>
                  </a:moveTo>
                  <a:lnTo>
                    <a:pt x="0" y="1231"/>
                  </a:lnTo>
                  <a:lnTo>
                    <a:pt x="1498"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2" name="Google Shape;582;p17"/>
            <p:cNvSpPr/>
            <p:nvPr/>
          </p:nvSpPr>
          <p:spPr>
            <a:xfrm>
              <a:off x="10396011" y="6436686"/>
              <a:ext cx="19685" cy="25400"/>
            </a:xfrm>
            <a:custGeom>
              <a:avLst/>
              <a:gdLst/>
              <a:ahLst/>
              <a:cxnLst/>
              <a:rect l="l" t="t" r="r" b="b"/>
              <a:pathLst>
                <a:path w="19684" h="25400" extrusionOk="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3" name="Google Shape;583;p17"/>
            <p:cNvSpPr/>
            <p:nvPr/>
          </p:nvSpPr>
          <p:spPr>
            <a:xfrm>
              <a:off x="10414835" y="6333804"/>
              <a:ext cx="3175" cy="11430"/>
            </a:xfrm>
            <a:custGeom>
              <a:avLst/>
              <a:gdLst/>
              <a:ahLst/>
              <a:cxnLst/>
              <a:rect l="l" t="t" r="r" b="b"/>
              <a:pathLst>
                <a:path w="3175" h="11429" extrusionOk="0">
                  <a:moveTo>
                    <a:pt x="1206" y="6032"/>
                  </a:moveTo>
                  <a:lnTo>
                    <a:pt x="457" y="8851"/>
                  </a:lnTo>
                  <a:lnTo>
                    <a:pt x="254" y="9855"/>
                  </a:lnTo>
                  <a:lnTo>
                    <a:pt x="0" y="10833"/>
                  </a:lnTo>
                  <a:lnTo>
                    <a:pt x="266" y="9855"/>
                  </a:lnTo>
                  <a:lnTo>
                    <a:pt x="469" y="8851"/>
                  </a:lnTo>
                  <a:lnTo>
                    <a:pt x="1206" y="6032"/>
                  </a:lnTo>
                  <a:close/>
                </a:path>
                <a:path w="3175" h="11429" extrusionOk="0">
                  <a:moveTo>
                    <a:pt x="1859" y="3781"/>
                  </a:moveTo>
                  <a:lnTo>
                    <a:pt x="1723" y="4203"/>
                  </a:lnTo>
                  <a:lnTo>
                    <a:pt x="1206" y="6032"/>
                  </a:lnTo>
                  <a:lnTo>
                    <a:pt x="1859" y="3781"/>
                  </a:lnTo>
                  <a:close/>
                </a:path>
                <a:path w="3175" h="11429" extrusionOk="0">
                  <a:moveTo>
                    <a:pt x="3048" y="0"/>
                  </a:moveTo>
                  <a:lnTo>
                    <a:pt x="1859" y="3781"/>
                  </a:lnTo>
                  <a:lnTo>
                    <a:pt x="2311" y="2387"/>
                  </a:lnTo>
                  <a:lnTo>
                    <a:pt x="3048"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4" name="Google Shape;584;p17"/>
            <p:cNvSpPr/>
            <p:nvPr/>
          </p:nvSpPr>
          <p:spPr>
            <a:xfrm>
              <a:off x="10400409" y="6311579"/>
              <a:ext cx="19685" cy="33655"/>
            </a:xfrm>
            <a:custGeom>
              <a:avLst/>
              <a:gdLst/>
              <a:ahLst/>
              <a:cxnLst/>
              <a:rect l="l" t="t" r="r" b="b"/>
              <a:pathLst>
                <a:path w="19684" h="33654" extrusionOk="0">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5" name="Google Shape;585;p17"/>
            <p:cNvSpPr/>
            <p:nvPr/>
          </p:nvSpPr>
          <p:spPr>
            <a:xfrm>
              <a:off x="10465042" y="6453936"/>
              <a:ext cx="5715" cy="8890"/>
            </a:xfrm>
            <a:custGeom>
              <a:avLst/>
              <a:gdLst/>
              <a:ahLst/>
              <a:cxnLst/>
              <a:rect l="l" t="t" r="r" b="b"/>
              <a:pathLst>
                <a:path w="5715" h="8889" extrusionOk="0">
                  <a:moveTo>
                    <a:pt x="1524" y="6553"/>
                  </a:moveTo>
                  <a:lnTo>
                    <a:pt x="508" y="7975"/>
                  </a:lnTo>
                  <a:lnTo>
                    <a:pt x="0" y="8636"/>
                  </a:lnTo>
                  <a:lnTo>
                    <a:pt x="520" y="7975"/>
                  </a:lnTo>
                  <a:lnTo>
                    <a:pt x="1524" y="6553"/>
                  </a:lnTo>
                  <a:close/>
                </a:path>
                <a:path w="5715" h="8889" extrusionOk="0">
                  <a:moveTo>
                    <a:pt x="4483" y="2336"/>
                  </a:moveTo>
                  <a:lnTo>
                    <a:pt x="1524" y="6553"/>
                  </a:lnTo>
                  <a:lnTo>
                    <a:pt x="3390" y="3924"/>
                  </a:lnTo>
                  <a:lnTo>
                    <a:pt x="4483" y="2336"/>
                  </a:lnTo>
                  <a:close/>
                </a:path>
                <a:path w="5715" h="8889" extrusionOk="0">
                  <a:moveTo>
                    <a:pt x="5537" y="711"/>
                  </a:moveTo>
                  <a:lnTo>
                    <a:pt x="5321" y="495"/>
                  </a:lnTo>
                  <a:lnTo>
                    <a:pt x="4699" y="0"/>
                  </a:lnTo>
                  <a:lnTo>
                    <a:pt x="5105" y="355"/>
                  </a:lnTo>
                  <a:lnTo>
                    <a:pt x="5537" y="723"/>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6" name="Google Shape;586;p17"/>
            <p:cNvSpPr/>
            <p:nvPr/>
          </p:nvSpPr>
          <p:spPr>
            <a:xfrm>
              <a:off x="10449519" y="6439783"/>
              <a:ext cx="21590" cy="24765"/>
            </a:xfrm>
            <a:custGeom>
              <a:avLst/>
              <a:gdLst/>
              <a:ahLst/>
              <a:cxnLst/>
              <a:rect l="l" t="t" r="r" b="b"/>
              <a:pathLst>
                <a:path w="21590" h="24764" extrusionOk="0">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7" name="Google Shape;587;p17"/>
            <p:cNvSpPr/>
            <p:nvPr/>
          </p:nvSpPr>
          <p:spPr>
            <a:xfrm>
              <a:off x="10442905" y="6276238"/>
              <a:ext cx="22225" cy="14604"/>
            </a:xfrm>
            <a:custGeom>
              <a:avLst/>
              <a:gdLst/>
              <a:ahLst/>
              <a:cxnLst/>
              <a:rect l="l" t="t" r="r" b="b"/>
              <a:pathLst>
                <a:path w="22225" h="14604" extrusionOk="0">
                  <a:moveTo>
                    <a:pt x="12" y="14097"/>
                  </a:moveTo>
                  <a:close/>
                </a:path>
                <a:path w="22225" h="14604" extrusionOk="0">
                  <a:moveTo>
                    <a:pt x="15684" y="1435"/>
                  </a:moveTo>
                  <a:lnTo>
                    <a:pt x="14401" y="0"/>
                  </a:lnTo>
                  <a:lnTo>
                    <a:pt x="15684" y="1435"/>
                  </a:lnTo>
                  <a:close/>
                </a:path>
                <a:path w="22225" h="14604" extrusionOk="0">
                  <a:moveTo>
                    <a:pt x="18161" y="4368"/>
                  </a:moveTo>
                  <a:lnTo>
                    <a:pt x="16929" y="2870"/>
                  </a:lnTo>
                  <a:lnTo>
                    <a:pt x="15684" y="1435"/>
                  </a:lnTo>
                  <a:lnTo>
                    <a:pt x="18161" y="4368"/>
                  </a:lnTo>
                  <a:close/>
                </a:path>
                <a:path w="22225" h="14604" extrusionOk="0">
                  <a:moveTo>
                    <a:pt x="21209" y="8280"/>
                  </a:moveTo>
                  <a:lnTo>
                    <a:pt x="20066" y="6756"/>
                  </a:lnTo>
                  <a:lnTo>
                    <a:pt x="21209" y="8280"/>
                  </a:lnTo>
                  <a:close/>
                </a:path>
                <a:path w="22225" h="14604" extrusionOk="0">
                  <a:moveTo>
                    <a:pt x="21704" y="8877"/>
                  </a:moveTo>
                  <a:lnTo>
                    <a:pt x="21475" y="8559"/>
                  </a:lnTo>
                  <a:lnTo>
                    <a:pt x="21209" y="8280"/>
                  </a:lnTo>
                  <a:lnTo>
                    <a:pt x="21463" y="8572"/>
                  </a:lnTo>
                  <a:lnTo>
                    <a:pt x="21691" y="889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8" name="Google Shape;588;p17"/>
            <p:cNvSpPr/>
            <p:nvPr/>
          </p:nvSpPr>
          <p:spPr>
            <a:xfrm>
              <a:off x="10442910" y="6276242"/>
              <a:ext cx="22225" cy="23495"/>
            </a:xfrm>
            <a:custGeom>
              <a:avLst/>
              <a:gdLst/>
              <a:ahLst/>
              <a:cxnLst/>
              <a:rect l="l" t="t" r="r" b="b"/>
              <a:pathLst>
                <a:path w="22225" h="23495" extrusionOk="0">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9" name="Google Shape;589;p17"/>
            <p:cNvSpPr/>
            <p:nvPr/>
          </p:nvSpPr>
          <p:spPr>
            <a:xfrm>
              <a:off x="10497751" y="6347259"/>
              <a:ext cx="6350" cy="10795"/>
            </a:xfrm>
            <a:custGeom>
              <a:avLst/>
              <a:gdLst/>
              <a:ahLst/>
              <a:cxnLst/>
              <a:rect l="l" t="t" r="r" b="b"/>
              <a:pathLst>
                <a:path w="6350" h="10795" extrusionOk="0">
                  <a:moveTo>
                    <a:pt x="1184" y="7898"/>
                  </a:moveTo>
                  <a:lnTo>
                    <a:pt x="622" y="9042"/>
                  </a:lnTo>
                  <a:lnTo>
                    <a:pt x="0" y="10528"/>
                  </a:lnTo>
                  <a:lnTo>
                    <a:pt x="635" y="9042"/>
                  </a:lnTo>
                  <a:lnTo>
                    <a:pt x="1184" y="7898"/>
                  </a:lnTo>
                  <a:close/>
                </a:path>
                <a:path w="6350" h="10795" extrusionOk="0">
                  <a:moveTo>
                    <a:pt x="6019" y="0"/>
                  </a:moveTo>
                  <a:lnTo>
                    <a:pt x="4203" y="2362"/>
                  </a:lnTo>
                  <a:lnTo>
                    <a:pt x="2628" y="4889"/>
                  </a:lnTo>
                  <a:lnTo>
                    <a:pt x="4216" y="2362"/>
                  </a:lnTo>
                  <a:lnTo>
                    <a:pt x="6019"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0" name="Google Shape;590;p17"/>
            <p:cNvSpPr/>
            <p:nvPr/>
          </p:nvSpPr>
          <p:spPr>
            <a:xfrm>
              <a:off x="10488887" y="6324373"/>
              <a:ext cx="15240" cy="50165"/>
            </a:xfrm>
            <a:custGeom>
              <a:avLst/>
              <a:gdLst/>
              <a:ahLst/>
              <a:cxnLst/>
              <a:rect l="l" t="t" r="r" b="b"/>
              <a:pathLst>
                <a:path w="15240" h="50164" extrusionOk="0">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1" name="Google Shape;591;p17"/>
            <p:cNvSpPr/>
            <p:nvPr/>
          </p:nvSpPr>
          <p:spPr>
            <a:xfrm>
              <a:off x="10497744" y="6390449"/>
              <a:ext cx="3175" cy="5715"/>
            </a:xfrm>
            <a:custGeom>
              <a:avLst/>
              <a:gdLst/>
              <a:ahLst/>
              <a:cxnLst/>
              <a:rect l="l" t="t" r="r" b="b"/>
              <a:pathLst>
                <a:path w="3175" h="5714" extrusionOk="0">
                  <a:moveTo>
                    <a:pt x="0" y="0"/>
                  </a:moveTo>
                  <a:lnTo>
                    <a:pt x="634" y="1511"/>
                  </a:lnTo>
                  <a:lnTo>
                    <a:pt x="2641" y="5664"/>
                  </a:lnTo>
                  <a:lnTo>
                    <a:pt x="634" y="1498"/>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2" name="Google Shape;592;p17"/>
            <p:cNvSpPr/>
            <p:nvPr/>
          </p:nvSpPr>
          <p:spPr>
            <a:xfrm>
              <a:off x="10488887" y="6374108"/>
              <a:ext cx="15240" cy="50165"/>
            </a:xfrm>
            <a:custGeom>
              <a:avLst/>
              <a:gdLst/>
              <a:ahLst/>
              <a:cxnLst/>
              <a:rect l="l" t="t" r="r" b="b"/>
              <a:pathLst>
                <a:path w="15240" h="50164" extrusionOk="0">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3" name="Google Shape;593;p17"/>
            <p:cNvSpPr/>
            <p:nvPr/>
          </p:nvSpPr>
          <p:spPr>
            <a:xfrm>
              <a:off x="10459607" y="6329094"/>
              <a:ext cx="6985" cy="13335"/>
            </a:xfrm>
            <a:custGeom>
              <a:avLst/>
              <a:gdLst/>
              <a:ahLst/>
              <a:cxnLst/>
              <a:rect l="l" t="t" r="r" b="b"/>
              <a:pathLst>
                <a:path w="6984" h="13335" extrusionOk="0">
                  <a:moveTo>
                    <a:pt x="2237" y="7905"/>
                  </a:moveTo>
                  <a:lnTo>
                    <a:pt x="1835" y="8712"/>
                  </a:lnTo>
                  <a:lnTo>
                    <a:pt x="858" y="10782"/>
                  </a:lnTo>
                  <a:lnTo>
                    <a:pt x="0" y="12903"/>
                  </a:lnTo>
                  <a:lnTo>
                    <a:pt x="869" y="10769"/>
                  </a:lnTo>
                  <a:lnTo>
                    <a:pt x="2237" y="7905"/>
                  </a:lnTo>
                  <a:close/>
                </a:path>
                <a:path w="6984" h="13335" extrusionOk="0">
                  <a:moveTo>
                    <a:pt x="6616" y="0"/>
                  </a:moveTo>
                  <a:lnTo>
                    <a:pt x="5250" y="2158"/>
                  </a:lnTo>
                  <a:lnTo>
                    <a:pt x="4000" y="4368"/>
                  </a:lnTo>
                  <a:lnTo>
                    <a:pt x="5265" y="2146"/>
                  </a:lnTo>
                  <a:lnTo>
                    <a:pt x="6616"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4" name="Google Shape;594;p17"/>
            <p:cNvSpPr/>
            <p:nvPr/>
          </p:nvSpPr>
          <p:spPr>
            <a:xfrm>
              <a:off x="10448885" y="6308473"/>
              <a:ext cx="17780" cy="35560"/>
            </a:xfrm>
            <a:custGeom>
              <a:avLst/>
              <a:gdLst/>
              <a:ahLst/>
              <a:cxnLst/>
              <a:rect l="l" t="t" r="r" b="b"/>
              <a:pathLst>
                <a:path w="17779" h="35560" extrusionOk="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5" name="Google Shape;595;p17"/>
            <p:cNvSpPr/>
            <p:nvPr/>
          </p:nvSpPr>
          <p:spPr>
            <a:xfrm>
              <a:off x="10457303" y="6471992"/>
              <a:ext cx="9525" cy="7620"/>
            </a:xfrm>
            <a:custGeom>
              <a:avLst/>
              <a:gdLst/>
              <a:ahLst/>
              <a:cxnLst/>
              <a:rect l="l" t="t" r="r" b="b"/>
              <a:pathLst>
                <a:path w="9525" h="7620" extrusionOk="0">
                  <a:moveTo>
                    <a:pt x="9169" y="6984"/>
                  </a:moveTo>
                  <a:close/>
                </a:path>
                <a:path w="9525" h="7620" extrusionOk="0">
                  <a:moveTo>
                    <a:pt x="7594" y="5892"/>
                  </a:moveTo>
                  <a:lnTo>
                    <a:pt x="9151" y="6984"/>
                  </a:lnTo>
                  <a:lnTo>
                    <a:pt x="7594" y="5892"/>
                  </a:lnTo>
                  <a:close/>
                </a:path>
                <a:path w="9525" h="7620" extrusionOk="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6" name="Google Shape;596;p17"/>
            <p:cNvSpPr/>
            <p:nvPr/>
          </p:nvSpPr>
          <p:spPr>
            <a:xfrm>
              <a:off x="10442909" y="6471997"/>
              <a:ext cx="24130" cy="21590"/>
            </a:xfrm>
            <a:custGeom>
              <a:avLst/>
              <a:gdLst/>
              <a:ahLst/>
              <a:cxnLst/>
              <a:rect l="l" t="t" r="r" b="b"/>
              <a:pathLst>
                <a:path w="24129" h="21589" extrusionOk="0">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97" name="Google Shape;597;p17"/>
          <p:cNvGrpSpPr/>
          <p:nvPr/>
        </p:nvGrpSpPr>
        <p:grpSpPr>
          <a:xfrm>
            <a:off x="10654982" y="6218590"/>
            <a:ext cx="1092835" cy="283936"/>
            <a:chOff x="10654982" y="6218590"/>
            <a:chExt cx="1092835" cy="283936"/>
          </a:xfrm>
        </p:grpSpPr>
        <p:sp>
          <p:nvSpPr>
            <p:cNvPr id="598" name="Google Shape;598;p17"/>
            <p:cNvSpPr/>
            <p:nvPr/>
          </p:nvSpPr>
          <p:spPr>
            <a:xfrm>
              <a:off x="11100362" y="6218590"/>
              <a:ext cx="77470" cy="22225"/>
            </a:xfrm>
            <a:custGeom>
              <a:avLst/>
              <a:gdLst/>
              <a:ahLst/>
              <a:cxnLst/>
              <a:rect l="l" t="t" r="r" b="b"/>
              <a:pathLst>
                <a:path w="77470" h="22225" extrusionOk="0">
                  <a:moveTo>
                    <a:pt x="76873" y="0"/>
                  </a:moveTo>
                  <a:lnTo>
                    <a:pt x="0" y="8915"/>
                  </a:lnTo>
                  <a:lnTo>
                    <a:pt x="0" y="21767"/>
                  </a:lnTo>
                  <a:lnTo>
                    <a:pt x="76873" y="21767"/>
                  </a:lnTo>
                  <a:lnTo>
                    <a:pt x="76873" y="0"/>
                  </a:lnTo>
                  <a:close/>
                </a:path>
              </a:pathLst>
            </a:custGeom>
            <a:solidFill>
              <a:srgbClr val="86C66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9" name="Google Shape;599;p17"/>
            <p:cNvSpPr/>
            <p:nvPr/>
          </p:nvSpPr>
          <p:spPr>
            <a:xfrm>
              <a:off x="10654982" y="6255511"/>
              <a:ext cx="1092835" cy="247015"/>
            </a:xfrm>
            <a:custGeom>
              <a:avLst/>
              <a:gdLst/>
              <a:ahLst/>
              <a:cxnLst/>
              <a:rect l="l" t="t" r="r" b="b"/>
              <a:pathLst>
                <a:path w="1092834" h="247015" extrusionOk="0">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extrusionOk="0">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extrusionOk="0">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extrusionOk="0">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extrusionOk="0">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extrusionOk="0">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extrusionOk="0">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extrusionOk="0">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extrusionOk="0">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extrusionOk="0">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extrusionOk="0">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extrusionOk="0">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extrusionOk="0">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extrusionOk="0">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extrusionOk="0">
                  <a:moveTo>
                    <a:pt x="857465" y="1752"/>
                  </a:moveTo>
                  <a:lnTo>
                    <a:pt x="834923" y="1752"/>
                  </a:lnTo>
                  <a:lnTo>
                    <a:pt x="834923" y="104203"/>
                  </a:lnTo>
                  <a:lnTo>
                    <a:pt x="857465" y="104203"/>
                  </a:lnTo>
                  <a:lnTo>
                    <a:pt x="857465" y="1752"/>
                  </a:lnTo>
                  <a:close/>
                </a:path>
                <a:path w="1092834" h="247015" extrusionOk="0">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extrusionOk="0">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600" name="Google Shape;600;p17"/>
          <p:cNvPicPr preferRelativeResize="0"/>
          <p:nvPr/>
        </p:nvPicPr>
        <p:blipFill rotWithShape="1">
          <a:blip r:embed="rId8">
            <a:alphaModFix/>
          </a:blip>
          <a:srcRect/>
          <a:stretch/>
        </p:blipFill>
        <p:spPr>
          <a:xfrm>
            <a:off x="987768" y="5996190"/>
            <a:ext cx="725765" cy="631734"/>
          </a:xfrm>
          <a:prstGeom prst="rect">
            <a:avLst/>
          </a:prstGeom>
          <a:noFill/>
          <a:ln>
            <a:noFill/>
          </a:ln>
        </p:spPr>
      </p:pic>
      <p:sp>
        <p:nvSpPr>
          <p:cNvPr id="601" name="Google Shape;601;p17"/>
          <p:cNvSpPr txBox="1">
            <a:spLocks noGrp="1"/>
          </p:cNvSpPr>
          <p:nvPr>
            <p:ph type="title"/>
          </p:nvPr>
        </p:nvSpPr>
        <p:spPr>
          <a:xfrm>
            <a:off x="1211299" y="691418"/>
            <a:ext cx="8479790" cy="1551707"/>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b="1">
                <a:solidFill>
                  <a:srgbClr val="2D5C9E"/>
                </a:solidFill>
                <a:latin typeface="Helvetica Neue"/>
                <a:ea typeface="Helvetica Neue"/>
                <a:cs typeface="Helvetica Neue"/>
                <a:sym typeface="Helvetica Neue"/>
              </a:rPr>
              <a:t>Identifier </a:t>
            </a:r>
            <a:r>
              <a:rPr lang="en-US"/>
              <a:t>les positions de pouvoir</a:t>
            </a:r>
            <a:endParaRPr/>
          </a:p>
        </p:txBody>
      </p:sp>
      <p:pic>
        <p:nvPicPr>
          <p:cNvPr id="602" name="Google Shape;602;p17"/>
          <p:cNvPicPr preferRelativeResize="0"/>
          <p:nvPr/>
        </p:nvPicPr>
        <p:blipFill rotWithShape="1">
          <a:blip r:embed="rId9">
            <a:alphaModFix/>
          </a:blip>
          <a:srcRect/>
          <a:stretch/>
        </p:blipFill>
        <p:spPr>
          <a:xfrm>
            <a:off x="3137427" y="2351973"/>
            <a:ext cx="6711423" cy="376554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607"/>
        <p:cNvGrpSpPr/>
        <p:nvPr/>
      </p:nvGrpSpPr>
      <p:grpSpPr>
        <a:xfrm>
          <a:off x="0" y="0"/>
          <a:ext cx="0" cy="0"/>
          <a:chOff x="0" y="0"/>
          <a:chExt cx="0" cy="0"/>
        </a:xfrm>
      </p:grpSpPr>
      <p:sp>
        <p:nvSpPr>
          <p:cNvPr id="608" name="Google Shape;608;p18"/>
          <p:cNvSpPr/>
          <p:nvPr/>
        </p:nvSpPr>
        <p:spPr>
          <a:xfrm>
            <a:off x="0" y="6350"/>
            <a:ext cx="504190" cy="6851650"/>
          </a:xfrm>
          <a:custGeom>
            <a:avLst/>
            <a:gdLst/>
            <a:ahLst/>
            <a:cxnLst/>
            <a:rect l="l" t="t" r="r" b="b"/>
            <a:pathLst>
              <a:path w="504190" h="6851650" extrusionOk="0">
                <a:moveTo>
                  <a:pt x="503999" y="0"/>
                </a:moveTo>
                <a:lnTo>
                  <a:pt x="0" y="0"/>
                </a:lnTo>
                <a:lnTo>
                  <a:pt x="0" y="6851650"/>
                </a:lnTo>
                <a:lnTo>
                  <a:pt x="503999" y="6851650"/>
                </a:lnTo>
                <a:lnTo>
                  <a:pt x="503999" y="0"/>
                </a:lnTo>
                <a:close/>
              </a:path>
            </a:pathLst>
          </a:custGeom>
          <a:solidFill>
            <a:srgbClr val="2D5C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609" name="Google Shape;609;p18"/>
          <p:cNvGrpSpPr/>
          <p:nvPr/>
        </p:nvGrpSpPr>
        <p:grpSpPr>
          <a:xfrm>
            <a:off x="10288918" y="6233401"/>
            <a:ext cx="305562" cy="294640"/>
            <a:chOff x="10288918" y="6233401"/>
            <a:chExt cx="305562" cy="294640"/>
          </a:xfrm>
        </p:grpSpPr>
        <p:pic>
          <p:nvPicPr>
            <p:cNvPr id="610" name="Google Shape;610;p18"/>
            <p:cNvPicPr preferRelativeResize="0"/>
            <p:nvPr/>
          </p:nvPicPr>
          <p:blipFill rotWithShape="1">
            <a:blip r:embed="rId3">
              <a:alphaModFix/>
            </a:blip>
            <a:srcRect/>
            <a:stretch/>
          </p:blipFill>
          <p:spPr>
            <a:xfrm>
              <a:off x="10288918" y="6233401"/>
              <a:ext cx="305562" cy="294640"/>
            </a:xfrm>
            <a:prstGeom prst="rect">
              <a:avLst/>
            </a:prstGeom>
            <a:noFill/>
            <a:ln>
              <a:noFill/>
            </a:ln>
          </p:spPr>
        </p:pic>
        <p:pic>
          <p:nvPicPr>
            <p:cNvPr id="611" name="Google Shape;611;p18"/>
            <p:cNvPicPr preferRelativeResize="0"/>
            <p:nvPr/>
          </p:nvPicPr>
          <p:blipFill rotWithShape="1">
            <a:blip r:embed="rId4">
              <a:alphaModFix/>
            </a:blip>
            <a:srcRect/>
            <a:stretch/>
          </p:blipFill>
          <p:spPr>
            <a:xfrm>
              <a:off x="10494603" y="6365671"/>
              <a:ext cx="2594" cy="24987"/>
            </a:xfrm>
            <a:prstGeom prst="rect">
              <a:avLst/>
            </a:prstGeom>
            <a:noFill/>
            <a:ln>
              <a:noFill/>
            </a:ln>
          </p:spPr>
        </p:pic>
        <p:pic>
          <p:nvPicPr>
            <p:cNvPr id="612" name="Google Shape;612;p18"/>
            <p:cNvPicPr preferRelativeResize="0"/>
            <p:nvPr/>
          </p:nvPicPr>
          <p:blipFill rotWithShape="1">
            <a:blip r:embed="rId5">
              <a:alphaModFix/>
            </a:blip>
            <a:srcRect/>
            <a:stretch/>
          </p:blipFill>
          <p:spPr>
            <a:xfrm>
              <a:off x="10328376" y="6316154"/>
              <a:ext cx="62623" cy="59817"/>
            </a:xfrm>
            <a:prstGeom prst="rect">
              <a:avLst/>
            </a:prstGeom>
            <a:noFill/>
            <a:ln>
              <a:noFill/>
            </a:ln>
          </p:spPr>
        </p:pic>
        <p:pic>
          <p:nvPicPr>
            <p:cNvPr id="613" name="Google Shape;613;p18"/>
            <p:cNvPicPr preferRelativeResize="0"/>
            <p:nvPr/>
          </p:nvPicPr>
          <p:blipFill rotWithShape="1">
            <a:blip r:embed="rId6">
              <a:alphaModFix/>
            </a:blip>
            <a:srcRect/>
            <a:stretch/>
          </p:blipFill>
          <p:spPr>
            <a:xfrm>
              <a:off x="10498074" y="6316154"/>
              <a:ext cx="56108" cy="37452"/>
            </a:xfrm>
            <a:prstGeom prst="rect">
              <a:avLst/>
            </a:prstGeom>
            <a:noFill/>
            <a:ln>
              <a:noFill/>
            </a:ln>
          </p:spPr>
        </p:pic>
        <p:pic>
          <p:nvPicPr>
            <p:cNvPr id="614" name="Google Shape;614;p18"/>
            <p:cNvPicPr preferRelativeResize="0"/>
            <p:nvPr/>
          </p:nvPicPr>
          <p:blipFill rotWithShape="1">
            <a:blip r:embed="rId7">
              <a:alphaModFix/>
            </a:blip>
            <a:srcRect/>
            <a:stretch/>
          </p:blipFill>
          <p:spPr>
            <a:xfrm>
              <a:off x="10310127" y="6401244"/>
              <a:ext cx="105105" cy="84810"/>
            </a:xfrm>
            <a:prstGeom prst="rect">
              <a:avLst/>
            </a:prstGeom>
            <a:noFill/>
            <a:ln>
              <a:noFill/>
            </a:ln>
          </p:spPr>
        </p:pic>
        <p:sp>
          <p:nvSpPr>
            <p:cNvPr id="615" name="Google Shape;615;p18"/>
            <p:cNvSpPr/>
            <p:nvPr/>
          </p:nvSpPr>
          <p:spPr>
            <a:xfrm>
              <a:off x="10389350" y="6382054"/>
              <a:ext cx="6350" cy="46990"/>
            </a:xfrm>
            <a:custGeom>
              <a:avLst/>
              <a:gdLst/>
              <a:ahLst/>
              <a:cxnLst/>
              <a:rect l="l" t="t" r="r" b="b"/>
              <a:pathLst>
                <a:path w="6350" h="46989" extrusionOk="0">
                  <a:moveTo>
                    <a:pt x="1562" y="45453"/>
                  </a:moveTo>
                  <a:lnTo>
                    <a:pt x="0" y="46863"/>
                  </a:lnTo>
                  <a:lnTo>
                    <a:pt x="1562" y="45453"/>
                  </a:lnTo>
                  <a:close/>
                </a:path>
                <a:path w="6350" h="46989" extrusionOk="0">
                  <a:moveTo>
                    <a:pt x="2197" y="7683"/>
                  </a:moveTo>
                  <a:lnTo>
                    <a:pt x="2006" y="1549"/>
                  </a:lnTo>
                  <a:lnTo>
                    <a:pt x="1879" y="0"/>
                  </a:lnTo>
                  <a:lnTo>
                    <a:pt x="1993" y="4622"/>
                  </a:lnTo>
                  <a:lnTo>
                    <a:pt x="2197" y="7683"/>
                  </a:lnTo>
                  <a:close/>
                </a:path>
                <a:path w="6350" h="46989" extrusionOk="0">
                  <a:moveTo>
                    <a:pt x="6159" y="40716"/>
                  </a:moveTo>
                  <a:lnTo>
                    <a:pt x="4622" y="42418"/>
                  </a:lnTo>
                  <a:lnTo>
                    <a:pt x="6159" y="40716"/>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6" name="Google Shape;616;p18"/>
            <p:cNvSpPr/>
            <p:nvPr/>
          </p:nvSpPr>
          <p:spPr>
            <a:xfrm>
              <a:off x="10382062" y="6380524"/>
              <a:ext cx="15240" cy="50165"/>
            </a:xfrm>
            <a:custGeom>
              <a:avLst/>
              <a:gdLst/>
              <a:ahLst/>
              <a:cxnLst/>
              <a:rect l="l" t="t" r="r" b="b"/>
              <a:pathLst>
                <a:path w="15240" h="50164" extrusionOk="0">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extrusionOk="0">
                  <a:moveTo>
                    <a:pt x="9347" y="4648"/>
                  </a:moveTo>
                  <a:lnTo>
                    <a:pt x="9486" y="9207"/>
                  </a:lnTo>
                  <a:lnTo>
                    <a:pt x="9631" y="9207"/>
                  </a:lnTo>
                  <a:lnTo>
                    <a:pt x="9347" y="4648"/>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7" name="Google Shape;617;p18"/>
            <p:cNvSpPr/>
            <p:nvPr/>
          </p:nvSpPr>
          <p:spPr>
            <a:xfrm>
              <a:off x="10387749" y="6330721"/>
              <a:ext cx="8255" cy="48260"/>
            </a:xfrm>
            <a:custGeom>
              <a:avLst/>
              <a:gdLst/>
              <a:ahLst/>
              <a:cxnLst/>
              <a:rect l="l" t="t" r="r" b="b"/>
              <a:pathLst>
                <a:path w="8254" h="48260" extrusionOk="0">
                  <a:moveTo>
                    <a:pt x="1612" y="1320"/>
                  </a:moveTo>
                  <a:lnTo>
                    <a:pt x="0" y="0"/>
                  </a:lnTo>
                  <a:lnTo>
                    <a:pt x="1612" y="1333"/>
                  </a:lnTo>
                  <a:close/>
                </a:path>
                <a:path w="8254" h="48260" extrusionOk="0">
                  <a:moveTo>
                    <a:pt x="3162" y="2730"/>
                  </a:moveTo>
                  <a:lnTo>
                    <a:pt x="1612" y="1333"/>
                  </a:lnTo>
                  <a:lnTo>
                    <a:pt x="3162" y="2743"/>
                  </a:lnTo>
                  <a:close/>
                </a:path>
                <a:path w="8254" h="48260" extrusionOk="0">
                  <a:moveTo>
                    <a:pt x="3797" y="40551"/>
                  </a:moveTo>
                  <a:lnTo>
                    <a:pt x="3594" y="43586"/>
                  </a:lnTo>
                  <a:lnTo>
                    <a:pt x="3479" y="46609"/>
                  </a:lnTo>
                  <a:lnTo>
                    <a:pt x="3479" y="48107"/>
                  </a:lnTo>
                  <a:lnTo>
                    <a:pt x="3606" y="46482"/>
                  </a:lnTo>
                  <a:lnTo>
                    <a:pt x="3708" y="43421"/>
                  </a:lnTo>
                  <a:lnTo>
                    <a:pt x="3708" y="41973"/>
                  </a:lnTo>
                  <a:lnTo>
                    <a:pt x="3797" y="40551"/>
                  </a:lnTo>
                  <a:close/>
                </a:path>
                <a:path w="8254" h="48260" extrusionOk="0">
                  <a:moveTo>
                    <a:pt x="6235" y="5778"/>
                  </a:moveTo>
                  <a:lnTo>
                    <a:pt x="4660" y="4191"/>
                  </a:lnTo>
                  <a:lnTo>
                    <a:pt x="3162" y="2743"/>
                  </a:lnTo>
                  <a:lnTo>
                    <a:pt x="6235" y="5778"/>
                  </a:lnTo>
                  <a:close/>
                </a:path>
                <a:path w="8254" h="48260" extrusionOk="0">
                  <a:moveTo>
                    <a:pt x="7759" y="7467"/>
                  </a:moveTo>
                  <a:lnTo>
                    <a:pt x="6235" y="5778"/>
                  </a:lnTo>
                  <a:lnTo>
                    <a:pt x="7759" y="748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8" name="Google Shape;618;p18"/>
            <p:cNvSpPr/>
            <p:nvPr/>
          </p:nvSpPr>
          <p:spPr>
            <a:xfrm>
              <a:off x="10382055" y="6330731"/>
              <a:ext cx="15240" cy="50165"/>
            </a:xfrm>
            <a:custGeom>
              <a:avLst/>
              <a:gdLst/>
              <a:ahLst/>
              <a:cxnLst/>
              <a:rect l="l" t="t" r="r" b="b"/>
              <a:pathLst>
                <a:path w="15240" h="50164" extrusionOk="0">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extrusionOk="0">
                  <a:moveTo>
                    <a:pt x="9631" y="40538"/>
                  </a:moveTo>
                  <a:lnTo>
                    <a:pt x="9486" y="40538"/>
                  </a:lnTo>
                  <a:lnTo>
                    <a:pt x="9359" y="44831"/>
                  </a:lnTo>
                  <a:lnTo>
                    <a:pt x="9631" y="40538"/>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9" name="Google Shape;619;p18"/>
            <p:cNvSpPr/>
            <p:nvPr/>
          </p:nvSpPr>
          <p:spPr>
            <a:xfrm>
              <a:off x="10399167" y="6446951"/>
              <a:ext cx="1905" cy="1270"/>
            </a:xfrm>
            <a:custGeom>
              <a:avLst/>
              <a:gdLst/>
              <a:ahLst/>
              <a:cxnLst/>
              <a:rect l="l" t="t" r="r" b="b"/>
              <a:pathLst>
                <a:path w="1904" h="1270" extrusionOk="0">
                  <a:moveTo>
                    <a:pt x="1498" y="0"/>
                  </a:moveTo>
                  <a:lnTo>
                    <a:pt x="0" y="1231"/>
                  </a:lnTo>
                  <a:lnTo>
                    <a:pt x="1498"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0" name="Google Shape;620;p18"/>
            <p:cNvSpPr/>
            <p:nvPr/>
          </p:nvSpPr>
          <p:spPr>
            <a:xfrm>
              <a:off x="10396011" y="6443036"/>
              <a:ext cx="19685" cy="25400"/>
            </a:xfrm>
            <a:custGeom>
              <a:avLst/>
              <a:gdLst/>
              <a:ahLst/>
              <a:cxnLst/>
              <a:rect l="l" t="t" r="r" b="b"/>
              <a:pathLst>
                <a:path w="19684" h="25400" extrusionOk="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1" name="Google Shape;621;p18"/>
            <p:cNvSpPr/>
            <p:nvPr/>
          </p:nvSpPr>
          <p:spPr>
            <a:xfrm>
              <a:off x="10414835" y="6340154"/>
              <a:ext cx="3175" cy="11430"/>
            </a:xfrm>
            <a:custGeom>
              <a:avLst/>
              <a:gdLst/>
              <a:ahLst/>
              <a:cxnLst/>
              <a:rect l="l" t="t" r="r" b="b"/>
              <a:pathLst>
                <a:path w="3175" h="11429" extrusionOk="0">
                  <a:moveTo>
                    <a:pt x="1206" y="6032"/>
                  </a:moveTo>
                  <a:lnTo>
                    <a:pt x="457" y="8851"/>
                  </a:lnTo>
                  <a:lnTo>
                    <a:pt x="254" y="9855"/>
                  </a:lnTo>
                  <a:lnTo>
                    <a:pt x="0" y="10833"/>
                  </a:lnTo>
                  <a:lnTo>
                    <a:pt x="266" y="9855"/>
                  </a:lnTo>
                  <a:lnTo>
                    <a:pt x="469" y="8851"/>
                  </a:lnTo>
                  <a:lnTo>
                    <a:pt x="1206" y="6032"/>
                  </a:lnTo>
                  <a:close/>
                </a:path>
                <a:path w="3175" h="11429" extrusionOk="0">
                  <a:moveTo>
                    <a:pt x="1859" y="3781"/>
                  </a:moveTo>
                  <a:lnTo>
                    <a:pt x="1723" y="4203"/>
                  </a:lnTo>
                  <a:lnTo>
                    <a:pt x="1206" y="6032"/>
                  </a:lnTo>
                  <a:lnTo>
                    <a:pt x="1859" y="3781"/>
                  </a:lnTo>
                  <a:close/>
                </a:path>
                <a:path w="3175" h="11429" extrusionOk="0">
                  <a:moveTo>
                    <a:pt x="3048" y="0"/>
                  </a:moveTo>
                  <a:lnTo>
                    <a:pt x="1859" y="3781"/>
                  </a:lnTo>
                  <a:lnTo>
                    <a:pt x="2311" y="2387"/>
                  </a:lnTo>
                  <a:lnTo>
                    <a:pt x="3048"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2" name="Google Shape;622;p18"/>
            <p:cNvSpPr/>
            <p:nvPr/>
          </p:nvSpPr>
          <p:spPr>
            <a:xfrm>
              <a:off x="10400409" y="6317929"/>
              <a:ext cx="19685" cy="33655"/>
            </a:xfrm>
            <a:custGeom>
              <a:avLst/>
              <a:gdLst/>
              <a:ahLst/>
              <a:cxnLst/>
              <a:rect l="l" t="t" r="r" b="b"/>
              <a:pathLst>
                <a:path w="19684" h="33654" extrusionOk="0">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3" name="Google Shape;623;p18"/>
            <p:cNvSpPr/>
            <p:nvPr/>
          </p:nvSpPr>
          <p:spPr>
            <a:xfrm>
              <a:off x="10465042" y="6460286"/>
              <a:ext cx="5715" cy="8890"/>
            </a:xfrm>
            <a:custGeom>
              <a:avLst/>
              <a:gdLst/>
              <a:ahLst/>
              <a:cxnLst/>
              <a:rect l="l" t="t" r="r" b="b"/>
              <a:pathLst>
                <a:path w="5715" h="8889" extrusionOk="0">
                  <a:moveTo>
                    <a:pt x="1524" y="6553"/>
                  </a:moveTo>
                  <a:lnTo>
                    <a:pt x="508" y="7975"/>
                  </a:lnTo>
                  <a:lnTo>
                    <a:pt x="0" y="8636"/>
                  </a:lnTo>
                  <a:lnTo>
                    <a:pt x="520" y="7975"/>
                  </a:lnTo>
                  <a:lnTo>
                    <a:pt x="1524" y="6553"/>
                  </a:lnTo>
                  <a:close/>
                </a:path>
                <a:path w="5715" h="8889" extrusionOk="0">
                  <a:moveTo>
                    <a:pt x="4483" y="2336"/>
                  </a:moveTo>
                  <a:lnTo>
                    <a:pt x="1524" y="6553"/>
                  </a:lnTo>
                  <a:lnTo>
                    <a:pt x="3390" y="3924"/>
                  </a:lnTo>
                  <a:lnTo>
                    <a:pt x="4483" y="2336"/>
                  </a:lnTo>
                  <a:close/>
                </a:path>
                <a:path w="5715" h="8889" extrusionOk="0">
                  <a:moveTo>
                    <a:pt x="5537" y="711"/>
                  </a:moveTo>
                  <a:lnTo>
                    <a:pt x="5321" y="495"/>
                  </a:lnTo>
                  <a:lnTo>
                    <a:pt x="4699" y="0"/>
                  </a:lnTo>
                  <a:lnTo>
                    <a:pt x="5105" y="355"/>
                  </a:lnTo>
                  <a:lnTo>
                    <a:pt x="5537" y="723"/>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4" name="Google Shape;624;p18"/>
            <p:cNvSpPr/>
            <p:nvPr/>
          </p:nvSpPr>
          <p:spPr>
            <a:xfrm>
              <a:off x="10449519" y="6446133"/>
              <a:ext cx="21590" cy="24765"/>
            </a:xfrm>
            <a:custGeom>
              <a:avLst/>
              <a:gdLst/>
              <a:ahLst/>
              <a:cxnLst/>
              <a:rect l="l" t="t" r="r" b="b"/>
              <a:pathLst>
                <a:path w="21590" h="24764" extrusionOk="0">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5" name="Google Shape;625;p18"/>
            <p:cNvSpPr/>
            <p:nvPr/>
          </p:nvSpPr>
          <p:spPr>
            <a:xfrm>
              <a:off x="10442905" y="6282588"/>
              <a:ext cx="22225" cy="14604"/>
            </a:xfrm>
            <a:custGeom>
              <a:avLst/>
              <a:gdLst/>
              <a:ahLst/>
              <a:cxnLst/>
              <a:rect l="l" t="t" r="r" b="b"/>
              <a:pathLst>
                <a:path w="22225" h="14604" extrusionOk="0">
                  <a:moveTo>
                    <a:pt x="12" y="14097"/>
                  </a:moveTo>
                  <a:close/>
                </a:path>
                <a:path w="22225" h="14604" extrusionOk="0">
                  <a:moveTo>
                    <a:pt x="15684" y="1435"/>
                  </a:moveTo>
                  <a:lnTo>
                    <a:pt x="14401" y="0"/>
                  </a:lnTo>
                  <a:lnTo>
                    <a:pt x="15684" y="1435"/>
                  </a:lnTo>
                  <a:close/>
                </a:path>
                <a:path w="22225" h="14604" extrusionOk="0">
                  <a:moveTo>
                    <a:pt x="18161" y="4368"/>
                  </a:moveTo>
                  <a:lnTo>
                    <a:pt x="16929" y="2870"/>
                  </a:lnTo>
                  <a:lnTo>
                    <a:pt x="15684" y="1435"/>
                  </a:lnTo>
                  <a:lnTo>
                    <a:pt x="18161" y="4368"/>
                  </a:lnTo>
                  <a:close/>
                </a:path>
                <a:path w="22225" h="14604" extrusionOk="0">
                  <a:moveTo>
                    <a:pt x="21209" y="8280"/>
                  </a:moveTo>
                  <a:lnTo>
                    <a:pt x="20066" y="6756"/>
                  </a:lnTo>
                  <a:lnTo>
                    <a:pt x="21209" y="8280"/>
                  </a:lnTo>
                  <a:close/>
                </a:path>
                <a:path w="22225" h="14604" extrusionOk="0">
                  <a:moveTo>
                    <a:pt x="21704" y="8877"/>
                  </a:moveTo>
                  <a:lnTo>
                    <a:pt x="21475" y="8559"/>
                  </a:lnTo>
                  <a:lnTo>
                    <a:pt x="21209" y="8280"/>
                  </a:lnTo>
                  <a:lnTo>
                    <a:pt x="21463" y="8572"/>
                  </a:lnTo>
                  <a:lnTo>
                    <a:pt x="21691" y="889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6" name="Google Shape;626;p18"/>
            <p:cNvSpPr/>
            <p:nvPr/>
          </p:nvSpPr>
          <p:spPr>
            <a:xfrm>
              <a:off x="10442910" y="6282592"/>
              <a:ext cx="22225" cy="23495"/>
            </a:xfrm>
            <a:custGeom>
              <a:avLst/>
              <a:gdLst/>
              <a:ahLst/>
              <a:cxnLst/>
              <a:rect l="l" t="t" r="r" b="b"/>
              <a:pathLst>
                <a:path w="22225" h="23495" extrusionOk="0">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7" name="Google Shape;627;p18"/>
            <p:cNvSpPr/>
            <p:nvPr/>
          </p:nvSpPr>
          <p:spPr>
            <a:xfrm>
              <a:off x="10497751" y="6353609"/>
              <a:ext cx="6350" cy="10795"/>
            </a:xfrm>
            <a:custGeom>
              <a:avLst/>
              <a:gdLst/>
              <a:ahLst/>
              <a:cxnLst/>
              <a:rect l="l" t="t" r="r" b="b"/>
              <a:pathLst>
                <a:path w="6350" h="10795" extrusionOk="0">
                  <a:moveTo>
                    <a:pt x="1184" y="7898"/>
                  </a:moveTo>
                  <a:lnTo>
                    <a:pt x="622" y="9042"/>
                  </a:lnTo>
                  <a:lnTo>
                    <a:pt x="0" y="10528"/>
                  </a:lnTo>
                  <a:lnTo>
                    <a:pt x="635" y="9042"/>
                  </a:lnTo>
                  <a:lnTo>
                    <a:pt x="1184" y="7898"/>
                  </a:lnTo>
                  <a:close/>
                </a:path>
                <a:path w="6350" h="10795" extrusionOk="0">
                  <a:moveTo>
                    <a:pt x="6019" y="0"/>
                  </a:moveTo>
                  <a:lnTo>
                    <a:pt x="4203" y="2362"/>
                  </a:lnTo>
                  <a:lnTo>
                    <a:pt x="2628" y="4889"/>
                  </a:lnTo>
                  <a:lnTo>
                    <a:pt x="4216" y="2362"/>
                  </a:lnTo>
                  <a:lnTo>
                    <a:pt x="6019"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8" name="Google Shape;628;p18"/>
            <p:cNvSpPr/>
            <p:nvPr/>
          </p:nvSpPr>
          <p:spPr>
            <a:xfrm>
              <a:off x="10488887" y="6330723"/>
              <a:ext cx="15240" cy="50165"/>
            </a:xfrm>
            <a:custGeom>
              <a:avLst/>
              <a:gdLst/>
              <a:ahLst/>
              <a:cxnLst/>
              <a:rect l="l" t="t" r="r" b="b"/>
              <a:pathLst>
                <a:path w="15240" h="50164" extrusionOk="0">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9" name="Google Shape;629;p18"/>
            <p:cNvSpPr/>
            <p:nvPr/>
          </p:nvSpPr>
          <p:spPr>
            <a:xfrm>
              <a:off x="10497744" y="6396799"/>
              <a:ext cx="3175" cy="5715"/>
            </a:xfrm>
            <a:custGeom>
              <a:avLst/>
              <a:gdLst/>
              <a:ahLst/>
              <a:cxnLst/>
              <a:rect l="l" t="t" r="r" b="b"/>
              <a:pathLst>
                <a:path w="3175" h="5714" extrusionOk="0">
                  <a:moveTo>
                    <a:pt x="0" y="0"/>
                  </a:moveTo>
                  <a:lnTo>
                    <a:pt x="634" y="1511"/>
                  </a:lnTo>
                  <a:lnTo>
                    <a:pt x="2641" y="5664"/>
                  </a:lnTo>
                  <a:lnTo>
                    <a:pt x="634" y="1498"/>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0" name="Google Shape;630;p18"/>
            <p:cNvSpPr/>
            <p:nvPr/>
          </p:nvSpPr>
          <p:spPr>
            <a:xfrm>
              <a:off x="10488887" y="6380458"/>
              <a:ext cx="15240" cy="50165"/>
            </a:xfrm>
            <a:custGeom>
              <a:avLst/>
              <a:gdLst/>
              <a:ahLst/>
              <a:cxnLst/>
              <a:rect l="l" t="t" r="r" b="b"/>
              <a:pathLst>
                <a:path w="15240" h="50164" extrusionOk="0">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1" name="Google Shape;631;p18"/>
            <p:cNvSpPr/>
            <p:nvPr/>
          </p:nvSpPr>
          <p:spPr>
            <a:xfrm>
              <a:off x="10459607" y="6335444"/>
              <a:ext cx="6985" cy="13335"/>
            </a:xfrm>
            <a:custGeom>
              <a:avLst/>
              <a:gdLst/>
              <a:ahLst/>
              <a:cxnLst/>
              <a:rect l="l" t="t" r="r" b="b"/>
              <a:pathLst>
                <a:path w="6984" h="13335" extrusionOk="0">
                  <a:moveTo>
                    <a:pt x="2237" y="7905"/>
                  </a:moveTo>
                  <a:lnTo>
                    <a:pt x="1835" y="8712"/>
                  </a:lnTo>
                  <a:lnTo>
                    <a:pt x="858" y="10782"/>
                  </a:lnTo>
                  <a:lnTo>
                    <a:pt x="0" y="12903"/>
                  </a:lnTo>
                  <a:lnTo>
                    <a:pt x="869" y="10769"/>
                  </a:lnTo>
                  <a:lnTo>
                    <a:pt x="2237" y="7905"/>
                  </a:lnTo>
                  <a:close/>
                </a:path>
                <a:path w="6984" h="13335" extrusionOk="0">
                  <a:moveTo>
                    <a:pt x="6616" y="0"/>
                  </a:moveTo>
                  <a:lnTo>
                    <a:pt x="5250" y="2158"/>
                  </a:lnTo>
                  <a:lnTo>
                    <a:pt x="4000" y="4368"/>
                  </a:lnTo>
                  <a:lnTo>
                    <a:pt x="5265" y="2146"/>
                  </a:lnTo>
                  <a:lnTo>
                    <a:pt x="6616"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2" name="Google Shape;632;p18"/>
            <p:cNvSpPr/>
            <p:nvPr/>
          </p:nvSpPr>
          <p:spPr>
            <a:xfrm>
              <a:off x="10448885" y="6314823"/>
              <a:ext cx="17780" cy="35560"/>
            </a:xfrm>
            <a:custGeom>
              <a:avLst/>
              <a:gdLst/>
              <a:ahLst/>
              <a:cxnLst/>
              <a:rect l="l" t="t" r="r" b="b"/>
              <a:pathLst>
                <a:path w="17779" h="35560" extrusionOk="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3" name="Google Shape;633;p18"/>
            <p:cNvSpPr/>
            <p:nvPr/>
          </p:nvSpPr>
          <p:spPr>
            <a:xfrm>
              <a:off x="10457303" y="6478342"/>
              <a:ext cx="9525" cy="7620"/>
            </a:xfrm>
            <a:custGeom>
              <a:avLst/>
              <a:gdLst/>
              <a:ahLst/>
              <a:cxnLst/>
              <a:rect l="l" t="t" r="r" b="b"/>
              <a:pathLst>
                <a:path w="9525" h="7620" extrusionOk="0">
                  <a:moveTo>
                    <a:pt x="9169" y="6984"/>
                  </a:moveTo>
                  <a:close/>
                </a:path>
                <a:path w="9525" h="7620" extrusionOk="0">
                  <a:moveTo>
                    <a:pt x="7594" y="5892"/>
                  </a:moveTo>
                  <a:lnTo>
                    <a:pt x="9151" y="6984"/>
                  </a:lnTo>
                  <a:lnTo>
                    <a:pt x="7594" y="5892"/>
                  </a:lnTo>
                  <a:close/>
                </a:path>
                <a:path w="9525" h="7620" extrusionOk="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4" name="Google Shape;634;p18"/>
            <p:cNvSpPr/>
            <p:nvPr/>
          </p:nvSpPr>
          <p:spPr>
            <a:xfrm>
              <a:off x="10442909" y="6478347"/>
              <a:ext cx="24130" cy="21590"/>
            </a:xfrm>
            <a:custGeom>
              <a:avLst/>
              <a:gdLst/>
              <a:ahLst/>
              <a:cxnLst/>
              <a:rect l="l" t="t" r="r" b="b"/>
              <a:pathLst>
                <a:path w="24129" h="21589" extrusionOk="0">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635" name="Google Shape;635;p18"/>
          <p:cNvGrpSpPr/>
          <p:nvPr/>
        </p:nvGrpSpPr>
        <p:grpSpPr>
          <a:xfrm>
            <a:off x="10654982" y="6224940"/>
            <a:ext cx="1092835" cy="283936"/>
            <a:chOff x="10654982" y="6224940"/>
            <a:chExt cx="1092835" cy="283936"/>
          </a:xfrm>
        </p:grpSpPr>
        <p:sp>
          <p:nvSpPr>
            <p:cNvPr id="636" name="Google Shape;636;p18"/>
            <p:cNvSpPr/>
            <p:nvPr/>
          </p:nvSpPr>
          <p:spPr>
            <a:xfrm>
              <a:off x="11100362" y="6224940"/>
              <a:ext cx="77470" cy="22225"/>
            </a:xfrm>
            <a:custGeom>
              <a:avLst/>
              <a:gdLst/>
              <a:ahLst/>
              <a:cxnLst/>
              <a:rect l="l" t="t" r="r" b="b"/>
              <a:pathLst>
                <a:path w="77470" h="22225" extrusionOk="0">
                  <a:moveTo>
                    <a:pt x="76873" y="0"/>
                  </a:moveTo>
                  <a:lnTo>
                    <a:pt x="0" y="8915"/>
                  </a:lnTo>
                  <a:lnTo>
                    <a:pt x="0" y="21767"/>
                  </a:lnTo>
                  <a:lnTo>
                    <a:pt x="76873" y="21767"/>
                  </a:lnTo>
                  <a:lnTo>
                    <a:pt x="76873" y="0"/>
                  </a:lnTo>
                  <a:close/>
                </a:path>
              </a:pathLst>
            </a:custGeom>
            <a:solidFill>
              <a:srgbClr val="86C66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7" name="Google Shape;637;p18"/>
            <p:cNvSpPr/>
            <p:nvPr/>
          </p:nvSpPr>
          <p:spPr>
            <a:xfrm>
              <a:off x="10654982" y="6261861"/>
              <a:ext cx="1092835" cy="247015"/>
            </a:xfrm>
            <a:custGeom>
              <a:avLst/>
              <a:gdLst/>
              <a:ahLst/>
              <a:cxnLst/>
              <a:rect l="l" t="t" r="r" b="b"/>
              <a:pathLst>
                <a:path w="1092834" h="247015" extrusionOk="0">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extrusionOk="0">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extrusionOk="0">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extrusionOk="0">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extrusionOk="0">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extrusionOk="0">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extrusionOk="0">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extrusionOk="0">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extrusionOk="0">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extrusionOk="0">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extrusionOk="0">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extrusionOk="0">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extrusionOk="0">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extrusionOk="0">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extrusionOk="0">
                  <a:moveTo>
                    <a:pt x="857465" y="1752"/>
                  </a:moveTo>
                  <a:lnTo>
                    <a:pt x="834923" y="1752"/>
                  </a:lnTo>
                  <a:lnTo>
                    <a:pt x="834923" y="104203"/>
                  </a:lnTo>
                  <a:lnTo>
                    <a:pt x="857465" y="104203"/>
                  </a:lnTo>
                  <a:lnTo>
                    <a:pt x="857465" y="1752"/>
                  </a:lnTo>
                  <a:close/>
                </a:path>
                <a:path w="1092834" h="247015" extrusionOk="0">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extrusionOk="0">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638" name="Google Shape;638;p18"/>
          <p:cNvPicPr preferRelativeResize="0"/>
          <p:nvPr/>
        </p:nvPicPr>
        <p:blipFill rotWithShape="1">
          <a:blip r:embed="rId8">
            <a:alphaModFix/>
          </a:blip>
          <a:srcRect/>
          <a:stretch/>
        </p:blipFill>
        <p:spPr>
          <a:xfrm>
            <a:off x="987768" y="6002540"/>
            <a:ext cx="725765" cy="631734"/>
          </a:xfrm>
          <a:prstGeom prst="rect">
            <a:avLst/>
          </a:prstGeom>
          <a:noFill/>
          <a:ln>
            <a:noFill/>
          </a:ln>
        </p:spPr>
      </p:pic>
      <p:sp>
        <p:nvSpPr>
          <p:cNvPr id="639" name="Google Shape;639;p18"/>
          <p:cNvSpPr txBox="1">
            <a:spLocks noGrp="1"/>
          </p:cNvSpPr>
          <p:nvPr>
            <p:ph type="title"/>
          </p:nvPr>
        </p:nvSpPr>
        <p:spPr>
          <a:xfrm>
            <a:off x="1211299" y="697768"/>
            <a:ext cx="8561351" cy="782265"/>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b="1">
                <a:solidFill>
                  <a:srgbClr val="2D5C9E"/>
                </a:solidFill>
                <a:latin typeface="Helvetica Neue"/>
                <a:ea typeface="Helvetica Neue"/>
                <a:cs typeface="Helvetica Neue"/>
                <a:sym typeface="Helvetica Neue"/>
              </a:rPr>
              <a:t>Messages clés </a:t>
            </a:r>
            <a:r>
              <a:rPr lang="en-US"/>
              <a:t>sur le pouvoir</a:t>
            </a:r>
            <a:endParaRPr/>
          </a:p>
        </p:txBody>
      </p:sp>
      <p:sp>
        <p:nvSpPr>
          <p:cNvPr id="640" name="Google Shape;640;p18"/>
          <p:cNvSpPr txBox="1"/>
          <p:nvPr/>
        </p:nvSpPr>
        <p:spPr>
          <a:xfrm>
            <a:off x="1211300" y="2087900"/>
            <a:ext cx="7026909" cy="1874872"/>
          </a:xfrm>
          <a:prstGeom prst="rect">
            <a:avLst/>
          </a:prstGeom>
          <a:noFill/>
          <a:ln>
            <a:noFill/>
          </a:ln>
        </p:spPr>
        <p:txBody>
          <a:bodyPr spcFirstLastPara="1" wrap="square" lIns="0" tIns="12700" rIns="0" bIns="0" anchor="t" anchorCtr="0">
            <a:spAutoFit/>
          </a:bodyPr>
          <a:lstStyle/>
          <a:p>
            <a:pPr marL="241300" marR="0" lvl="0" indent="-228600" algn="l" rtl="0">
              <a:lnSpc>
                <a:spcPct val="100000"/>
              </a:lnSpc>
              <a:spcBef>
                <a:spcPts val="0"/>
              </a:spcBef>
              <a:spcAft>
                <a:spcPts val="0"/>
              </a:spcAft>
              <a:buClr>
                <a:srgbClr val="2D5C9E"/>
              </a:buClr>
              <a:buSzPts val="1700"/>
              <a:buFont typeface="Helvetica Neue"/>
              <a:buChar char="•"/>
            </a:pPr>
            <a:r>
              <a:rPr lang="en-US" sz="1700" b="1" i="0" u="none" strike="noStrike" cap="none">
                <a:solidFill>
                  <a:srgbClr val="2D5C9E"/>
                </a:solidFill>
                <a:latin typeface="Helvetica Neue"/>
                <a:ea typeface="Helvetica Neue"/>
                <a:cs typeface="Helvetica Neue"/>
                <a:sym typeface="Helvetica Neue"/>
              </a:rPr>
              <a:t>Les inégalités contribuent à accroître le risque d’EAS.</a:t>
            </a:r>
            <a:endParaRPr/>
          </a:p>
          <a:p>
            <a:pPr marL="241300" marR="0" lvl="0" indent="-120650" algn="l" rtl="0">
              <a:lnSpc>
                <a:spcPct val="100000"/>
              </a:lnSpc>
              <a:spcBef>
                <a:spcPts val="0"/>
              </a:spcBef>
              <a:spcAft>
                <a:spcPts val="0"/>
              </a:spcAft>
              <a:buClr>
                <a:srgbClr val="2D5C9E"/>
              </a:buClr>
              <a:buSzPts val="1700"/>
              <a:buFont typeface="Helvetica Neue"/>
              <a:buNone/>
            </a:pPr>
            <a:endParaRPr sz="2650" b="0" i="0" u="none" strike="noStrike" cap="none">
              <a:solidFill>
                <a:schemeClr val="dk1"/>
              </a:solidFill>
              <a:latin typeface="Helvetica Neue"/>
              <a:ea typeface="Helvetica Neue"/>
              <a:cs typeface="Helvetica Neue"/>
              <a:sym typeface="Helvetica Neue"/>
            </a:endParaRPr>
          </a:p>
          <a:p>
            <a:pPr marL="241300" marR="0" lvl="0" indent="-228600" algn="l" rtl="0">
              <a:lnSpc>
                <a:spcPct val="100000"/>
              </a:lnSpc>
              <a:spcBef>
                <a:spcPts val="5"/>
              </a:spcBef>
              <a:spcAft>
                <a:spcPts val="0"/>
              </a:spcAft>
              <a:buClr>
                <a:srgbClr val="2D5C9E"/>
              </a:buClr>
              <a:buSzPts val="1700"/>
              <a:buFont typeface="Helvetica Neue"/>
              <a:buChar char="•"/>
            </a:pPr>
            <a:r>
              <a:rPr lang="en-US" sz="1700" b="1" i="0" u="none" strike="noStrike" cap="none">
                <a:solidFill>
                  <a:srgbClr val="2D5C9E"/>
                </a:solidFill>
                <a:latin typeface="Helvetica Neue"/>
                <a:ea typeface="Helvetica Neue"/>
                <a:cs typeface="Helvetica Neue"/>
                <a:sym typeface="Helvetica Neue"/>
              </a:rPr>
              <a:t>Concentrez-vous sur ceux qui détiennent le pouvoir et demandez s’ils/elles l'utilisent de manière responsable.</a:t>
            </a:r>
            <a:endParaRPr/>
          </a:p>
          <a:p>
            <a:pPr marL="241300" marR="0" lvl="0" indent="-120650" algn="l" rtl="0">
              <a:lnSpc>
                <a:spcPct val="100000"/>
              </a:lnSpc>
              <a:spcBef>
                <a:spcPts val="5"/>
              </a:spcBef>
              <a:spcAft>
                <a:spcPts val="0"/>
              </a:spcAft>
              <a:buClr>
                <a:srgbClr val="2D5C9E"/>
              </a:buClr>
              <a:buSzPts val="1700"/>
              <a:buFont typeface="Helvetica Neue"/>
              <a:buNone/>
            </a:pPr>
            <a:endParaRPr sz="2650" b="0" i="0" u="none" strike="noStrike" cap="none">
              <a:solidFill>
                <a:schemeClr val="dk1"/>
              </a:solidFill>
              <a:latin typeface="Helvetica Neue"/>
              <a:ea typeface="Helvetica Neue"/>
              <a:cs typeface="Helvetica Neue"/>
              <a:sym typeface="Helvetica Neue"/>
            </a:endParaRPr>
          </a:p>
          <a:p>
            <a:pPr marL="241300" marR="0" lvl="0" indent="-228600" algn="l" rtl="0">
              <a:lnSpc>
                <a:spcPct val="100000"/>
              </a:lnSpc>
              <a:spcBef>
                <a:spcPts val="0"/>
              </a:spcBef>
              <a:spcAft>
                <a:spcPts val="0"/>
              </a:spcAft>
              <a:buClr>
                <a:srgbClr val="2D5C9E"/>
              </a:buClr>
              <a:buSzPts val="1700"/>
              <a:buFont typeface="Helvetica Neue"/>
              <a:buChar char="•"/>
            </a:pPr>
            <a:r>
              <a:rPr lang="en-US" sz="1700" b="1" i="0" u="none" strike="noStrike" cap="none">
                <a:solidFill>
                  <a:srgbClr val="2D5C9E"/>
                </a:solidFill>
                <a:latin typeface="Helvetica Neue"/>
                <a:ea typeface="Helvetica Neue"/>
                <a:cs typeface="Helvetica Neue"/>
                <a:sym typeface="Helvetica Neue"/>
              </a:rPr>
              <a:t>Perspective intersectionnelle.</a:t>
            </a:r>
            <a:endParaRPr sz="1700" b="0" i="0" u="none" strike="noStrike" cap="none">
              <a:solidFill>
                <a:schemeClr val="dk1"/>
              </a:solidFill>
              <a:latin typeface="Helvetica Neue"/>
              <a:ea typeface="Helvetica Neue"/>
              <a:cs typeface="Helvetica Neue"/>
              <a:sym typeface="Helvetica Neue"/>
            </a:endParaRPr>
          </a:p>
        </p:txBody>
      </p:sp>
      <p:grpSp>
        <p:nvGrpSpPr>
          <p:cNvPr id="641" name="Google Shape;641;p18"/>
          <p:cNvGrpSpPr/>
          <p:nvPr/>
        </p:nvGrpSpPr>
        <p:grpSpPr>
          <a:xfrm>
            <a:off x="1223999" y="4236349"/>
            <a:ext cx="10944227" cy="157480"/>
            <a:chOff x="1223999" y="4236349"/>
            <a:chExt cx="10944227" cy="157480"/>
          </a:xfrm>
        </p:grpSpPr>
        <p:sp>
          <p:nvSpPr>
            <p:cNvPr id="642" name="Google Shape;642;p18"/>
            <p:cNvSpPr/>
            <p:nvPr/>
          </p:nvSpPr>
          <p:spPr>
            <a:xfrm>
              <a:off x="1224001" y="4314601"/>
              <a:ext cx="10944225" cy="0"/>
            </a:xfrm>
            <a:custGeom>
              <a:avLst/>
              <a:gdLst/>
              <a:ahLst/>
              <a:cxnLst/>
              <a:rect l="l" t="t" r="r" b="b"/>
              <a:pathLst>
                <a:path w="10944225" h="120000" extrusionOk="0">
                  <a:moveTo>
                    <a:pt x="0" y="0"/>
                  </a:moveTo>
                  <a:lnTo>
                    <a:pt x="10943996" y="0"/>
                  </a:lnTo>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3" name="Google Shape;643;p18"/>
            <p:cNvSpPr/>
            <p:nvPr/>
          </p:nvSpPr>
          <p:spPr>
            <a:xfrm>
              <a:off x="1223999" y="4236349"/>
              <a:ext cx="122555" cy="157480"/>
            </a:xfrm>
            <a:custGeom>
              <a:avLst/>
              <a:gdLst/>
              <a:ahLst/>
              <a:cxnLst/>
              <a:rect l="l" t="t" r="r" b="b"/>
              <a:pathLst>
                <a:path w="122555" h="157479" extrusionOk="0">
                  <a:moveTo>
                    <a:pt x="0" y="0"/>
                  </a:moveTo>
                  <a:lnTo>
                    <a:pt x="0" y="156997"/>
                  </a:lnTo>
                  <a:lnTo>
                    <a:pt x="122364" y="78498"/>
                  </a:lnTo>
                  <a:lnTo>
                    <a:pt x="0" y="0"/>
                  </a:lnTo>
                  <a:close/>
                </a:path>
              </a:pathLst>
            </a:custGeom>
            <a:solidFill>
              <a:srgbClr val="00AF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grpSp>
        <p:nvGrpSpPr>
          <p:cNvPr id="649" name="Google Shape;649;p19"/>
          <p:cNvGrpSpPr/>
          <p:nvPr/>
        </p:nvGrpSpPr>
        <p:grpSpPr>
          <a:xfrm>
            <a:off x="10288918" y="6224396"/>
            <a:ext cx="305562" cy="294640"/>
            <a:chOff x="10288918" y="6224396"/>
            <a:chExt cx="305562" cy="294640"/>
          </a:xfrm>
        </p:grpSpPr>
        <p:pic>
          <p:nvPicPr>
            <p:cNvPr id="650" name="Google Shape;650;p19"/>
            <p:cNvPicPr preferRelativeResize="0"/>
            <p:nvPr/>
          </p:nvPicPr>
          <p:blipFill rotWithShape="1">
            <a:blip r:embed="rId3">
              <a:alphaModFix/>
            </a:blip>
            <a:srcRect/>
            <a:stretch/>
          </p:blipFill>
          <p:spPr>
            <a:xfrm>
              <a:off x="10288918" y="6224396"/>
              <a:ext cx="305562" cy="294640"/>
            </a:xfrm>
            <a:prstGeom prst="rect">
              <a:avLst/>
            </a:prstGeom>
            <a:noFill/>
            <a:ln>
              <a:noFill/>
            </a:ln>
          </p:spPr>
        </p:pic>
        <p:pic>
          <p:nvPicPr>
            <p:cNvPr id="651" name="Google Shape;651;p19"/>
            <p:cNvPicPr preferRelativeResize="0"/>
            <p:nvPr/>
          </p:nvPicPr>
          <p:blipFill rotWithShape="1">
            <a:blip r:embed="rId4">
              <a:alphaModFix/>
            </a:blip>
            <a:srcRect/>
            <a:stretch/>
          </p:blipFill>
          <p:spPr>
            <a:xfrm>
              <a:off x="10310126" y="6395808"/>
              <a:ext cx="103644" cy="81241"/>
            </a:xfrm>
            <a:prstGeom prst="rect">
              <a:avLst/>
            </a:prstGeom>
            <a:noFill/>
            <a:ln>
              <a:noFill/>
            </a:ln>
          </p:spPr>
        </p:pic>
        <p:sp>
          <p:nvSpPr>
            <p:cNvPr id="652" name="Google Shape;652;p19"/>
            <p:cNvSpPr/>
            <p:nvPr/>
          </p:nvSpPr>
          <p:spPr>
            <a:xfrm>
              <a:off x="10389350" y="6373050"/>
              <a:ext cx="6350" cy="46990"/>
            </a:xfrm>
            <a:custGeom>
              <a:avLst/>
              <a:gdLst/>
              <a:ahLst/>
              <a:cxnLst/>
              <a:rect l="l" t="t" r="r" b="b"/>
              <a:pathLst>
                <a:path w="6350" h="46989" extrusionOk="0">
                  <a:moveTo>
                    <a:pt x="1562" y="45466"/>
                  </a:moveTo>
                  <a:lnTo>
                    <a:pt x="0" y="46875"/>
                  </a:lnTo>
                  <a:lnTo>
                    <a:pt x="1562" y="45466"/>
                  </a:lnTo>
                  <a:close/>
                </a:path>
                <a:path w="6350" h="46989" extrusionOk="0">
                  <a:moveTo>
                    <a:pt x="2197" y="7683"/>
                  </a:moveTo>
                  <a:lnTo>
                    <a:pt x="2006" y="1549"/>
                  </a:lnTo>
                  <a:lnTo>
                    <a:pt x="1879" y="0"/>
                  </a:lnTo>
                  <a:lnTo>
                    <a:pt x="1993" y="4622"/>
                  </a:lnTo>
                  <a:lnTo>
                    <a:pt x="2197" y="7683"/>
                  </a:lnTo>
                  <a:close/>
                </a:path>
                <a:path w="6350" h="46989" extrusionOk="0">
                  <a:moveTo>
                    <a:pt x="6159" y="40728"/>
                  </a:moveTo>
                  <a:lnTo>
                    <a:pt x="4622" y="42430"/>
                  </a:lnTo>
                  <a:lnTo>
                    <a:pt x="6159" y="40728"/>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3" name="Google Shape;653;p19"/>
            <p:cNvSpPr/>
            <p:nvPr/>
          </p:nvSpPr>
          <p:spPr>
            <a:xfrm>
              <a:off x="10382062" y="6371523"/>
              <a:ext cx="15240" cy="50165"/>
            </a:xfrm>
            <a:custGeom>
              <a:avLst/>
              <a:gdLst/>
              <a:ahLst/>
              <a:cxnLst/>
              <a:rect l="l" t="t" r="r" b="b"/>
              <a:pathLst>
                <a:path w="15240" h="50164" extrusionOk="0">
                  <a:moveTo>
                    <a:pt x="9169" y="0"/>
                  </a:moveTo>
                  <a:lnTo>
                    <a:pt x="0" y="26822"/>
                  </a:lnTo>
                  <a:lnTo>
                    <a:pt x="1320" y="34671"/>
                  </a:lnTo>
                  <a:lnTo>
                    <a:pt x="3251" y="42291"/>
                  </a:lnTo>
                  <a:lnTo>
                    <a:pt x="5689" y="49707"/>
                  </a:lnTo>
                  <a:lnTo>
                    <a:pt x="7302" y="48387"/>
                  </a:lnTo>
                  <a:lnTo>
                    <a:pt x="8851" y="46990"/>
                  </a:lnTo>
                  <a:lnTo>
                    <a:pt x="11925" y="43942"/>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extrusionOk="0">
                  <a:moveTo>
                    <a:pt x="9347" y="4648"/>
                  </a:moveTo>
                  <a:lnTo>
                    <a:pt x="9486" y="9207"/>
                  </a:lnTo>
                  <a:lnTo>
                    <a:pt x="9631" y="9207"/>
                  </a:lnTo>
                  <a:lnTo>
                    <a:pt x="9347" y="4648"/>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4" name="Google Shape;654;p19"/>
            <p:cNvSpPr/>
            <p:nvPr/>
          </p:nvSpPr>
          <p:spPr>
            <a:xfrm>
              <a:off x="10387749" y="6321729"/>
              <a:ext cx="8255" cy="48260"/>
            </a:xfrm>
            <a:custGeom>
              <a:avLst/>
              <a:gdLst/>
              <a:ahLst/>
              <a:cxnLst/>
              <a:rect l="l" t="t" r="r" b="b"/>
              <a:pathLst>
                <a:path w="8254" h="48260" extrusionOk="0">
                  <a:moveTo>
                    <a:pt x="1612" y="1320"/>
                  </a:moveTo>
                  <a:lnTo>
                    <a:pt x="0" y="0"/>
                  </a:lnTo>
                  <a:lnTo>
                    <a:pt x="1612" y="1333"/>
                  </a:lnTo>
                  <a:close/>
                </a:path>
                <a:path w="8254" h="48260" extrusionOk="0">
                  <a:moveTo>
                    <a:pt x="3162" y="2730"/>
                  </a:moveTo>
                  <a:lnTo>
                    <a:pt x="1612" y="1333"/>
                  </a:lnTo>
                  <a:lnTo>
                    <a:pt x="3162" y="2743"/>
                  </a:lnTo>
                  <a:close/>
                </a:path>
                <a:path w="8254" h="48260" extrusionOk="0">
                  <a:moveTo>
                    <a:pt x="3797" y="40538"/>
                  </a:moveTo>
                  <a:lnTo>
                    <a:pt x="3594" y="43573"/>
                  </a:lnTo>
                  <a:lnTo>
                    <a:pt x="3479" y="46596"/>
                  </a:lnTo>
                  <a:lnTo>
                    <a:pt x="3479" y="48094"/>
                  </a:lnTo>
                  <a:lnTo>
                    <a:pt x="3606" y="46469"/>
                  </a:lnTo>
                  <a:lnTo>
                    <a:pt x="3708" y="43408"/>
                  </a:lnTo>
                  <a:lnTo>
                    <a:pt x="3708" y="41960"/>
                  </a:lnTo>
                  <a:lnTo>
                    <a:pt x="3797" y="40538"/>
                  </a:lnTo>
                  <a:close/>
                </a:path>
                <a:path w="8254" h="48260" extrusionOk="0">
                  <a:moveTo>
                    <a:pt x="6235" y="5778"/>
                  </a:moveTo>
                  <a:lnTo>
                    <a:pt x="4660" y="4191"/>
                  </a:lnTo>
                  <a:lnTo>
                    <a:pt x="3162" y="2743"/>
                  </a:lnTo>
                  <a:lnTo>
                    <a:pt x="6235" y="5778"/>
                  </a:lnTo>
                  <a:close/>
                </a:path>
                <a:path w="8254" h="48260" extrusionOk="0">
                  <a:moveTo>
                    <a:pt x="7759" y="7467"/>
                  </a:moveTo>
                  <a:lnTo>
                    <a:pt x="6235" y="5778"/>
                  </a:lnTo>
                  <a:lnTo>
                    <a:pt x="7759" y="748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5" name="Google Shape;655;p19"/>
            <p:cNvSpPr/>
            <p:nvPr/>
          </p:nvSpPr>
          <p:spPr>
            <a:xfrm>
              <a:off x="10382055" y="6321732"/>
              <a:ext cx="15240" cy="50165"/>
            </a:xfrm>
            <a:custGeom>
              <a:avLst/>
              <a:gdLst/>
              <a:ahLst/>
              <a:cxnLst/>
              <a:rect l="l" t="t" r="r" b="b"/>
              <a:pathLst>
                <a:path w="15240" h="50164" extrusionOk="0">
                  <a:moveTo>
                    <a:pt x="5689" y="0"/>
                  </a:moveTo>
                  <a:lnTo>
                    <a:pt x="3238" y="7467"/>
                  </a:lnTo>
                  <a:lnTo>
                    <a:pt x="1333" y="15024"/>
                  </a:lnTo>
                  <a:lnTo>
                    <a:pt x="0" y="22872"/>
                  </a:lnTo>
                  <a:lnTo>
                    <a:pt x="1816" y="25234"/>
                  </a:lnTo>
                  <a:lnTo>
                    <a:pt x="3365" y="27762"/>
                  </a:lnTo>
                  <a:lnTo>
                    <a:pt x="7531" y="36283"/>
                  </a:lnTo>
                  <a:lnTo>
                    <a:pt x="9169" y="42798"/>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0"/>
                  </a:lnTo>
                  <a:lnTo>
                    <a:pt x="8851" y="2730"/>
                  </a:lnTo>
                  <a:lnTo>
                    <a:pt x="7302" y="1320"/>
                  </a:lnTo>
                  <a:lnTo>
                    <a:pt x="5689" y="0"/>
                  </a:lnTo>
                  <a:close/>
                </a:path>
                <a:path w="15240" h="50164" extrusionOk="0">
                  <a:moveTo>
                    <a:pt x="9631" y="40538"/>
                  </a:moveTo>
                  <a:lnTo>
                    <a:pt x="9486" y="40538"/>
                  </a:lnTo>
                  <a:lnTo>
                    <a:pt x="9359" y="44830"/>
                  </a:lnTo>
                  <a:lnTo>
                    <a:pt x="9631" y="40538"/>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6" name="Google Shape;656;p19"/>
            <p:cNvSpPr/>
            <p:nvPr/>
          </p:nvSpPr>
          <p:spPr>
            <a:xfrm>
              <a:off x="10399167" y="6437947"/>
              <a:ext cx="1905" cy="1270"/>
            </a:xfrm>
            <a:custGeom>
              <a:avLst/>
              <a:gdLst/>
              <a:ahLst/>
              <a:cxnLst/>
              <a:rect l="l" t="t" r="r" b="b"/>
              <a:pathLst>
                <a:path w="1904" h="1270" extrusionOk="0">
                  <a:moveTo>
                    <a:pt x="1498" y="0"/>
                  </a:moveTo>
                  <a:lnTo>
                    <a:pt x="0" y="1231"/>
                  </a:lnTo>
                  <a:lnTo>
                    <a:pt x="1498"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7" name="Google Shape;657;p19"/>
            <p:cNvSpPr/>
            <p:nvPr/>
          </p:nvSpPr>
          <p:spPr>
            <a:xfrm>
              <a:off x="10396011" y="6434035"/>
              <a:ext cx="19685" cy="25400"/>
            </a:xfrm>
            <a:custGeom>
              <a:avLst/>
              <a:gdLst/>
              <a:ahLst/>
              <a:cxnLst/>
              <a:rect l="l" t="t" r="r" b="b"/>
              <a:pathLst>
                <a:path w="19684" h="25400" extrusionOk="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8" name="Google Shape;658;p19"/>
            <p:cNvSpPr/>
            <p:nvPr/>
          </p:nvSpPr>
          <p:spPr>
            <a:xfrm>
              <a:off x="10414835" y="6331155"/>
              <a:ext cx="3175" cy="11430"/>
            </a:xfrm>
            <a:custGeom>
              <a:avLst/>
              <a:gdLst/>
              <a:ahLst/>
              <a:cxnLst/>
              <a:rect l="l" t="t" r="r" b="b"/>
              <a:pathLst>
                <a:path w="3175" h="11429" extrusionOk="0">
                  <a:moveTo>
                    <a:pt x="1206" y="6032"/>
                  </a:moveTo>
                  <a:lnTo>
                    <a:pt x="457" y="8851"/>
                  </a:lnTo>
                  <a:lnTo>
                    <a:pt x="254" y="9855"/>
                  </a:lnTo>
                  <a:lnTo>
                    <a:pt x="0" y="10833"/>
                  </a:lnTo>
                  <a:lnTo>
                    <a:pt x="266" y="9855"/>
                  </a:lnTo>
                  <a:lnTo>
                    <a:pt x="469" y="8851"/>
                  </a:lnTo>
                  <a:lnTo>
                    <a:pt x="1206" y="6032"/>
                  </a:lnTo>
                  <a:close/>
                </a:path>
                <a:path w="3175" h="11429" extrusionOk="0">
                  <a:moveTo>
                    <a:pt x="1859" y="3781"/>
                  </a:moveTo>
                  <a:lnTo>
                    <a:pt x="1723" y="4203"/>
                  </a:lnTo>
                  <a:lnTo>
                    <a:pt x="1206" y="6032"/>
                  </a:lnTo>
                  <a:lnTo>
                    <a:pt x="1859" y="3781"/>
                  </a:lnTo>
                  <a:close/>
                </a:path>
                <a:path w="3175" h="11429" extrusionOk="0">
                  <a:moveTo>
                    <a:pt x="3048" y="0"/>
                  </a:moveTo>
                  <a:lnTo>
                    <a:pt x="1859" y="3781"/>
                  </a:lnTo>
                  <a:lnTo>
                    <a:pt x="2311" y="2387"/>
                  </a:lnTo>
                  <a:lnTo>
                    <a:pt x="3048"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9" name="Google Shape;659;p19"/>
            <p:cNvSpPr/>
            <p:nvPr/>
          </p:nvSpPr>
          <p:spPr>
            <a:xfrm>
              <a:off x="10400409" y="6308929"/>
              <a:ext cx="19685" cy="33655"/>
            </a:xfrm>
            <a:custGeom>
              <a:avLst/>
              <a:gdLst/>
              <a:ahLst/>
              <a:cxnLst/>
              <a:rect l="l" t="t" r="r" b="b"/>
              <a:pathLst>
                <a:path w="19684" h="33654" extrusionOk="0">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0" name="Google Shape;660;p19"/>
            <p:cNvSpPr/>
            <p:nvPr/>
          </p:nvSpPr>
          <p:spPr>
            <a:xfrm>
              <a:off x="10465042" y="6451295"/>
              <a:ext cx="5715" cy="8890"/>
            </a:xfrm>
            <a:custGeom>
              <a:avLst/>
              <a:gdLst/>
              <a:ahLst/>
              <a:cxnLst/>
              <a:rect l="l" t="t" r="r" b="b"/>
              <a:pathLst>
                <a:path w="5715" h="8889" extrusionOk="0">
                  <a:moveTo>
                    <a:pt x="1524" y="6540"/>
                  </a:moveTo>
                  <a:lnTo>
                    <a:pt x="508" y="7962"/>
                  </a:lnTo>
                  <a:lnTo>
                    <a:pt x="0" y="8636"/>
                  </a:lnTo>
                  <a:lnTo>
                    <a:pt x="520" y="7962"/>
                  </a:lnTo>
                  <a:lnTo>
                    <a:pt x="1524" y="6540"/>
                  </a:lnTo>
                  <a:close/>
                </a:path>
                <a:path w="5715" h="8889" extrusionOk="0">
                  <a:moveTo>
                    <a:pt x="4483" y="2324"/>
                  </a:moveTo>
                  <a:lnTo>
                    <a:pt x="1524" y="6540"/>
                  </a:lnTo>
                  <a:lnTo>
                    <a:pt x="3390" y="3911"/>
                  </a:lnTo>
                  <a:lnTo>
                    <a:pt x="4483" y="2324"/>
                  </a:lnTo>
                  <a:close/>
                </a:path>
                <a:path w="5715" h="8889" extrusionOk="0">
                  <a:moveTo>
                    <a:pt x="5537" y="711"/>
                  </a:moveTo>
                  <a:lnTo>
                    <a:pt x="5321" y="495"/>
                  </a:lnTo>
                  <a:lnTo>
                    <a:pt x="4699" y="0"/>
                  </a:lnTo>
                  <a:lnTo>
                    <a:pt x="5105" y="355"/>
                  </a:lnTo>
                  <a:lnTo>
                    <a:pt x="5537" y="723"/>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1" name="Google Shape;661;p19"/>
            <p:cNvSpPr/>
            <p:nvPr/>
          </p:nvSpPr>
          <p:spPr>
            <a:xfrm>
              <a:off x="10449519" y="6437134"/>
              <a:ext cx="21590" cy="24765"/>
            </a:xfrm>
            <a:custGeom>
              <a:avLst/>
              <a:gdLst/>
              <a:ahLst/>
              <a:cxnLst/>
              <a:rect l="l" t="t" r="r" b="b"/>
              <a:pathLst>
                <a:path w="21590" h="24764" extrusionOk="0">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2" name="Google Shape;662;p19"/>
            <p:cNvSpPr/>
            <p:nvPr/>
          </p:nvSpPr>
          <p:spPr>
            <a:xfrm>
              <a:off x="10442905" y="6273596"/>
              <a:ext cx="22225" cy="14604"/>
            </a:xfrm>
            <a:custGeom>
              <a:avLst/>
              <a:gdLst/>
              <a:ahLst/>
              <a:cxnLst/>
              <a:rect l="l" t="t" r="r" b="b"/>
              <a:pathLst>
                <a:path w="22225" h="14604" extrusionOk="0">
                  <a:moveTo>
                    <a:pt x="12" y="14084"/>
                  </a:moveTo>
                  <a:close/>
                </a:path>
                <a:path w="22225" h="14604" extrusionOk="0">
                  <a:moveTo>
                    <a:pt x="15684" y="1435"/>
                  </a:moveTo>
                  <a:lnTo>
                    <a:pt x="14401" y="0"/>
                  </a:lnTo>
                  <a:lnTo>
                    <a:pt x="15684" y="1435"/>
                  </a:lnTo>
                  <a:close/>
                </a:path>
                <a:path w="22225" h="14604" extrusionOk="0">
                  <a:moveTo>
                    <a:pt x="18161" y="4368"/>
                  </a:moveTo>
                  <a:lnTo>
                    <a:pt x="16929" y="2870"/>
                  </a:lnTo>
                  <a:lnTo>
                    <a:pt x="15684" y="1435"/>
                  </a:lnTo>
                  <a:lnTo>
                    <a:pt x="18161" y="4368"/>
                  </a:lnTo>
                  <a:close/>
                </a:path>
                <a:path w="22225" h="14604" extrusionOk="0">
                  <a:moveTo>
                    <a:pt x="21209" y="8280"/>
                  </a:moveTo>
                  <a:lnTo>
                    <a:pt x="20066" y="6756"/>
                  </a:lnTo>
                  <a:lnTo>
                    <a:pt x="21209" y="8280"/>
                  </a:lnTo>
                  <a:close/>
                </a:path>
                <a:path w="22225" h="14604" extrusionOk="0">
                  <a:moveTo>
                    <a:pt x="21704" y="8877"/>
                  </a:moveTo>
                  <a:lnTo>
                    <a:pt x="21475" y="8559"/>
                  </a:lnTo>
                  <a:lnTo>
                    <a:pt x="21209" y="8280"/>
                  </a:lnTo>
                  <a:lnTo>
                    <a:pt x="21463" y="8572"/>
                  </a:lnTo>
                  <a:lnTo>
                    <a:pt x="21691" y="889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3" name="Google Shape;663;p19"/>
            <p:cNvSpPr/>
            <p:nvPr/>
          </p:nvSpPr>
          <p:spPr>
            <a:xfrm>
              <a:off x="10442910" y="6273591"/>
              <a:ext cx="22225" cy="23495"/>
            </a:xfrm>
            <a:custGeom>
              <a:avLst/>
              <a:gdLst/>
              <a:ahLst/>
              <a:cxnLst/>
              <a:rect l="l" t="t" r="r" b="b"/>
              <a:pathLst>
                <a:path w="22225" h="23495" extrusionOk="0">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89"/>
                  </a:lnTo>
                  <a:lnTo>
                    <a:pt x="21462" y="8572"/>
                  </a:lnTo>
                  <a:lnTo>
                    <a:pt x="21208" y="8280"/>
                  </a:lnTo>
                  <a:lnTo>
                    <a:pt x="19113" y="5549"/>
                  </a:lnTo>
                  <a:lnTo>
                    <a:pt x="16929" y="2870"/>
                  </a:lnTo>
                  <a:lnTo>
                    <a:pt x="15684" y="1435"/>
                  </a:lnTo>
                  <a:lnTo>
                    <a:pt x="14389"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4" name="Google Shape;664;p19"/>
            <p:cNvSpPr/>
            <p:nvPr/>
          </p:nvSpPr>
          <p:spPr>
            <a:xfrm>
              <a:off x="10497751" y="6344608"/>
              <a:ext cx="6350" cy="10795"/>
            </a:xfrm>
            <a:custGeom>
              <a:avLst/>
              <a:gdLst/>
              <a:ahLst/>
              <a:cxnLst/>
              <a:rect l="l" t="t" r="r" b="b"/>
              <a:pathLst>
                <a:path w="6350" h="10795" extrusionOk="0">
                  <a:moveTo>
                    <a:pt x="1184" y="7898"/>
                  </a:moveTo>
                  <a:lnTo>
                    <a:pt x="622" y="9042"/>
                  </a:lnTo>
                  <a:lnTo>
                    <a:pt x="0" y="10528"/>
                  </a:lnTo>
                  <a:lnTo>
                    <a:pt x="635" y="9042"/>
                  </a:lnTo>
                  <a:lnTo>
                    <a:pt x="1184" y="7898"/>
                  </a:lnTo>
                  <a:close/>
                </a:path>
                <a:path w="6350" h="10795" extrusionOk="0">
                  <a:moveTo>
                    <a:pt x="6019" y="0"/>
                  </a:moveTo>
                  <a:lnTo>
                    <a:pt x="4203" y="2362"/>
                  </a:lnTo>
                  <a:lnTo>
                    <a:pt x="2628" y="4889"/>
                  </a:lnTo>
                  <a:lnTo>
                    <a:pt x="4216" y="2362"/>
                  </a:lnTo>
                  <a:lnTo>
                    <a:pt x="6019"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5" name="Google Shape;665;p19"/>
            <p:cNvSpPr/>
            <p:nvPr/>
          </p:nvSpPr>
          <p:spPr>
            <a:xfrm>
              <a:off x="10488887" y="6321723"/>
              <a:ext cx="15240" cy="50165"/>
            </a:xfrm>
            <a:custGeom>
              <a:avLst/>
              <a:gdLst/>
              <a:ahLst/>
              <a:cxnLst/>
              <a:rect l="l" t="t" r="r" b="b"/>
              <a:pathLst>
                <a:path w="15240" h="50164" extrusionOk="0">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6" name="Google Shape;666;p19"/>
            <p:cNvSpPr/>
            <p:nvPr/>
          </p:nvSpPr>
          <p:spPr>
            <a:xfrm>
              <a:off x="10497744" y="6387798"/>
              <a:ext cx="3175" cy="5715"/>
            </a:xfrm>
            <a:custGeom>
              <a:avLst/>
              <a:gdLst/>
              <a:ahLst/>
              <a:cxnLst/>
              <a:rect l="l" t="t" r="r" b="b"/>
              <a:pathLst>
                <a:path w="3175" h="5714" extrusionOk="0">
                  <a:moveTo>
                    <a:pt x="0" y="0"/>
                  </a:moveTo>
                  <a:lnTo>
                    <a:pt x="634" y="1511"/>
                  </a:lnTo>
                  <a:lnTo>
                    <a:pt x="2641" y="5664"/>
                  </a:lnTo>
                  <a:lnTo>
                    <a:pt x="634" y="1498"/>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7" name="Google Shape;667;p19"/>
            <p:cNvSpPr/>
            <p:nvPr/>
          </p:nvSpPr>
          <p:spPr>
            <a:xfrm>
              <a:off x="10488887" y="6371457"/>
              <a:ext cx="15240" cy="50165"/>
            </a:xfrm>
            <a:custGeom>
              <a:avLst/>
              <a:gdLst/>
              <a:ahLst/>
              <a:cxnLst/>
              <a:rect l="l" t="t" r="r" b="b"/>
              <a:pathLst>
                <a:path w="15240" h="50164" extrusionOk="0">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4"/>
                  </a:lnTo>
                  <a:lnTo>
                    <a:pt x="11649" y="42303"/>
                  </a:lnTo>
                  <a:lnTo>
                    <a:pt x="13538" y="34747"/>
                  </a:lnTo>
                  <a:lnTo>
                    <a:pt x="14884" y="26898"/>
                  </a:lnTo>
                  <a:lnTo>
                    <a:pt x="13068" y="24536"/>
                  </a:lnTo>
                  <a:lnTo>
                    <a:pt x="11493" y="22009"/>
                  </a:lnTo>
                  <a:lnTo>
                    <a:pt x="9486" y="17843"/>
                  </a:lnTo>
                  <a:lnTo>
                    <a:pt x="8851" y="16344"/>
                  </a:lnTo>
                  <a:lnTo>
                    <a:pt x="6629" y="10172"/>
                  </a:lnTo>
                  <a:lnTo>
                    <a:pt x="5689" y="5207"/>
                  </a:lnTo>
                  <a:lnTo>
                    <a:pt x="5689"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8" name="Google Shape;668;p19"/>
            <p:cNvSpPr/>
            <p:nvPr/>
          </p:nvSpPr>
          <p:spPr>
            <a:xfrm>
              <a:off x="10459607" y="6326443"/>
              <a:ext cx="6985" cy="13335"/>
            </a:xfrm>
            <a:custGeom>
              <a:avLst/>
              <a:gdLst/>
              <a:ahLst/>
              <a:cxnLst/>
              <a:rect l="l" t="t" r="r" b="b"/>
              <a:pathLst>
                <a:path w="6984" h="13335" extrusionOk="0">
                  <a:moveTo>
                    <a:pt x="2237" y="7905"/>
                  </a:moveTo>
                  <a:lnTo>
                    <a:pt x="1835" y="8712"/>
                  </a:lnTo>
                  <a:lnTo>
                    <a:pt x="858" y="10782"/>
                  </a:lnTo>
                  <a:lnTo>
                    <a:pt x="0" y="12903"/>
                  </a:lnTo>
                  <a:lnTo>
                    <a:pt x="869" y="10769"/>
                  </a:lnTo>
                  <a:lnTo>
                    <a:pt x="2237" y="7905"/>
                  </a:lnTo>
                  <a:close/>
                </a:path>
                <a:path w="6984" h="13335" extrusionOk="0">
                  <a:moveTo>
                    <a:pt x="6616" y="0"/>
                  </a:moveTo>
                  <a:lnTo>
                    <a:pt x="5250" y="2159"/>
                  </a:lnTo>
                  <a:lnTo>
                    <a:pt x="4000" y="4368"/>
                  </a:lnTo>
                  <a:lnTo>
                    <a:pt x="5265" y="2146"/>
                  </a:lnTo>
                  <a:lnTo>
                    <a:pt x="6616"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9" name="Google Shape;669;p19"/>
            <p:cNvSpPr/>
            <p:nvPr/>
          </p:nvSpPr>
          <p:spPr>
            <a:xfrm>
              <a:off x="10448885" y="6305822"/>
              <a:ext cx="17780" cy="35560"/>
            </a:xfrm>
            <a:custGeom>
              <a:avLst/>
              <a:gdLst/>
              <a:ahLst/>
              <a:cxnLst/>
              <a:rect l="l" t="t" r="r" b="b"/>
              <a:pathLst>
                <a:path w="17779" h="35560" extrusionOk="0">
                  <a:moveTo>
                    <a:pt x="7302" y="0"/>
                  </a:moveTo>
                  <a:lnTo>
                    <a:pt x="482" y="9601"/>
                  </a:lnTo>
                  <a:lnTo>
                    <a:pt x="228" y="9969"/>
                  </a:lnTo>
                  <a:lnTo>
                    <a:pt x="0" y="10350"/>
                  </a:lnTo>
                  <a:lnTo>
                    <a:pt x="3037" y="16311"/>
                  </a:lnTo>
                  <a:lnTo>
                    <a:pt x="5726" y="22469"/>
                  </a:lnTo>
                  <a:lnTo>
                    <a:pt x="8059" y="28813"/>
                  </a:lnTo>
                  <a:lnTo>
                    <a:pt x="10033" y="35331"/>
                  </a:lnTo>
                  <a:lnTo>
                    <a:pt x="10718" y="33527"/>
                  </a:lnTo>
                  <a:lnTo>
                    <a:pt x="17335" y="20612"/>
                  </a:lnTo>
                  <a:lnTo>
                    <a:pt x="14605" y="13398"/>
                  </a:lnTo>
                  <a:lnTo>
                    <a:pt x="11170" y="6375"/>
                  </a:lnTo>
                  <a:lnTo>
                    <a:pt x="7302"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0" name="Google Shape;670;p19"/>
            <p:cNvSpPr/>
            <p:nvPr/>
          </p:nvSpPr>
          <p:spPr>
            <a:xfrm>
              <a:off x="10457303" y="6469343"/>
              <a:ext cx="9525" cy="7620"/>
            </a:xfrm>
            <a:custGeom>
              <a:avLst/>
              <a:gdLst/>
              <a:ahLst/>
              <a:cxnLst/>
              <a:rect l="l" t="t" r="r" b="b"/>
              <a:pathLst>
                <a:path w="9525" h="7620" extrusionOk="0">
                  <a:moveTo>
                    <a:pt x="9169" y="6984"/>
                  </a:moveTo>
                  <a:close/>
                </a:path>
                <a:path w="9525" h="7620" extrusionOk="0">
                  <a:moveTo>
                    <a:pt x="7594" y="5892"/>
                  </a:moveTo>
                  <a:lnTo>
                    <a:pt x="9151" y="6984"/>
                  </a:lnTo>
                  <a:lnTo>
                    <a:pt x="7594" y="5892"/>
                  </a:lnTo>
                  <a:close/>
                </a:path>
                <a:path w="9525" h="7620" extrusionOk="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1" name="Google Shape;671;p19"/>
            <p:cNvSpPr/>
            <p:nvPr/>
          </p:nvSpPr>
          <p:spPr>
            <a:xfrm>
              <a:off x="10442909" y="6469346"/>
              <a:ext cx="24130" cy="21590"/>
            </a:xfrm>
            <a:custGeom>
              <a:avLst/>
              <a:gdLst/>
              <a:ahLst/>
              <a:cxnLst/>
              <a:rect l="l" t="t" r="r" b="b"/>
              <a:pathLst>
                <a:path w="24129" h="21589" extrusionOk="0">
                  <a:moveTo>
                    <a:pt x="14401" y="0"/>
                  </a:moveTo>
                  <a:lnTo>
                    <a:pt x="9944" y="5054"/>
                  </a:lnTo>
                  <a:lnTo>
                    <a:pt x="5118" y="9778"/>
                  </a:lnTo>
                  <a:lnTo>
                    <a:pt x="0" y="14147"/>
                  </a:lnTo>
                  <a:lnTo>
                    <a:pt x="2984" y="16649"/>
                  </a:lnTo>
                  <a:lnTo>
                    <a:pt x="6032" y="19062"/>
                  </a:lnTo>
                  <a:lnTo>
                    <a:pt x="7581" y="20243"/>
                  </a:lnTo>
                  <a:lnTo>
                    <a:pt x="9169" y="21412"/>
                  </a:lnTo>
                  <a:lnTo>
                    <a:pt x="14287" y="16903"/>
                  </a:lnTo>
                  <a:lnTo>
                    <a:pt x="19088" y="12077"/>
                  </a:lnTo>
                  <a:lnTo>
                    <a:pt x="23571" y="6984"/>
                  </a:lnTo>
                  <a:lnTo>
                    <a:pt x="21983" y="5892"/>
                  </a:lnTo>
                  <a:lnTo>
                    <a:pt x="17386" y="2438"/>
                  </a:lnTo>
                  <a:lnTo>
                    <a:pt x="15862" y="1231"/>
                  </a:lnTo>
                  <a:lnTo>
                    <a:pt x="14401"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72" name="Google Shape;672;p19"/>
          <p:cNvSpPr/>
          <p:nvPr/>
        </p:nvSpPr>
        <p:spPr>
          <a:xfrm>
            <a:off x="11100362" y="6215941"/>
            <a:ext cx="77470" cy="22225"/>
          </a:xfrm>
          <a:custGeom>
            <a:avLst/>
            <a:gdLst/>
            <a:ahLst/>
            <a:cxnLst/>
            <a:rect l="l" t="t" r="r" b="b"/>
            <a:pathLst>
              <a:path w="77470" h="22225" extrusionOk="0">
                <a:moveTo>
                  <a:pt x="76873" y="0"/>
                </a:moveTo>
                <a:lnTo>
                  <a:pt x="0" y="8915"/>
                </a:lnTo>
                <a:lnTo>
                  <a:pt x="0" y="21767"/>
                </a:lnTo>
                <a:lnTo>
                  <a:pt x="76873" y="21767"/>
                </a:lnTo>
                <a:lnTo>
                  <a:pt x="76873" y="0"/>
                </a:lnTo>
                <a:close/>
              </a:path>
            </a:pathLst>
          </a:custGeom>
          <a:solidFill>
            <a:srgbClr val="86C66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3" name="Google Shape;673;p19"/>
          <p:cNvSpPr/>
          <p:nvPr/>
        </p:nvSpPr>
        <p:spPr>
          <a:xfrm>
            <a:off x="10654982" y="6252857"/>
            <a:ext cx="1092835" cy="247015"/>
          </a:xfrm>
          <a:custGeom>
            <a:avLst/>
            <a:gdLst/>
            <a:ahLst/>
            <a:cxnLst/>
            <a:rect l="l" t="t" r="r" b="b"/>
            <a:pathLst>
              <a:path w="1092834" h="247014" extrusionOk="0">
                <a:moveTo>
                  <a:pt x="94538" y="228561"/>
                </a:moveTo>
                <a:lnTo>
                  <a:pt x="80200" y="214071"/>
                </a:lnTo>
                <a:lnTo>
                  <a:pt x="74244" y="219036"/>
                </a:lnTo>
                <a:lnTo>
                  <a:pt x="68110" y="222808"/>
                </a:lnTo>
                <a:lnTo>
                  <a:pt x="61290" y="225221"/>
                </a:lnTo>
                <a:lnTo>
                  <a:pt x="53276" y="226072"/>
                </a:lnTo>
                <a:lnTo>
                  <a:pt x="41224" y="223507"/>
                </a:lnTo>
                <a:lnTo>
                  <a:pt x="31826" y="216560"/>
                </a:lnTo>
                <a:lnTo>
                  <a:pt x="25730" y="206311"/>
                </a:lnTo>
                <a:lnTo>
                  <a:pt x="23558" y="193878"/>
                </a:lnTo>
                <a:lnTo>
                  <a:pt x="25768" y="181190"/>
                </a:lnTo>
                <a:lnTo>
                  <a:pt x="31940" y="171043"/>
                </a:lnTo>
                <a:lnTo>
                  <a:pt x="41338" y="164185"/>
                </a:lnTo>
                <a:lnTo>
                  <a:pt x="53276" y="161671"/>
                </a:lnTo>
                <a:lnTo>
                  <a:pt x="60579" y="162471"/>
                </a:lnTo>
                <a:lnTo>
                  <a:pt x="67246" y="164769"/>
                </a:lnTo>
                <a:lnTo>
                  <a:pt x="73482" y="168402"/>
                </a:lnTo>
                <a:lnTo>
                  <a:pt x="79463" y="173240"/>
                </a:lnTo>
                <a:lnTo>
                  <a:pt x="93814" y="156705"/>
                </a:lnTo>
                <a:lnTo>
                  <a:pt x="86207" y="150279"/>
                </a:lnTo>
                <a:lnTo>
                  <a:pt x="77292" y="145288"/>
                </a:lnTo>
                <a:lnTo>
                  <a:pt x="66535" y="142049"/>
                </a:lnTo>
                <a:lnTo>
                  <a:pt x="53416" y="140893"/>
                </a:lnTo>
                <a:lnTo>
                  <a:pt x="31800" y="145072"/>
                </a:lnTo>
                <a:lnTo>
                  <a:pt x="14909" y="156464"/>
                </a:lnTo>
                <a:lnTo>
                  <a:pt x="3924" y="173304"/>
                </a:lnTo>
                <a:lnTo>
                  <a:pt x="0" y="193878"/>
                </a:lnTo>
                <a:lnTo>
                  <a:pt x="3962" y="214807"/>
                </a:lnTo>
                <a:lnTo>
                  <a:pt x="14960" y="231533"/>
                </a:lnTo>
                <a:lnTo>
                  <a:pt x="31610" y="242760"/>
                </a:lnTo>
                <a:lnTo>
                  <a:pt x="52539" y="246849"/>
                </a:lnTo>
                <a:lnTo>
                  <a:pt x="65951" y="245579"/>
                </a:lnTo>
                <a:lnTo>
                  <a:pt x="77000" y="241935"/>
                </a:lnTo>
                <a:lnTo>
                  <a:pt x="86309" y="236169"/>
                </a:lnTo>
                <a:lnTo>
                  <a:pt x="94538" y="228561"/>
                </a:lnTo>
                <a:close/>
              </a:path>
              <a:path w="1092834" h="247014" extrusionOk="0">
                <a:moveTo>
                  <a:pt x="94538" y="87668"/>
                </a:moveTo>
                <a:lnTo>
                  <a:pt x="80200" y="73177"/>
                </a:lnTo>
                <a:lnTo>
                  <a:pt x="74244" y="78143"/>
                </a:lnTo>
                <a:lnTo>
                  <a:pt x="68110" y="81927"/>
                </a:lnTo>
                <a:lnTo>
                  <a:pt x="61290" y="84340"/>
                </a:lnTo>
                <a:lnTo>
                  <a:pt x="53276" y="85178"/>
                </a:lnTo>
                <a:lnTo>
                  <a:pt x="41224" y="82626"/>
                </a:lnTo>
                <a:lnTo>
                  <a:pt x="31826" y="75666"/>
                </a:lnTo>
                <a:lnTo>
                  <a:pt x="25730" y="65430"/>
                </a:lnTo>
                <a:lnTo>
                  <a:pt x="23558" y="52984"/>
                </a:lnTo>
                <a:lnTo>
                  <a:pt x="25768" y="40297"/>
                </a:lnTo>
                <a:lnTo>
                  <a:pt x="31940" y="30149"/>
                </a:lnTo>
                <a:lnTo>
                  <a:pt x="41338" y="23304"/>
                </a:lnTo>
                <a:lnTo>
                  <a:pt x="53276" y="20777"/>
                </a:lnTo>
                <a:lnTo>
                  <a:pt x="60579" y="21577"/>
                </a:lnTo>
                <a:lnTo>
                  <a:pt x="67246" y="23876"/>
                </a:lnTo>
                <a:lnTo>
                  <a:pt x="73482" y="27520"/>
                </a:lnTo>
                <a:lnTo>
                  <a:pt x="79463" y="32346"/>
                </a:lnTo>
                <a:lnTo>
                  <a:pt x="93814" y="15811"/>
                </a:lnTo>
                <a:lnTo>
                  <a:pt x="86207" y="9398"/>
                </a:lnTo>
                <a:lnTo>
                  <a:pt x="77292" y="4394"/>
                </a:lnTo>
                <a:lnTo>
                  <a:pt x="66535" y="1155"/>
                </a:lnTo>
                <a:lnTo>
                  <a:pt x="53416" y="0"/>
                </a:lnTo>
                <a:lnTo>
                  <a:pt x="31800" y="4191"/>
                </a:lnTo>
                <a:lnTo>
                  <a:pt x="14909" y="15570"/>
                </a:lnTo>
                <a:lnTo>
                  <a:pt x="3924" y="32423"/>
                </a:lnTo>
                <a:lnTo>
                  <a:pt x="0" y="52984"/>
                </a:lnTo>
                <a:lnTo>
                  <a:pt x="3962" y="73926"/>
                </a:lnTo>
                <a:lnTo>
                  <a:pt x="14960" y="90652"/>
                </a:lnTo>
                <a:lnTo>
                  <a:pt x="31610" y="101866"/>
                </a:lnTo>
                <a:lnTo>
                  <a:pt x="52539" y="105956"/>
                </a:lnTo>
                <a:lnTo>
                  <a:pt x="65951" y="104686"/>
                </a:lnTo>
                <a:lnTo>
                  <a:pt x="77000" y="101041"/>
                </a:lnTo>
                <a:lnTo>
                  <a:pt x="86309" y="95288"/>
                </a:lnTo>
                <a:lnTo>
                  <a:pt x="94538" y="87668"/>
                </a:lnTo>
                <a:close/>
              </a:path>
              <a:path w="1092834" h="247014" extrusionOk="0">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4" extrusionOk="0">
                <a:moveTo>
                  <a:pt x="211035" y="52692"/>
                </a:moveTo>
                <a:lnTo>
                  <a:pt x="206997" y="32169"/>
                </a:lnTo>
                <a:lnTo>
                  <a:pt x="199339" y="20789"/>
                </a:lnTo>
                <a:lnTo>
                  <a:pt x="195732" y="15430"/>
                </a:lnTo>
                <a:lnTo>
                  <a:pt x="187477" y="10007"/>
                </a:lnTo>
                <a:lnTo>
                  <a:pt x="187477" y="53276"/>
                </a:lnTo>
                <a:lnTo>
                  <a:pt x="185216" y="65671"/>
                </a:lnTo>
                <a:lnTo>
                  <a:pt x="178904" y="75819"/>
                </a:lnTo>
                <a:lnTo>
                  <a:pt x="169189" y="82664"/>
                </a:lnTo>
                <a:lnTo>
                  <a:pt x="156743" y="85178"/>
                </a:lnTo>
                <a:lnTo>
                  <a:pt x="144233" y="82613"/>
                </a:lnTo>
                <a:lnTo>
                  <a:pt x="134416" y="75666"/>
                </a:lnTo>
                <a:lnTo>
                  <a:pt x="128003" y="65430"/>
                </a:lnTo>
                <a:lnTo>
                  <a:pt x="125768" y="53276"/>
                </a:lnTo>
                <a:lnTo>
                  <a:pt x="125717" y="52692"/>
                </a:lnTo>
                <a:lnTo>
                  <a:pt x="127965" y="40297"/>
                </a:lnTo>
                <a:lnTo>
                  <a:pt x="134277" y="30149"/>
                </a:lnTo>
                <a:lnTo>
                  <a:pt x="143992" y="23304"/>
                </a:lnTo>
                <a:lnTo>
                  <a:pt x="156451" y="20789"/>
                </a:lnTo>
                <a:lnTo>
                  <a:pt x="168948" y="23355"/>
                </a:lnTo>
                <a:lnTo>
                  <a:pt x="178765" y="30302"/>
                </a:lnTo>
                <a:lnTo>
                  <a:pt x="185178" y="40551"/>
                </a:lnTo>
                <a:lnTo>
                  <a:pt x="187413" y="52692"/>
                </a:lnTo>
                <a:lnTo>
                  <a:pt x="187477" y="53276"/>
                </a:lnTo>
                <a:lnTo>
                  <a:pt x="187477" y="10007"/>
                </a:lnTo>
                <a:lnTo>
                  <a:pt x="178562" y="4140"/>
                </a:lnTo>
                <a:lnTo>
                  <a:pt x="156743" y="0"/>
                </a:lnTo>
                <a:lnTo>
                  <a:pt x="134874" y="4191"/>
                </a:lnTo>
                <a:lnTo>
                  <a:pt x="117589" y="15570"/>
                </a:lnTo>
                <a:lnTo>
                  <a:pt x="106235" y="32423"/>
                </a:lnTo>
                <a:lnTo>
                  <a:pt x="102209" y="52692"/>
                </a:lnTo>
                <a:lnTo>
                  <a:pt x="102158" y="53276"/>
                </a:lnTo>
                <a:lnTo>
                  <a:pt x="106184" y="73799"/>
                </a:lnTo>
                <a:lnTo>
                  <a:pt x="117449" y="90538"/>
                </a:lnTo>
                <a:lnTo>
                  <a:pt x="134620" y="101815"/>
                </a:lnTo>
                <a:lnTo>
                  <a:pt x="156451" y="105956"/>
                </a:lnTo>
                <a:lnTo>
                  <a:pt x="178308" y="101777"/>
                </a:lnTo>
                <a:lnTo>
                  <a:pt x="195592" y="90385"/>
                </a:lnTo>
                <a:lnTo>
                  <a:pt x="199110" y="85178"/>
                </a:lnTo>
                <a:lnTo>
                  <a:pt x="206946" y="73545"/>
                </a:lnTo>
                <a:lnTo>
                  <a:pt x="210972" y="53276"/>
                </a:lnTo>
                <a:lnTo>
                  <a:pt x="211035" y="52692"/>
                </a:lnTo>
                <a:close/>
              </a:path>
              <a:path w="1092834" h="247014" extrusionOk="0">
                <a:moveTo>
                  <a:pt x="313347" y="142659"/>
                </a:moveTo>
                <a:lnTo>
                  <a:pt x="291096" y="142659"/>
                </a:lnTo>
                <a:lnTo>
                  <a:pt x="291096" y="205727"/>
                </a:lnTo>
                <a:lnTo>
                  <a:pt x="243090" y="142659"/>
                </a:lnTo>
                <a:lnTo>
                  <a:pt x="222313" y="142659"/>
                </a:lnTo>
                <a:lnTo>
                  <a:pt x="222313" y="245097"/>
                </a:lnTo>
                <a:lnTo>
                  <a:pt x="244563" y="245097"/>
                </a:lnTo>
                <a:lnTo>
                  <a:pt x="244563" y="179971"/>
                </a:lnTo>
                <a:lnTo>
                  <a:pt x="294170" y="245097"/>
                </a:lnTo>
                <a:lnTo>
                  <a:pt x="313347" y="245097"/>
                </a:lnTo>
                <a:lnTo>
                  <a:pt x="313347" y="142659"/>
                </a:lnTo>
                <a:close/>
              </a:path>
              <a:path w="1092834" h="247014" extrusionOk="0">
                <a:moveTo>
                  <a:pt x="332498" y="52692"/>
                </a:moveTo>
                <a:lnTo>
                  <a:pt x="328460" y="32169"/>
                </a:lnTo>
                <a:lnTo>
                  <a:pt x="320814" y="20789"/>
                </a:lnTo>
                <a:lnTo>
                  <a:pt x="317207" y="15430"/>
                </a:lnTo>
                <a:lnTo>
                  <a:pt x="308940" y="10007"/>
                </a:lnTo>
                <a:lnTo>
                  <a:pt x="308940" y="53276"/>
                </a:lnTo>
                <a:lnTo>
                  <a:pt x="306692" y="65671"/>
                </a:lnTo>
                <a:lnTo>
                  <a:pt x="300380" y="75819"/>
                </a:lnTo>
                <a:lnTo>
                  <a:pt x="290664" y="82664"/>
                </a:lnTo>
                <a:lnTo>
                  <a:pt x="278206" y="85178"/>
                </a:lnTo>
                <a:lnTo>
                  <a:pt x="265709" y="82613"/>
                </a:lnTo>
                <a:lnTo>
                  <a:pt x="255892" y="75666"/>
                </a:lnTo>
                <a:lnTo>
                  <a:pt x="249478" y="65430"/>
                </a:lnTo>
                <a:lnTo>
                  <a:pt x="247230" y="53276"/>
                </a:lnTo>
                <a:lnTo>
                  <a:pt x="247180" y="52692"/>
                </a:lnTo>
                <a:lnTo>
                  <a:pt x="249428" y="40297"/>
                </a:lnTo>
                <a:lnTo>
                  <a:pt x="255739" y="30149"/>
                </a:lnTo>
                <a:lnTo>
                  <a:pt x="265455" y="23304"/>
                </a:lnTo>
                <a:lnTo>
                  <a:pt x="277914" y="20789"/>
                </a:lnTo>
                <a:lnTo>
                  <a:pt x="290423" y="23355"/>
                </a:lnTo>
                <a:lnTo>
                  <a:pt x="300228" y="30302"/>
                </a:lnTo>
                <a:lnTo>
                  <a:pt x="306641" y="40551"/>
                </a:lnTo>
                <a:lnTo>
                  <a:pt x="308889" y="52692"/>
                </a:lnTo>
                <a:lnTo>
                  <a:pt x="308940" y="53276"/>
                </a:lnTo>
                <a:lnTo>
                  <a:pt x="308940" y="10007"/>
                </a:lnTo>
                <a:lnTo>
                  <a:pt x="300024" y="4140"/>
                </a:lnTo>
                <a:lnTo>
                  <a:pt x="278206" y="0"/>
                </a:lnTo>
                <a:lnTo>
                  <a:pt x="256336" y="4191"/>
                </a:lnTo>
                <a:lnTo>
                  <a:pt x="239064" y="15570"/>
                </a:lnTo>
                <a:lnTo>
                  <a:pt x="227711" y="32423"/>
                </a:lnTo>
                <a:lnTo>
                  <a:pt x="223685" y="52692"/>
                </a:lnTo>
                <a:lnTo>
                  <a:pt x="223621" y="53276"/>
                </a:lnTo>
                <a:lnTo>
                  <a:pt x="227660" y="73799"/>
                </a:lnTo>
                <a:lnTo>
                  <a:pt x="238912" y="90538"/>
                </a:lnTo>
                <a:lnTo>
                  <a:pt x="256095" y="101815"/>
                </a:lnTo>
                <a:lnTo>
                  <a:pt x="277914" y="105956"/>
                </a:lnTo>
                <a:lnTo>
                  <a:pt x="299783" y="101777"/>
                </a:lnTo>
                <a:lnTo>
                  <a:pt x="317055" y="90385"/>
                </a:lnTo>
                <a:lnTo>
                  <a:pt x="320573" y="85178"/>
                </a:lnTo>
                <a:lnTo>
                  <a:pt x="328422" y="73545"/>
                </a:lnTo>
                <a:lnTo>
                  <a:pt x="332447" y="53276"/>
                </a:lnTo>
                <a:lnTo>
                  <a:pt x="332498" y="52692"/>
                </a:lnTo>
                <a:close/>
              </a:path>
              <a:path w="1092834" h="247014" extrusionOk="0">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05460" y="71183"/>
                </a:lnTo>
                <a:lnTo>
                  <a:pt x="418617" y="64363"/>
                </a:lnTo>
                <a:lnTo>
                  <a:pt x="427215" y="53416"/>
                </a:lnTo>
                <a:lnTo>
                  <a:pt x="427469" y="53098"/>
                </a:lnTo>
                <a:lnTo>
                  <a:pt x="430682" y="37617"/>
                </a:lnTo>
                <a:lnTo>
                  <a:pt x="430707" y="37172"/>
                </a:lnTo>
                <a:close/>
              </a:path>
              <a:path w="1092834" h="247014" extrusionOk="0">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4" extrusionOk="0">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4" extrusionOk="0">
                <a:moveTo>
                  <a:pt x="542086" y="193586"/>
                </a:moveTo>
                <a:lnTo>
                  <a:pt x="538099" y="173456"/>
                </a:lnTo>
                <a:lnTo>
                  <a:pt x="530860" y="162991"/>
                </a:lnTo>
                <a:lnTo>
                  <a:pt x="526935" y="157302"/>
                </a:lnTo>
                <a:lnTo>
                  <a:pt x="518528" y="152057"/>
                </a:lnTo>
                <a:lnTo>
                  <a:pt x="518528" y="194170"/>
                </a:lnTo>
                <a:lnTo>
                  <a:pt x="516293" y="206603"/>
                </a:lnTo>
                <a:lnTo>
                  <a:pt x="510006" y="216268"/>
                </a:lnTo>
                <a:lnTo>
                  <a:pt x="500253" y="222529"/>
                </a:lnTo>
                <a:lnTo>
                  <a:pt x="487654" y="224764"/>
                </a:lnTo>
                <a:lnTo>
                  <a:pt x="470230" y="224764"/>
                </a:lnTo>
                <a:lnTo>
                  <a:pt x="470230" y="162991"/>
                </a:lnTo>
                <a:lnTo>
                  <a:pt x="487654" y="162991"/>
                </a:lnTo>
                <a:lnTo>
                  <a:pt x="518464" y="193586"/>
                </a:lnTo>
                <a:lnTo>
                  <a:pt x="518528" y="194170"/>
                </a:lnTo>
                <a:lnTo>
                  <a:pt x="518528" y="152057"/>
                </a:lnTo>
                <a:lnTo>
                  <a:pt x="509739" y="146558"/>
                </a:lnTo>
                <a:lnTo>
                  <a:pt x="487654" y="142659"/>
                </a:lnTo>
                <a:lnTo>
                  <a:pt x="447700" y="142659"/>
                </a:lnTo>
                <a:lnTo>
                  <a:pt x="447700" y="245097"/>
                </a:lnTo>
                <a:lnTo>
                  <a:pt x="487654" y="245097"/>
                </a:lnTo>
                <a:lnTo>
                  <a:pt x="526935" y="230289"/>
                </a:lnTo>
                <a:lnTo>
                  <a:pt x="542023" y="194170"/>
                </a:lnTo>
                <a:lnTo>
                  <a:pt x="542086" y="193586"/>
                </a:lnTo>
                <a:close/>
              </a:path>
              <a:path w="1092834" h="247014" extrusionOk="0">
                <a:moveTo>
                  <a:pt x="628129" y="104203"/>
                </a:moveTo>
                <a:lnTo>
                  <a:pt x="605713" y="71424"/>
                </a:lnTo>
                <a:lnTo>
                  <a:pt x="603110" y="67614"/>
                </a:lnTo>
                <a:lnTo>
                  <a:pt x="612038" y="62941"/>
                </a:lnTo>
                <a:lnTo>
                  <a:pt x="618972" y="56134"/>
                </a:lnTo>
                <a:lnTo>
                  <a:pt x="621271" y="51523"/>
                </a:lnTo>
                <a:lnTo>
                  <a:pt x="623468" y="47117"/>
                </a:lnTo>
                <a:lnTo>
                  <a:pt x="624941" y="36741"/>
                </a:lnTo>
                <a:lnTo>
                  <a:pt x="625068" y="35572"/>
                </a:lnTo>
                <a:lnTo>
                  <a:pt x="622554" y="22110"/>
                </a:lnTo>
                <a:lnTo>
                  <a:pt x="622427" y="21399"/>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4" extrusionOk="0">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4" extrusionOk="0">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4" extrusionOk="0">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4" extrusionOk="0">
                <a:moveTo>
                  <a:pt x="857465" y="1752"/>
                </a:moveTo>
                <a:lnTo>
                  <a:pt x="834923" y="1752"/>
                </a:lnTo>
                <a:lnTo>
                  <a:pt x="834923" y="104203"/>
                </a:lnTo>
                <a:lnTo>
                  <a:pt x="857465" y="104203"/>
                </a:lnTo>
                <a:lnTo>
                  <a:pt x="857465" y="1752"/>
                </a:lnTo>
                <a:close/>
              </a:path>
              <a:path w="1092834" h="247014" extrusionOk="0">
                <a:moveTo>
                  <a:pt x="984491" y="52692"/>
                </a:moveTo>
                <a:lnTo>
                  <a:pt x="980452" y="32169"/>
                </a:lnTo>
                <a:lnTo>
                  <a:pt x="972807" y="20789"/>
                </a:lnTo>
                <a:lnTo>
                  <a:pt x="969200" y="15430"/>
                </a:lnTo>
                <a:lnTo>
                  <a:pt x="960932" y="10007"/>
                </a:lnTo>
                <a:lnTo>
                  <a:pt x="960932" y="53276"/>
                </a:lnTo>
                <a:lnTo>
                  <a:pt x="958684" y="65671"/>
                </a:lnTo>
                <a:lnTo>
                  <a:pt x="952373" y="75819"/>
                </a:lnTo>
                <a:lnTo>
                  <a:pt x="942657" y="82664"/>
                </a:lnTo>
                <a:lnTo>
                  <a:pt x="930198" y="85178"/>
                </a:lnTo>
                <a:lnTo>
                  <a:pt x="917689" y="82613"/>
                </a:lnTo>
                <a:lnTo>
                  <a:pt x="907884" y="75666"/>
                </a:lnTo>
                <a:lnTo>
                  <a:pt x="901471" y="65430"/>
                </a:lnTo>
                <a:lnTo>
                  <a:pt x="899223" y="53276"/>
                </a:lnTo>
                <a:lnTo>
                  <a:pt x="899172" y="52692"/>
                </a:lnTo>
                <a:lnTo>
                  <a:pt x="901420" y="40297"/>
                </a:lnTo>
                <a:lnTo>
                  <a:pt x="907732" y="30149"/>
                </a:lnTo>
                <a:lnTo>
                  <a:pt x="917448" y="23304"/>
                </a:lnTo>
                <a:lnTo>
                  <a:pt x="929906" y="20789"/>
                </a:lnTo>
                <a:lnTo>
                  <a:pt x="942416" y="23355"/>
                </a:lnTo>
                <a:lnTo>
                  <a:pt x="952220" y="30302"/>
                </a:lnTo>
                <a:lnTo>
                  <a:pt x="958634" y="40551"/>
                </a:lnTo>
                <a:lnTo>
                  <a:pt x="960882" y="52692"/>
                </a:lnTo>
                <a:lnTo>
                  <a:pt x="960932" y="53276"/>
                </a:lnTo>
                <a:lnTo>
                  <a:pt x="960932" y="10007"/>
                </a:lnTo>
                <a:lnTo>
                  <a:pt x="952017" y="4140"/>
                </a:lnTo>
                <a:lnTo>
                  <a:pt x="930198" y="0"/>
                </a:lnTo>
                <a:lnTo>
                  <a:pt x="908329" y="4191"/>
                </a:lnTo>
                <a:lnTo>
                  <a:pt x="891044" y="15570"/>
                </a:lnTo>
                <a:lnTo>
                  <a:pt x="879690" y="32423"/>
                </a:lnTo>
                <a:lnTo>
                  <a:pt x="875665" y="52692"/>
                </a:lnTo>
                <a:lnTo>
                  <a:pt x="875601" y="53276"/>
                </a:lnTo>
                <a:lnTo>
                  <a:pt x="879640" y="73799"/>
                </a:lnTo>
                <a:lnTo>
                  <a:pt x="890905" y="90538"/>
                </a:lnTo>
                <a:lnTo>
                  <a:pt x="908088" y="101815"/>
                </a:lnTo>
                <a:lnTo>
                  <a:pt x="929906" y="105956"/>
                </a:lnTo>
                <a:lnTo>
                  <a:pt x="951776" y="101777"/>
                </a:lnTo>
                <a:lnTo>
                  <a:pt x="969048" y="90385"/>
                </a:lnTo>
                <a:lnTo>
                  <a:pt x="972566" y="85178"/>
                </a:lnTo>
                <a:lnTo>
                  <a:pt x="980401" y="73545"/>
                </a:lnTo>
                <a:lnTo>
                  <a:pt x="984427" y="53276"/>
                </a:lnTo>
                <a:lnTo>
                  <a:pt x="984491" y="52692"/>
                </a:lnTo>
                <a:close/>
              </a:path>
              <a:path w="1092834" h="247014" extrusionOk="0">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674" name="Google Shape;674;p19"/>
          <p:cNvPicPr preferRelativeResize="0"/>
          <p:nvPr/>
        </p:nvPicPr>
        <p:blipFill rotWithShape="1">
          <a:blip r:embed="rId5">
            <a:alphaModFix/>
          </a:blip>
          <a:srcRect/>
          <a:stretch/>
        </p:blipFill>
        <p:spPr>
          <a:xfrm>
            <a:off x="987768" y="5993549"/>
            <a:ext cx="725765" cy="631727"/>
          </a:xfrm>
          <a:prstGeom prst="rect">
            <a:avLst/>
          </a:prstGeom>
          <a:noFill/>
          <a:ln>
            <a:noFill/>
          </a:ln>
        </p:spPr>
      </p:pic>
      <p:sp>
        <p:nvSpPr>
          <p:cNvPr id="675" name="Google Shape;675;p19"/>
          <p:cNvSpPr txBox="1">
            <a:spLocks noGrp="1"/>
          </p:cNvSpPr>
          <p:nvPr>
            <p:ph type="title"/>
          </p:nvPr>
        </p:nvSpPr>
        <p:spPr>
          <a:xfrm>
            <a:off x="1215800" y="688769"/>
            <a:ext cx="5423200" cy="782265"/>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b="1">
                <a:solidFill>
                  <a:srgbClr val="2D5C9E"/>
                </a:solidFill>
                <a:latin typeface="Helvetica Neue"/>
                <a:ea typeface="Helvetica Neue"/>
                <a:cs typeface="Helvetica Neue"/>
                <a:sym typeface="Helvetica Neue"/>
              </a:rPr>
              <a:t>Intersectionnalité</a:t>
            </a:r>
            <a:endParaRPr/>
          </a:p>
        </p:txBody>
      </p:sp>
      <p:sp>
        <p:nvSpPr>
          <p:cNvPr id="676" name="Google Shape;676;p19"/>
          <p:cNvSpPr txBox="1"/>
          <p:nvPr/>
        </p:nvSpPr>
        <p:spPr>
          <a:xfrm>
            <a:off x="1215800" y="1755770"/>
            <a:ext cx="4780280" cy="3230372"/>
          </a:xfrm>
          <a:prstGeom prst="rect">
            <a:avLst/>
          </a:prstGeom>
          <a:noFill/>
          <a:ln>
            <a:noFill/>
          </a:ln>
        </p:spPr>
        <p:txBody>
          <a:bodyPr spcFirstLastPara="1" wrap="square" lIns="0" tIns="12700" rIns="0" bIns="0" anchor="t" anchorCtr="0">
            <a:spAutoFit/>
          </a:bodyPr>
          <a:lstStyle/>
          <a:p>
            <a:pPr marL="12700" marR="5080" lvl="0" indent="0" algn="l" rtl="0">
              <a:lnSpc>
                <a:spcPct val="122500"/>
              </a:lnSpc>
              <a:spcBef>
                <a:spcPts val="0"/>
              </a:spcBef>
              <a:spcAft>
                <a:spcPts val="0"/>
              </a:spcAft>
              <a:buClr>
                <a:srgbClr val="000000"/>
              </a:buClr>
              <a:buSzPts val="1700"/>
              <a:buFont typeface="Arial"/>
              <a:buNone/>
            </a:pPr>
            <a:r>
              <a:rPr lang="en-US" sz="1700" b="0" i="0" u="none" strike="noStrike" cap="none">
                <a:solidFill>
                  <a:srgbClr val="2D5C9E"/>
                </a:solidFill>
                <a:latin typeface="Helvetica Neue"/>
                <a:ea typeface="Helvetica Neue"/>
                <a:cs typeface="Helvetica Neue"/>
                <a:sym typeface="Helvetica Neue"/>
              </a:rPr>
              <a:t>« une lentille, un prisme, pour voir la façon dont les diverses formes d'inégalité fonctionnent souvent ensemble et s'exacerbent mutuellement. Nous avons tendance à parler de l'inégalité raciale en la distinguant de l'inégalité fondée sur le genre, la classe sociale, la sexualité ou le statut d'immigration. Ce que l'on oublie souvent, c'est que certaines personnes sont soumises à tous ces facteurs et que l'expérience n'est pas seulement la somme de ses parties. » </a:t>
            </a:r>
            <a:endParaRPr sz="1700" b="0" i="0" u="none" strike="noStrike" cap="none">
              <a:solidFill>
                <a:schemeClr val="dk1"/>
              </a:solidFill>
              <a:latin typeface="Helvetica Neue"/>
              <a:ea typeface="Helvetica Neue"/>
              <a:cs typeface="Helvetica Neue"/>
              <a:sym typeface="Helvetica Neue"/>
            </a:endParaRPr>
          </a:p>
        </p:txBody>
      </p:sp>
      <p:grpSp>
        <p:nvGrpSpPr>
          <p:cNvPr id="677" name="Google Shape;677;p19"/>
          <p:cNvGrpSpPr/>
          <p:nvPr/>
        </p:nvGrpSpPr>
        <p:grpSpPr>
          <a:xfrm>
            <a:off x="1223999" y="5113101"/>
            <a:ext cx="10944227" cy="157480"/>
            <a:chOff x="1223999" y="5113101"/>
            <a:chExt cx="10944227" cy="157480"/>
          </a:xfrm>
        </p:grpSpPr>
        <p:sp>
          <p:nvSpPr>
            <p:cNvPr id="678" name="Google Shape;678;p19"/>
            <p:cNvSpPr/>
            <p:nvPr/>
          </p:nvSpPr>
          <p:spPr>
            <a:xfrm>
              <a:off x="1224001" y="5191355"/>
              <a:ext cx="10944225" cy="0"/>
            </a:xfrm>
            <a:custGeom>
              <a:avLst/>
              <a:gdLst/>
              <a:ahLst/>
              <a:cxnLst/>
              <a:rect l="l" t="t" r="r" b="b"/>
              <a:pathLst>
                <a:path w="10944225" h="120000" extrusionOk="0">
                  <a:moveTo>
                    <a:pt x="0" y="0"/>
                  </a:moveTo>
                  <a:lnTo>
                    <a:pt x="10943996" y="0"/>
                  </a:lnTo>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9" name="Google Shape;679;p19"/>
            <p:cNvSpPr/>
            <p:nvPr/>
          </p:nvSpPr>
          <p:spPr>
            <a:xfrm>
              <a:off x="1223999" y="5113101"/>
              <a:ext cx="122555" cy="157480"/>
            </a:xfrm>
            <a:custGeom>
              <a:avLst/>
              <a:gdLst/>
              <a:ahLst/>
              <a:cxnLst/>
              <a:rect l="l" t="t" r="r" b="b"/>
              <a:pathLst>
                <a:path w="122555" h="157479" extrusionOk="0">
                  <a:moveTo>
                    <a:pt x="0" y="0"/>
                  </a:moveTo>
                  <a:lnTo>
                    <a:pt x="0" y="156997"/>
                  </a:lnTo>
                  <a:lnTo>
                    <a:pt x="122364" y="78498"/>
                  </a:lnTo>
                  <a:lnTo>
                    <a:pt x="0" y="0"/>
                  </a:lnTo>
                  <a:close/>
                </a:path>
              </a:pathLst>
            </a:custGeom>
            <a:solidFill>
              <a:srgbClr val="00AF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680" name="Google Shape;680;p19"/>
          <p:cNvPicPr preferRelativeResize="0"/>
          <p:nvPr/>
        </p:nvPicPr>
        <p:blipFill rotWithShape="1">
          <a:blip r:embed="rId6">
            <a:alphaModFix/>
          </a:blip>
          <a:srcRect/>
          <a:stretch/>
        </p:blipFill>
        <p:spPr>
          <a:xfrm>
            <a:off x="6639000" y="2141994"/>
            <a:ext cx="3027616" cy="2205012"/>
          </a:xfrm>
          <a:prstGeom prst="rect">
            <a:avLst/>
          </a:prstGeom>
          <a:noFill/>
          <a:ln>
            <a:noFill/>
          </a:ln>
        </p:spPr>
      </p:pic>
      <p:sp>
        <p:nvSpPr>
          <p:cNvPr id="681" name="Google Shape;681;p19"/>
          <p:cNvSpPr txBox="1"/>
          <p:nvPr/>
        </p:nvSpPr>
        <p:spPr>
          <a:xfrm>
            <a:off x="6626300" y="4474561"/>
            <a:ext cx="1453515" cy="208279"/>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2D5C9E"/>
                </a:solidFill>
                <a:latin typeface="Helvetica Neue"/>
                <a:ea typeface="Helvetica Neue"/>
                <a:cs typeface="Helvetica Neue"/>
                <a:sym typeface="Helvetica Neue"/>
              </a:rPr>
              <a:t>Kimberlé Crenshaw</a:t>
            </a:r>
            <a:endParaRPr sz="1200" b="0" i="0" u="none" strike="noStrike" cap="none">
              <a:solidFill>
                <a:schemeClr val="dk1"/>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grpSp>
        <p:nvGrpSpPr>
          <p:cNvPr id="145" name="Google Shape;145;p2"/>
          <p:cNvGrpSpPr/>
          <p:nvPr/>
        </p:nvGrpSpPr>
        <p:grpSpPr>
          <a:xfrm>
            <a:off x="4221000" y="4779000"/>
            <a:ext cx="7947025" cy="157480"/>
            <a:chOff x="4221000" y="4779000"/>
            <a:chExt cx="7947025" cy="157480"/>
          </a:xfrm>
        </p:grpSpPr>
        <p:sp>
          <p:nvSpPr>
            <p:cNvPr id="146" name="Google Shape;146;p2"/>
            <p:cNvSpPr/>
            <p:nvPr/>
          </p:nvSpPr>
          <p:spPr>
            <a:xfrm>
              <a:off x="4221000" y="4857251"/>
              <a:ext cx="7947025" cy="0"/>
            </a:xfrm>
            <a:custGeom>
              <a:avLst/>
              <a:gdLst/>
              <a:ahLst/>
              <a:cxnLst/>
              <a:rect l="l" t="t" r="r" b="b"/>
              <a:pathLst>
                <a:path w="7947025" h="120000" extrusionOk="0">
                  <a:moveTo>
                    <a:pt x="0" y="0"/>
                  </a:moveTo>
                  <a:lnTo>
                    <a:pt x="7946999" y="0"/>
                  </a:lnTo>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7" name="Google Shape;147;p2"/>
            <p:cNvSpPr/>
            <p:nvPr/>
          </p:nvSpPr>
          <p:spPr>
            <a:xfrm>
              <a:off x="4221001" y="4779000"/>
              <a:ext cx="122555" cy="157480"/>
            </a:xfrm>
            <a:custGeom>
              <a:avLst/>
              <a:gdLst/>
              <a:ahLst/>
              <a:cxnLst/>
              <a:rect l="l" t="t" r="r" b="b"/>
              <a:pathLst>
                <a:path w="122554" h="157479" extrusionOk="0">
                  <a:moveTo>
                    <a:pt x="0" y="0"/>
                  </a:moveTo>
                  <a:lnTo>
                    <a:pt x="0" y="156997"/>
                  </a:lnTo>
                  <a:lnTo>
                    <a:pt x="122364" y="78498"/>
                  </a:lnTo>
                  <a:lnTo>
                    <a:pt x="0" y="0"/>
                  </a:lnTo>
                  <a:close/>
                </a:path>
              </a:pathLst>
            </a:custGeom>
            <a:solidFill>
              <a:srgbClr val="00AF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48" name="Google Shape;148;p2"/>
          <p:cNvSpPr txBox="1">
            <a:spLocks noGrp="1"/>
          </p:cNvSpPr>
          <p:nvPr>
            <p:ph type="title"/>
          </p:nvPr>
        </p:nvSpPr>
        <p:spPr>
          <a:xfrm>
            <a:off x="1436299" y="691418"/>
            <a:ext cx="3404308" cy="1751762"/>
          </a:xfrm>
          <a:prstGeom prst="rect">
            <a:avLst/>
          </a:prstGeom>
          <a:noFill/>
          <a:ln>
            <a:noFill/>
          </a:ln>
        </p:spPr>
        <p:txBody>
          <a:bodyPr spcFirstLastPara="1" wrap="square" lIns="0" tIns="12700" rIns="0" bIns="0" anchor="t" anchorCtr="0">
            <a:spAutoFit/>
          </a:bodyPr>
          <a:lstStyle/>
          <a:p>
            <a:pPr marL="12700" lvl="0" indent="0" algn="l" rtl="0">
              <a:lnSpc>
                <a:spcPct val="112800"/>
              </a:lnSpc>
              <a:spcBef>
                <a:spcPts val="0"/>
              </a:spcBef>
              <a:spcAft>
                <a:spcPts val="0"/>
              </a:spcAft>
              <a:buSzPts val="1400"/>
              <a:buNone/>
            </a:pPr>
            <a:r>
              <a:rPr lang="en-US" b="1">
                <a:solidFill>
                  <a:srgbClr val="2D5C9E"/>
                </a:solidFill>
                <a:latin typeface="Helvetica Neue"/>
                <a:ea typeface="Helvetica Neue"/>
                <a:cs typeface="Helvetica Neue"/>
                <a:sym typeface="Helvetica Neue"/>
              </a:rPr>
              <a:t>Votre</a:t>
            </a:r>
            <a:endParaRPr/>
          </a:p>
          <a:p>
            <a:pPr marL="12700" lvl="0" indent="0" algn="l" rtl="0">
              <a:lnSpc>
                <a:spcPct val="112800"/>
              </a:lnSpc>
              <a:spcBef>
                <a:spcPts val="0"/>
              </a:spcBef>
              <a:spcAft>
                <a:spcPts val="0"/>
              </a:spcAft>
              <a:buSzPts val="1400"/>
              <a:buNone/>
            </a:pPr>
            <a:r>
              <a:rPr lang="en-US"/>
              <a:t>formatrice</a:t>
            </a:r>
            <a:endParaRPr/>
          </a:p>
        </p:txBody>
      </p:sp>
      <p:sp>
        <p:nvSpPr>
          <p:cNvPr id="2" name="Google Shape;151;p2">
            <a:extLst>
              <a:ext uri="{FF2B5EF4-FFF2-40B4-BE49-F238E27FC236}">
                <a16:creationId xmlns:a16="http://schemas.microsoft.com/office/drawing/2014/main" id="{42A2691A-0FE3-2504-3F26-B05DABC4F24D}"/>
              </a:ext>
            </a:extLst>
          </p:cNvPr>
          <p:cNvSpPr/>
          <p:nvPr/>
        </p:nvSpPr>
        <p:spPr>
          <a:xfrm>
            <a:off x="8807262" y="1021943"/>
            <a:ext cx="1872614" cy="2295525"/>
          </a:xfrm>
          <a:custGeom>
            <a:avLst/>
            <a:gdLst/>
            <a:ahLst/>
            <a:cxnLst/>
            <a:rect l="l" t="t" r="r" b="b"/>
            <a:pathLst>
              <a:path w="1872614" h="2295525" extrusionOk="0">
                <a:moveTo>
                  <a:pt x="1872005" y="0"/>
                </a:moveTo>
                <a:lnTo>
                  <a:pt x="0" y="0"/>
                </a:lnTo>
                <a:lnTo>
                  <a:pt x="0" y="2295004"/>
                </a:lnTo>
                <a:lnTo>
                  <a:pt x="1872005" y="2295004"/>
                </a:lnTo>
                <a:lnTo>
                  <a:pt x="1872005" y="0"/>
                </a:lnTo>
                <a:close/>
              </a:path>
            </a:pathLst>
          </a:custGeom>
          <a:solidFill>
            <a:srgbClr val="F7F5F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 name="Google Shape;151;p2">
            <a:extLst>
              <a:ext uri="{FF2B5EF4-FFF2-40B4-BE49-F238E27FC236}">
                <a16:creationId xmlns:a16="http://schemas.microsoft.com/office/drawing/2014/main" id="{E8A199AF-C7BC-CAB7-B363-8CEC1A52A89A}"/>
              </a:ext>
            </a:extLst>
          </p:cNvPr>
          <p:cNvSpPr/>
          <p:nvPr/>
        </p:nvSpPr>
        <p:spPr>
          <a:xfrm>
            <a:off x="6739943" y="1081394"/>
            <a:ext cx="1872614" cy="2295525"/>
          </a:xfrm>
          <a:custGeom>
            <a:avLst/>
            <a:gdLst/>
            <a:ahLst/>
            <a:cxnLst/>
            <a:rect l="l" t="t" r="r" b="b"/>
            <a:pathLst>
              <a:path w="1872614" h="2295525" extrusionOk="0">
                <a:moveTo>
                  <a:pt x="1872005" y="0"/>
                </a:moveTo>
                <a:lnTo>
                  <a:pt x="0" y="0"/>
                </a:lnTo>
                <a:lnTo>
                  <a:pt x="0" y="2295004"/>
                </a:lnTo>
                <a:lnTo>
                  <a:pt x="1872005" y="2295004"/>
                </a:lnTo>
                <a:lnTo>
                  <a:pt x="1872005" y="0"/>
                </a:lnTo>
                <a:close/>
              </a:path>
            </a:pathLst>
          </a:custGeom>
          <a:solidFill>
            <a:srgbClr val="F7F5F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Google Shape;153;p2">
            <a:extLst>
              <a:ext uri="{FF2B5EF4-FFF2-40B4-BE49-F238E27FC236}">
                <a16:creationId xmlns:a16="http://schemas.microsoft.com/office/drawing/2014/main" id="{721382A7-8ED1-9D91-C563-03274C7DFFFF}"/>
              </a:ext>
            </a:extLst>
          </p:cNvPr>
          <p:cNvSpPr txBox="1"/>
          <p:nvPr/>
        </p:nvSpPr>
        <p:spPr>
          <a:xfrm>
            <a:off x="6934648" y="2019247"/>
            <a:ext cx="1872614" cy="19749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200" b="1" dirty="0">
                <a:solidFill>
                  <a:srgbClr val="2D5C9E"/>
                </a:solidFill>
                <a:latin typeface="Helvetica Neue"/>
                <a:ea typeface="Helvetica Neue"/>
                <a:cs typeface="Helvetica Neue"/>
                <a:sym typeface="Helvetica Neue"/>
              </a:rPr>
              <a:t>Photo </a:t>
            </a:r>
            <a:r>
              <a:rPr lang="en-US" sz="1200" b="1" dirty="0" err="1">
                <a:solidFill>
                  <a:srgbClr val="2D5C9E"/>
                </a:solidFill>
                <a:latin typeface="Helvetica Neue"/>
                <a:ea typeface="Helvetica Neue"/>
                <a:cs typeface="Helvetica Neue"/>
                <a:sym typeface="Helvetica Neue"/>
              </a:rPr>
              <a:t>formateur</a:t>
            </a:r>
            <a:r>
              <a:rPr lang="en-US" sz="1200" b="1" dirty="0">
                <a:solidFill>
                  <a:srgbClr val="2D5C9E"/>
                </a:solidFill>
                <a:latin typeface="Helvetica Neue"/>
                <a:ea typeface="Helvetica Neue"/>
                <a:cs typeface="Helvetica Neue"/>
                <a:sym typeface="Helvetica Neue"/>
              </a:rPr>
              <a:t>-trice</a:t>
            </a:r>
            <a:endParaRPr sz="1200" dirty="0">
              <a:solidFill>
                <a:schemeClr val="dk1"/>
              </a:solidFill>
              <a:latin typeface="Helvetica Neue"/>
              <a:ea typeface="Helvetica Neue"/>
              <a:cs typeface="Helvetica Neue"/>
              <a:sym typeface="Helvetica Neue"/>
            </a:endParaRPr>
          </a:p>
        </p:txBody>
      </p:sp>
      <p:sp>
        <p:nvSpPr>
          <p:cNvPr id="5" name="Google Shape;153;p2">
            <a:extLst>
              <a:ext uri="{FF2B5EF4-FFF2-40B4-BE49-F238E27FC236}">
                <a16:creationId xmlns:a16="http://schemas.microsoft.com/office/drawing/2014/main" id="{53AE5544-EBA8-5D88-26EE-9522F9F6CD68}"/>
              </a:ext>
            </a:extLst>
          </p:cNvPr>
          <p:cNvSpPr txBox="1"/>
          <p:nvPr/>
        </p:nvSpPr>
        <p:spPr>
          <a:xfrm>
            <a:off x="8908113" y="2187056"/>
            <a:ext cx="1872614" cy="19749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200" b="1" dirty="0">
                <a:solidFill>
                  <a:srgbClr val="2D5C9E"/>
                </a:solidFill>
                <a:latin typeface="Helvetica Neue"/>
                <a:ea typeface="Helvetica Neue"/>
                <a:cs typeface="Helvetica Neue"/>
                <a:sym typeface="Helvetica Neue"/>
              </a:rPr>
              <a:t>Photo </a:t>
            </a:r>
            <a:r>
              <a:rPr lang="en-US" sz="1200" b="1" dirty="0" err="1">
                <a:solidFill>
                  <a:srgbClr val="2D5C9E"/>
                </a:solidFill>
                <a:latin typeface="Helvetica Neue"/>
                <a:ea typeface="Helvetica Neue"/>
                <a:cs typeface="Helvetica Neue"/>
                <a:sym typeface="Helvetica Neue"/>
              </a:rPr>
              <a:t>formateur</a:t>
            </a:r>
            <a:r>
              <a:rPr lang="en-US" sz="1200" b="1" dirty="0">
                <a:solidFill>
                  <a:srgbClr val="2D5C9E"/>
                </a:solidFill>
                <a:latin typeface="Helvetica Neue"/>
                <a:ea typeface="Helvetica Neue"/>
                <a:cs typeface="Helvetica Neue"/>
                <a:sym typeface="Helvetica Neue"/>
              </a:rPr>
              <a:t>-trice</a:t>
            </a:r>
            <a:endParaRPr sz="1200" dirty="0">
              <a:solidFill>
                <a:schemeClr val="dk1"/>
              </a:solidFill>
              <a:latin typeface="Helvetica Neue"/>
              <a:ea typeface="Helvetica Neue"/>
              <a:cs typeface="Helvetica Neue"/>
              <a:sym typeface="Helvetica Neue"/>
            </a:endParaRPr>
          </a:p>
        </p:txBody>
      </p:sp>
      <p:sp>
        <p:nvSpPr>
          <p:cNvPr id="6" name="Google Shape;152;p2">
            <a:extLst>
              <a:ext uri="{FF2B5EF4-FFF2-40B4-BE49-F238E27FC236}">
                <a16:creationId xmlns:a16="http://schemas.microsoft.com/office/drawing/2014/main" id="{C0B8B578-59F6-79CF-7877-DCD12ACB0E9F}"/>
              </a:ext>
            </a:extLst>
          </p:cNvPr>
          <p:cNvSpPr txBox="1"/>
          <p:nvPr/>
        </p:nvSpPr>
        <p:spPr>
          <a:xfrm>
            <a:off x="6568887" y="3364695"/>
            <a:ext cx="2238375" cy="1084528"/>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fr-CA" sz="1600" b="1" dirty="0">
                <a:solidFill>
                  <a:srgbClr val="00AF7C"/>
                </a:solidFill>
                <a:latin typeface="Helvetica Neue"/>
                <a:ea typeface="Helvetica Neue"/>
                <a:cs typeface="Helvetica Neue"/>
                <a:sym typeface="Helvetica Neue"/>
              </a:rPr>
              <a:t>Nom formateur-</a:t>
            </a:r>
            <a:r>
              <a:rPr lang="fr-CA" sz="1600" b="1" dirty="0" err="1">
                <a:solidFill>
                  <a:srgbClr val="00AF7C"/>
                </a:solidFill>
                <a:latin typeface="Helvetica Neue"/>
                <a:ea typeface="Helvetica Neue"/>
                <a:cs typeface="Helvetica Neue"/>
                <a:sym typeface="Helvetica Neue"/>
              </a:rPr>
              <a:t>trice</a:t>
            </a:r>
            <a:endParaRPr sz="1600" dirty="0">
              <a:solidFill>
                <a:schemeClr val="dk1"/>
              </a:solidFill>
              <a:latin typeface="Helvetica Neue"/>
              <a:ea typeface="Helvetica Neue"/>
              <a:cs typeface="Helvetica Neue"/>
              <a:sym typeface="Helvetica Neue"/>
            </a:endParaRPr>
          </a:p>
          <a:p>
            <a:pPr marL="12700" marR="0" lvl="0" indent="0" algn="l" rtl="0">
              <a:lnSpc>
                <a:spcPct val="100000"/>
              </a:lnSpc>
              <a:spcBef>
                <a:spcPts val="40"/>
              </a:spcBef>
              <a:spcAft>
                <a:spcPts val="0"/>
              </a:spcAft>
              <a:buNone/>
            </a:pPr>
            <a:r>
              <a:rPr lang="en-US" sz="1200" i="1" dirty="0">
                <a:solidFill>
                  <a:srgbClr val="2D5C9E"/>
                </a:solidFill>
                <a:latin typeface="Helvetica Neue"/>
                <a:ea typeface="Helvetica Neue"/>
                <a:cs typeface="Helvetica Neue"/>
                <a:sym typeface="Helvetica Neue"/>
              </a:rPr>
              <a:t>(</a:t>
            </a:r>
            <a:r>
              <a:rPr lang="en-US" sz="1200" i="1" dirty="0" err="1">
                <a:solidFill>
                  <a:srgbClr val="2D5C9E"/>
                </a:solidFill>
                <a:latin typeface="Helvetica Neue"/>
                <a:ea typeface="Helvetica Neue"/>
                <a:cs typeface="Helvetica Neue"/>
                <a:sym typeface="Helvetica Neue"/>
              </a:rPr>
              <a:t>Pronoms</a:t>
            </a:r>
            <a:r>
              <a:rPr lang="en-US" sz="1200" i="1" dirty="0">
                <a:solidFill>
                  <a:srgbClr val="2D5C9E"/>
                </a:solidFill>
                <a:latin typeface="Helvetica Neue"/>
                <a:ea typeface="Helvetica Neue"/>
                <a:cs typeface="Helvetica Neue"/>
                <a:sym typeface="Helvetica Neue"/>
              </a:rPr>
              <a:t>)</a:t>
            </a:r>
            <a:endParaRPr sz="1200" dirty="0">
              <a:solidFill>
                <a:schemeClr val="dk1"/>
              </a:solidFill>
              <a:latin typeface="Helvetica Neue"/>
              <a:ea typeface="Helvetica Neue"/>
              <a:cs typeface="Helvetica Neue"/>
              <a:sym typeface="Helvetica Neue"/>
            </a:endParaRPr>
          </a:p>
          <a:p>
            <a:pPr marL="12700" marR="5080" lvl="0" indent="0" algn="l" rtl="0">
              <a:lnSpc>
                <a:spcPct val="111100"/>
              </a:lnSpc>
              <a:spcBef>
                <a:spcPts val="900"/>
              </a:spcBef>
              <a:spcAft>
                <a:spcPts val="0"/>
              </a:spcAft>
              <a:buNone/>
            </a:pPr>
            <a:r>
              <a:rPr lang="en-US" sz="1200" b="1" dirty="0" err="1">
                <a:solidFill>
                  <a:srgbClr val="2D5C9E"/>
                </a:solidFill>
                <a:latin typeface="Helvetica Neue"/>
                <a:ea typeface="Helvetica Neue"/>
                <a:cs typeface="Helvetica Neue"/>
                <a:sym typeface="Helvetica Neue"/>
              </a:rPr>
              <a:t>Brève</a:t>
            </a:r>
            <a:r>
              <a:rPr lang="en-US" sz="1200" b="1" dirty="0">
                <a:solidFill>
                  <a:srgbClr val="2D5C9E"/>
                </a:solidFill>
                <a:latin typeface="Helvetica Neue"/>
                <a:ea typeface="Helvetica Neue"/>
                <a:cs typeface="Helvetica Neue"/>
                <a:sym typeface="Helvetica Neue"/>
              </a:rPr>
              <a:t> description.</a:t>
            </a:r>
          </a:p>
          <a:p>
            <a:pPr marL="12700" marR="5080" lvl="0" indent="0" algn="l" rtl="0">
              <a:lnSpc>
                <a:spcPct val="111100"/>
              </a:lnSpc>
              <a:spcBef>
                <a:spcPts val="900"/>
              </a:spcBef>
              <a:spcAft>
                <a:spcPts val="0"/>
              </a:spcAft>
              <a:buNone/>
            </a:pPr>
            <a:r>
              <a:rPr lang="en-US" sz="1200" b="1" dirty="0" err="1">
                <a:solidFill>
                  <a:srgbClr val="2D5C9E"/>
                </a:solidFill>
                <a:latin typeface="Helvetica Neue"/>
                <a:ea typeface="Helvetica Neue"/>
                <a:cs typeface="Helvetica Neue"/>
                <a:sym typeface="Helvetica Neue"/>
              </a:rPr>
              <a:t>Brève</a:t>
            </a:r>
            <a:r>
              <a:rPr lang="en-US" sz="1200" b="1" dirty="0">
                <a:solidFill>
                  <a:srgbClr val="2D5C9E"/>
                </a:solidFill>
                <a:latin typeface="Helvetica Neue"/>
                <a:ea typeface="Helvetica Neue"/>
                <a:cs typeface="Helvetica Neue"/>
                <a:sym typeface="Helvetica Neue"/>
              </a:rPr>
              <a:t> description.</a:t>
            </a:r>
            <a:endParaRPr sz="1200" dirty="0">
              <a:solidFill>
                <a:schemeClr val="dk1"/>
              </a:solidFill>
              <a:latin typeface="Helvetica Neue"/>
              <a:ea typeface="Helvetica Neue"/>
              <a:cs typeface="Helvetica Neue"/>
              <a:sym typeface="Helvetica Neue"/>
            </a:endParaRPr>
          </a:p>
        </p:txBody>
      </p:sp>
      <p:sp>
        <p:nvSpPr>
          <p:cNvPr id="8" name="Google Shape;152;p2">
            <a:extLst>
              <a:ext uri="{FF2B5EF4-FFF2-40B4-BE49-F238E27FC236}">
                <a16:creationId xmlns:a16="http://schemas.microsoft.com/office/drawing/2014/main" id="{91BFBC3D-8FD1-5058-16CB-1D3AA3F7C9DB}"/>
              </a:ext>
            </a:extLst>
          </p:cNvPr>
          <p:cNvSpPr txBox="1"/>
          <p:nvPr/>
        </p:nvSpPr>
        <p:spPr>
          <a:xfrm>
            <a:off x="8807262" y="3395719"/>
            <a:ext cx="2238375" cy="1084528"/>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fr-CA" sz="1600" b="1" dirty="0">
                <a:solidFill>
                  <a:srgbClr val="00AF7C"/>
                </a:solidFill>
                <a:latin typeface="Helvetica Neue"/>
                <a:ea typeface="Helvetica Neue"/>
                <a:cs typeface="Helvetica Neue"/>
                <a:sym typeface="Helvetica Neue"/>
              </a:rPr>
              <a:t>Nom formateur-</a:t>
            </a:r>
            <a:r>
              <a:rPr lang="fr-CA" sz="1600" b="1" dirty="0" err="1">
                <a:solidFill>
                  <a:srgbClr val="00AF7C"/>
                </a:solidFill>
                <a:latin typeface="Helvetica Neue"/>
                <a:ea typeface="Helvetica Neue"/>
                <a:cs typeface="Helvetica Neue"/>
                <a:sym typeface="Helvetica Neue"/>
              </a:rPr>
              <a:t>trice</a:t>
            </a:r>
            <a:endParaRPr sz="1600" dirty="0">
              <a:solidFill>
                <a:schemeClr val="dk1"/>
              </a:solidFill>
              <a:latin typeface="Helvetica Neue"/>
              <a:ea typeface="Helvetica Neue"/>
              <a:cs typeface="Helvetica Neue"/>
              <a:sym typeface="Helvetica Neue"/>
            </a:endParaRPr>
          </a:p>
          <a:p>
            <a:pPr marL="12700" marR="0" lvl="0" indent="0" algn="l" rtl="0">
              <a:lnSpc>
                <a:spcPct val="100000"/>
              </a:lnSpc>
              <a:spcBef>
                <a:spcPts val="40"/>
              </a:spcBef>
              <a:spcAft>
                <a:spcPts val="0"/>
              </a:spcAft>
              <a:buNone/>
            </a:pPr>
            <a:r>
              <a:rPr lang="en-US" sz="1200" i="1" dirty="0">
                <a:solidFill>
                  <a:srgbClr val="2D5C9E"/>
                </a:solidFill>
                <a:latin typeface="Helvetica Neue"/>
                <a:ea typeface="Helvetica Neue"/>
                <a:cs typeface="Helvetica Neue"/>
                <a:sym typeface="Helvetica Neue"/>
              </a:rPr>
              <a:t>(</a:t>
            </a:r>
            <a:r>
              <a:rPr lang="en-US" sz="1200" i="1" dirty="0" err="1">
                <a:solidFill>
                  <a:srgbClr val="2D5C9E"/>
                </a:solidFill>
                <a:latin typeface="Helvetica Neue"/>
                <a:ea typeface="Helvetica Neue"/>
                <a:cs typeface="Helvetica Neue"/>
                <a:sym typeface="Helvetica Neue"/>
              </a:rPr>
              <a:t>Pronoms</a:t>
            </a:r>
            <a:r>
              <a:rPr lang="en-US" sz="1200" i="1" dirty="0">
                <a:solidFill>
                  <a:srgbClr val="2D5C9E"/>
                </a:solidFill>
                <a:latin typeface="Helvetica Neue"/>
                <a:ea typeface="Helvetica Neue"/>
                <a:cs typeface="Helvetica Neue"/>
                <a:sym typeface="Helvetica Neue"/>
              </a:rPr>
              <a:t>)</a:t>
            </a:r>
            <a:endParaRPr sz="1200" dirty="0">
              <a:solidFill>
                <a:schemeClr val="dk1"/>
              </a:solidFill>
              <a:latin typeface="Helvetica Neue"/>
              <a:ea typeface="Helvetica Neue"/>
              <a:cs typeface="Helvetica Neue"/>
              <a:sym typeface="Helvetica Neue"/>
            </a:endParaRPr>
          </a:p>
          <a:p>
            <a:pPr marL="12700" marR="5080" lvl="0" indent="0" algn="l" rtl="0">
              <a:lnSpc>
                <a:spcPct val="111100"/>
              </a:lnSpc>
              <a:spcBef>
                <a:spcPts val="900"/>
              </a:spcBef>
              <a:spcAft>
                <a:spcPts val="0"/>
              </a:spcAft>
              <a:buNone/>
            </a:pPr>
            <a:r>
              <a:rPr lang="en-US" sz="1200" b="1" dirty="0" err="1">
                <a:solidFill>
                  <a:srgbClr val="2D5C9E"/>
                </a:solidFill>
                <a:latin typeface="Helvetica Neue"/>
                <a:ea typeface="Helvetica Neue"/>
                <a:cs typeface="Helvetica Neue"/>
                <a:sym typeface="Helvetica Neue"/>
              </a:rPr>
              <a:t>Brève</a:t>
            </a:r>
            <a:r>
              <a:rPr lang="en-US" sz="1200" b="1" dirty="0">
                <a:solidFill>
                  <a:srgbClr val="2D5C9E"/>
                </a:solidFill>
                <a:latin typeface="Helvetica Neue"/>
                <a:ea typeface="Helvetica Neue"/>
                <a:cs typeface="Helvetica Neue"/>
                <a:sym typeface="Helvetica Neue"/>
              </a:rPr>
              <a:t> description.</a:t>
            </a:r>
          </a:p>
          <a:p>
            <a:pPr marL="12700" marR="5080" lvl="0" indent="0" algn="l" rtl="0">
              <a:lnSpc>
                <a:spcPct val="111100"/>
              </a:lnSpc>
              <a:spcBef>
                <a:spcPts val="900"/>
              </a:spcBef>
              <a:spcAft>
                <a:spcPts val="0"/>
              </a:spcAft>
              <a:buNone/>
            </a:pPr>
            <a:r>
              <a:rPr lang="en-US" sz="1200" b="1" dirty="0" err="1">
                <a:solidFill>
                  <a:srgbClr val="2D5C9E"/>
                </a:solidFill>
                <a:latin typeface="Helvetica Neue"/>
                <a:ea typeface="Helvetica Neue"/>
                <a:cs typeface="Helvetica Neue"/>
                <a:sym typeface="Helvetica Neue"/>
              </a:rPr>
              <a:t>Brève</a:t>
            </a:r>
            <a:r>
              <a:rPr lang="en-US" sz="1200" b="1" dirty="0">
                <a:solidFill>
                  <a:srgbClr val="2D5C9E"/>
                </a:solidFill>
                <a:latin typeface="Helvetica Neue"/>
                <a:ea typeface="Helvetica Neue"/>
                <a:cs typeface="Helvetica Neue"/>
                <a:sym typeface="Helvetica Neue"/>
              </a:rPr>
              <a:t> description.</a:t>
            </a:r>
            <a:endParaRPr sz="1200" dirty="0">
              <a:solidFill>
                <a:schemeClr val="dk1"/>
              </a:solidFill>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686"/>
        <p:cNvGrpSpPr/>
        <p:nvPr/>
      </p:nvGrpSpPr>
      <p:grpSpPr>
        <a:xfrm>
          <a:off x="0" y="0"/>
          <a:ext cx="0" cy="0"/>
          <a:chOff x="0" y="0"/>
          <a:chExt cx="0" cy="0"/>
        </a:xfrm>
      </p:grpSpPr>
      <p:sp>
        <p:nvSpPr>
          <p:cNvPr id="687" name="Google Shape;687;p20"/>
          <p:cNvSpPr/>
          <p:nvPr/>
        </p:nvSpPr>
        <p:spPr>
          <a:xfrm>
            <a:off x="1923356" y="2094344"/>
            <a:ext cx="8795385" cy="3560445"/>
          </a:xfrm>
          <a:custGeom>
            <a:avLst/>
            <a:gdLst/>
            <a:ahLst/>
            <a:cxnLst/>
            <a:rect l="l" t="t" r="r" b="b"/>
            <a:pathLst>
              <a:path w="8795385" h="3560445" extrusionOk="0">
                <a:moveTo>
                  <a:pt x="4397413" y="3560305"/>
                </a:moveTo>
                <a:lnTo>
                  <a:pt x="4464138" y="3560104"/>
                </a:lnTo>
                <a:lnTo>
                  <a:pt x="4530624" y="3559504"/>
                </a:lnTo>
                <a:lnTo>
                  <a:pt x="4596865" y="3558506"/>
                </a:lnTo>
                <a:lnTo>
                  <a:pt x="4662851" y="3557115"/>
                </a:lnTo>
                <a:lnTo>
                  <a:pt x="4728578" y="3555333"/>
                </a:lnTo>
                <a:lnTo>
                  <a:pt x="4794038" y="3553162"/>
                </a:lnTo>
                <a:lnTo>
                  <a:pt x="4859223" y="3550606"/>
                </a:lnTo>
                <a:lnTo>
                  <a:pt x="4924127" y="3547667"/>
                </a:lnTo>
                <a:lnTo>
                  <a:pt x="4988743" y="3544348"/>
                </a:lnTo>
                <a:lnTo>
                  <a:pt x="5053064" y="3540652"/>
                </a:lnTo>
                <a:lnTo>
                  <a:pt x="5117083" y="3536582"/>
                </a:lnTo>
                <a:lnTo>
                  <a:pt x="5180793" y="3532140"/>
                </a:lnTo>
                <a:lnTo>
                  <a:pt x="5244186" y="3527331"/>
                </a:lnTo>
                <a:lnTo>
                  <a:pt x="5307257" y="3522155"/>
                </a:lnTo>
                <a:lnTo>
                  <a:pt x="5369997" y="3516616"/>
                </a:lnTo>
                <a:lnTo>
                  <a:pt x="5432401" y="3510718"/>
                </a:lnTo>
                <a:lnTo>
                  <a:pt x="5494460" y="3504462"/>
                </a:lnTo>
                <a:lnTo>
                  <a:pt x="5556168" y="3497852"/>
                </a:lnTo>
                <a:lnTo>
                  <a:pt x="5617518" y="3490890"/>
                </a:lnTo>
                <a:lnTo>
                  <a:pt x="5678503" y="3483580"/>
                </a:lnTo>
                <a:lnTo>
                  <a:pt x="5739116" y="3475924"/>
                </a:lnTo>
                <a:lnTo>
                  <a:pt x="5799350" y="3467924"/>
                </a:lnTo>
                <a:lnTo>
                  <a:pt x="5859198" y="3459585"/>
                </a:lnTo>
                <a:lnTo>
                  <a:pt x="5918653" y="3450908"/>
                </a:lnTo>
                <a:lnTo>
                  <a:pt x="5977708" y="3441896"/>
                </a:lnTo>
                <a:lnTo>
                  <a:pt x="6036356" y="3432553"/>
                </a:lnTo>
                <a:lnTo>
                  <a:pt x="6094590" y="3422881"/>
                </a:lnTo>
                <a:lnTo>
                  <a:pt x="6152403" y="3412883"/>
                </a:lnTo>
                <a:lnTo>
                  <a:pt x="6209788" y="3402561"/>
                </a:lnTo>
                <a:lnTo>
                  <a:pt x="6266738" y="3391919"/>
                </a:lnTo>
                <a:lnTo>
                  <a:pt x="6323246" y="3380960"/>
                </a:lnTo>
                <a:lnTo>
                  <a:pt x="6379305" y="3369685"/>
                </a:lnTo>
                <a:lnTo>
                  <a:pt x="6434908" y="3358099"/>
                </a:lnTo>
                <a:lnTo>
                  <a:pt x="6490049" y="3346204"/>
                </a:lnTo>
                <a:lnTo>
                  <a:pt x="6544719" y="3334002"/>
                </a:lnTo>
                <a:lnTo>
                  <a:pt x="6598912" y="3321497"/>
                </a:lnTo>
                <a:lnTo>
                  <a:pt x="6652622" y="3308692"/>
                </a:lnTo>
                <a:lnTo>
                  <a:pt x="6705841" y="3295588"/>
                </a:lnTo>
                <a:lnTo>
                  <a:pt x="6758561" y="3282190"/>
                </a:lnTo>
                <a:lnTo>
                  <a:pt x="6810777" y="3268500"/>
                </a:lnTo>
                <a:lnTo>
                  <a:pt x="6862481" y="3254520"/>
                </a:lnTo>
                <a:lnTo>
                  <a:pt x="6913667" y="3240254"/>
                </a:lnTo>
                <a:lnTo>
                  <a:pt x="6964326" y="3225704"/>
                </a:lnTo>
                <a:lnTo>
                  <a:pt x="7014452" y="3210873"/>
                </a:lnTo>
                <a:lnTo>
                  <a:pt x="7064039" y="3195765"/>
                </a:lnTo>
                <a:lnTo>
                  <a:pt x="7113079" y="3180381"/>
                </a:lnTo>
                <a:lnTo>
                  <a:pt x="7161565" y="3164725"/>
                </a:lnTo>
                <a:lnTo>
                  <a:pt x="7209490" y="3148800"/>
                </a:lnTo>
                <a:lnTo>
                  <a:pt x="7256848" y="3132607"/>
                </a:lnTo>
                <a:lnTo>
                  <a:pt x="7303630" y="3116152"/>
                </a:lnTo>
                <a:lnTo>
                  <a:pt x="7349831" y="3099435"/>
                </a:lnTo>
                <a:lnTo>
                  <a:pt x="7395443" y="3082460"/>
                </a:lnTo>
                <a:lnTo>
                  <a:pt x="7440460" y="3065229"/>
                </a:lnTo>
                <a:lnTo>
                  <a:pt x="7484873" y="3047746"/>
                </a:lnTo>
                <a:lnTo>
                  <a:pt x="7528677" y="3030014"/>
                </a:lnTo>
                <a:lnTo>
                  <a:pt x="7571864" y="3012034"/>
                </a:lnTo>
                <a:lnTo>
                  <a:pt x="7614428" y="2993811"/>
                </a:lnTo>
                <a:lnTo>
                  <a:pt x="7656361" y="2975346"/>
                </a:lnTo>
                <a:lnTo>
                  <a:pt x="7697656" y="2956644"/>
                </a:lnTo>
                <a:lnTo>
                  <a:pt x="7738306" y="2937705"/>
                </a:lnTo>
                <a:lnTo>
                  <a:pt x="7778304" y="2918534"/>
                </a:lnTo>
                <a:lnTo>
                  <a:pt x="7817644" y="2899133"/>
                </a:lnTo>
                <a:lnTo>
                  <a:pt x="7856319" y="2879505"/>
                </a:lnTo>
                <a:lnTo>
                  <a:pt x="7894320" y="2859653"/>
                </a:lnTo>
                <a:lnTo>
                  <a:pt x="7931642" y="2839579"/>
                </a:lnTo>
                <a:lnTo>
                  <a:pt x="7968278" y="2819287"/>
                </a:lnTo>
                <a:lnTo>
                  <a:pt x="8004219" y="2798780"/>
                </a:lnTo>
                <a:lnTo>
                  <a:pt x="8039460" y="2778059"/>
                </a:lnTo>
                <a:lnTo>
                  <a:pt x="8073994" y="2757128"/>
                </a:lnTo>
                <a:lnTo>
                  <a:pt x="8107812" y="2735990"/>
                </a:lnTo>
                <a:lnTo>
                  <a:pt x="8140910" y="2714648"/>
                </a:lnTo>
                <a:lnTo>
                  <a:pt x="8173278" y="2693104"/>
                </a:lnTo>
                <a:lnTo>
                  <a:pt x="8204911" y="2671362"/>
                </a:lnTo>
                <a:lnTo>
                  <a:pt x="8265943" y="2627292"/>
                </a:lnTo>
                <a:lnTo>
                  <a:pt x="8323948" y="2582461"/>
                </a:lnTo>
                <a:lnTo>
                  <a:pt x="8378871" y="2536892"/>
                </a:lnTo>
                <a:lnTo>
                  <a:pt x="8430656" y="2490607"/>
                </a:lnTo>
                <a:lnTo>
                  <a:pt x="8479247" y="2443630"/>
                </a:lnTo>
                <a:lnTo>
                  <a:pt x="8524588" y="2395982"/>
                </a:lnTo>
                <a:lnTo>
                  <a:pt x="8566623" y="2347686"/>
                </a:lnTo>
                <a:lnTo>
                  <a:pt x="8605296" y="2298765"/>
                </a:lnTo>
                <a:lnTo>
                  <a:pt x="8640552" y="2249242"/>
                </a:lnTo>
                <a:lnTo>
                  <a:pt x="8672334" y="2199139"/>
                </a:lnTo>
                <a:lnTo>
                  <a:pt x="8700586" y="2148478"/>
                </a:lnTo>
                <a:lnTo>
                  <a:pt x="8725253" y="2097284"/>
                </a:lnTo>
                <a:lnTo>
                  <a:pt x="8746278" y="2045577"/>
                </a:lnTo>
                <a:lnTo>
                  <a:pt x="8763606" y="1993381"/>
                </a:lnTo>
                <a:lnTo>
                  <a:pt x="8777181" y="1940719"/>
                </a:lnTo>
                <a:lnTo>
                  <a:pt x="8786946" y="1887612"/>
                </a:lnTo>
                <a:lnTo>
                  <a:pt x="8792847" y="1834085"/>
                </a:lnTo>
                <a:lnTo>
                  <a:pt x="8794826" y="1780158"/>
                </a:lnTo>
                <a:lnTo>
                  <a:pt x="8794330" y="1753147"/>
                </a:lnTo>
                <a:lnTo>
                  <a:pt x="8790383" y="1699416"/>
                </a:lnTo>
                <a:lnTo>
                  <a:pt x="8782543" y="1646096"/>
                </a:lnTo>
                <a:lnTo>
                  <a:pt x="8770866" y="1593208"/>
                </a:lnTo>
                <a:lnTo>
                  <a:pt x="8755408" y="1540775"/>
                </a:lnTo>
                <a:lnTo>
                  <a:pt x="8736224" y="1488821"/>
                </a:lnTo>
                <a:lnTo>
                  <a:pt x="8713371" y="1437367"/>
                </a:lnTo>
                <a:lnTo>
                  <a:pt x="8686904" y="1386436"/>
                </a:lnTo>
                <a:lnTo>
                  <a:pt x="8656880" y="1336051"/>
                </a:lnTo>
                <a:lnTo>
                  <a:pt x="8623355" y="1286234"/>
                </a:lnTo>
                <a:lnTo>
                  <a:pt x="8586383" y="1237009"/>
                </a:lnTo>
                <a:lnTo>
                  <a:pt x="8546022" y="1188397"/>
                </a:lnTo>
                <a:lnTo>
                  <a:pt x="8502327" y="1140422"/>
                </a:lnTo>
                <a:lnTo>
                  <a:pt x="8455354" y="1093106"/>
                </a:lnTo>
                <a:lnTo>
                  <a:pt x="8405159" y="1046472"/>
                </a:lnTo>
                <a:lnTo>
                  <a:pt x="8351798" y="1000541"/>
                </a:lnTo>
                <a:lnTo>
                  <a:pt x="8295327" y="955338"/>
                </a:lnTo>
                <a:lnTo>
                  <a:pt x="8235802" y="910885"/>
                </a:lnTo>
                <a:lnTo>
                  <a:pt x="8173278" y="867204"/>
                </a:lnTo>
                <a:lnTo>
                  <a:pt x="8140910" y="845660"/>
                </a:lnTo>
                <a:lnTo>
                  <a:pt x="8107812" y="824317"/>
                </a:lnTo>
                <a:lnTo>
                  <a:pt x="8073994" y="803179"/>
                </a:lnTo>
                <a:lnTo>
                  <a:pt x="8039460" y="782248"/>
                </a:lnTo>
                <a:lnTo>
                  <a:pt x="8004219" y="761528"/>
                </a:lnTo>
                <a:lnTo>
                  <a:pt x="7968278" y="741020"/>
                </a:lnTo>
                <a:lnTo>
                  <a:pt x="7931642" y="720728"/>
                </a:lnTo>
                <a:lnTo>
                  <a:pt x="7894320" y="700654"/>
                </a:lnTo>
                <a:lnTo>
                  <a:pt x="7856319" y="680802"/>
                </a:lnTo>
                <a:lnTo>
                  <a:pt x="7817644" y="661174"/>
                </a:lnTo>
                <a:lnTo>
                  <a:pt x="7778304" y="641772"/>
                </a:lnTo>
                <a:lnTo>
                  <a:pt x="7738306" y="622601"/>
                </a:lnTo>
                <a:lnTo>
                  <a:pt x="7697656" y="603663"/>
                </a:lnTo>
                <a:lnTo>
                  <a:pt x="7656361" y="584960"/>
                </a:lnTo>
                <a:lnTo>
                  <a:pt x="7614428" y="566495"/>
                </a:lnTo>
                <a:lnTo>
                  <a:pt x="7571864" y="548272"/>
                </a:lnTo>
                <a:lnTo>
                  <a:pt x="7528677" y="530292"/>
                </a:lnTo>
                <a:lnTo>
                  <a:pt x="7484873" y="512560"/>
                </a:lnTo>
                <a:lnTo>
                  <a:pt x="7440460" y="495077"/>
                </a:lnTo>
                <a:lnTo>
                  <a:pt x="7395443" y="477846"/>
                </a:lnTo>
                <a:lnTo>
                  <a:pt x="7349831" y="460871"/>
                </a:lnTo>
                <a:lnTo>
                  <a:pt x="7303630" y="444154"/>
                </a:lnTo>
                <a:lnTo>
                  <a:pt x="7256848" y="427698"/>
                </a:lnTo>
                <a:lnTo>
                  <a:pt x="7209490" y="411506"/>
                </a:lnTo>
                <a:lnTo>
                  <a:pt x="7161565" y="395580"/>
                </a:lnTo>
                <a:lnTo>
                  <a:pt x="7113079" y="379924"/>
                </a:lnTo>
                <a:lnTo>
                  <a:pt x="7064039" y="364540"/>
                </a:lnTo>
                <a:lnTo>
                  <a:pt x="7014452" y="349432"/>
                </a:lnTo>
                <a:lnTo>
                  <a:pt x="6964326" y="334601"/>
                </a:lnTo>
                <a:lnTo>
                  <a:pt x="6913667" y="320051"/>
                </a:lnTo>
                <a:lnTo>
                  <a:pt x="6862481" y="305785"/>
                </a:lnTo>
                <a:lnTo>
                  <a:pt x="6810777" y="291805"/>
                </a:lnTo>
                <a:lnTo>
                  <a:pt x="6758561" y="278115"/>
                </a:lnTo>
                <a:lnTo>
                  <a:pt x="6705841" y="264716"/>
                </a:lnTo>
                <a:lnTo>
                  <a:pt x="6652622" y="251613"/>
                </a:lnTo>
                <a:lnTo>
                  <a:pt x="6598912" y="238807"/>
                </a:lnTo>
                <a:lnTo>
                  <a:pt x="6544719" y="226302"/>
                </a:lnTo>
                <a:lnTo>
                  <a:pt x="6490049" y="214101"/>
                </a:lnTo>
                <a:lnTo>
                  <a:pt x="6434908" y="202205"/>
                </a:lnTo>
                <a:lnTo>
                  <a:pt x="6379305" y="190619"/>
                </a:lnTo>
                <a:lnTo>
                  <a:pt x="6323246" y="179345"/>
                </a:lnTo>
                <a:lnTo>
                  <a:pt x="6266738" y="168385"/>
                </a:lnTo>
                <a:lnTo>
                  <a:pt x="6209788" y="157743"/>
                </a:lnTo>
                <a:lnTo>
                  <a:pt x="6152403" y="147422"/>
                </a:lnTo>
                <a:lnTo>
                  <a:pt x="6094590" y="137424"/>
                </a:lnTo>
                <a:lnTo>
                  <a:pt x="6036356" y="127751"/>
                </a:lnTo>
                <a:lnTo>
                  <a:pt x="5977708" y="118408"/>
                </a:lnTo>
                <a:lnTo>
                  <a:pt x="5918653" y="109397"/>
                </a:lnTo>
                <a:lnTo>
                  <a:pt x="5859198" y="100720"/>
                </a:lnTo>
                <a:lnTo>
                  <a:pt x="5799350" y="92380"/>
                </a:lnTo>
                <a:lnTo>
                  <a:pt x="5739116" y="84381"/>
                </a:lnTo>
                <a:lnTo>
                  <a:pt x="5678503" y="76724"/>
                </a:lnTo>
                <a:lnTo>
                  <a:pt x="5617518" y="69414"/>
                </a:lnTo>
                <a:lnTo>
                  <a:pt x="5556168" y="62452"/>
                </a:lnTo>
                <a:lnTo>
                  <a:pt x="5494460" y="55842"/>
                </a:lnTo>
                <a:lnTo>
                  <a:pt x="5432401" y="49586"/>
                </a:lnTo>
                <a:lnTo>
                  <a:pt x="5369997" y="43688"/>
                </a:lnTo>
                <a:lnTo>
                  <a:pt x="5307257" y="38149"/>
                </a:lnTo>
                <a:lnTo>
                  <a:pt x="5244186" y="32974"/>
                </a:lnTo>
                <a:lnTo>
                  <a:pt x="5180793" y="28164"/>
                </a:lnTo>
                <a:lnTo>
                  <a:pt x="5117083" y="23722"/>
                </a:lnTo>
                <a:lnTo>
                  <a:pt x="5053064" y="19652"/>
                </a:lnTo>
                <a:lnTo>
                  <a:pt x="4988743" y="15957"/>
                </a:lnTo>
                <a:lnTo>
                  <a:pt x="4924127" y="12638"/>
                </a:lnTo>
                <a:lnTo>
                  <a:pt x="4859223" y="9699"/>
                </a:lnTo>
                <a:lnTo>
                  <a:pt x="4794038" y="7142"/>
                </a:lnTo>
                <a:lnTo>
                  <a:pt x="4728578" y="4972"/>
                </a:lnTo>
                <a:lnTo>
                  <a:pt x="4662851" y="3189"/>
                </a:lnTo>
                <a:lnTo>
                  <a:pt x="4596865" y="1798"/>
                </a:lnTo>
                <a:lnTo>
                  <a:pt x="4530624" y="801"/>
                </a:lnTo>
                <a:lnTo>
                  <a:pt x="4464138" y="200"/>
                </a:lnTo>
                <a:lnTo>
                  <a:pt x="4397413" y="0"/>
                </a:lnTo>
                <a:lnTo>
                  <a:pt x="4330687" y="200"/>
                </a:lnTo>
                <a:lnTo>
                  <a:pt x="4264200" y="801"/>
                </a:lnTo>
                <a:lnTo>
                  <a:pt x="4197960" y="1798"/>
                </a:lnTo>
                <a:lnTo>
                  <a:pt x="4131972" y="3189"/>
                </a:lnTo>
                <a:lnTo>
                  <a:pt x="4066245" y="4972"/>
                </a:lnTo>
                <a:lnTo>
                  <a:pt x="4000786" y="7142"/>
                </a:lnTo>
                <a:lnTo>
                  <a:pt x="3935600" y="9699"/>
                </a:lnTo>
                <a:lnTo>
                  <a:pt x="3870695" y="12638"/>
                </a:lnTo>
                <a:lnTo>
                  <a:pt x="3806079" y="15957"/>
                </a:lnTo>
                <a:lnTo>
                  <a:pt x="3741758" y="19652"/>
                </a:lnTo>
                <a:lnTo>
                  <a:pt x="3677739" y="23722"/>
                </a:lnTo>
                <a:lnTo>
                  <a:pt x="3614029" y="28164"/>
                </a:lnTo>
                <a:lnTo>
                  <a:pt x="3550635" y="32974"/>
                </a:lnTo>
                <a:lnTo>
                  <a:pt x="3487565" y="38149"/>
                </a:lnTo>
                <a:lnTo>
                  <a:pt x="3424824" y="43688"/>
                </a:lnTo>
                <a:lnTo>
                  <a:pt x="3362421" y="49586"/>
                </a:lnTo>
                <a:lnTo>
                  <a:pt x="3300361" y="55842"/>
                </a:lnTo>
                <a:lnTo>
                  <a:pt x="3238653" y="62452"/>
                </a:lnTo>
                <a:lnTo>
                  <a:pt x="3177303" y="69414"/>
                </a:lnTo>
                <a:lnTo>
                  <a:pt x="3116317" y="76724"/>
                </a:lnTo>
                <a:lnTo>
                  <a:pt x="3055704" y="84381"/>
                </a:lnTo>
                <a:lnTo>
                  <a:pt x="2995470" y="92380"/>
                </a:lnTo>
                <a:lnTo>
                  <a:pt x="2935622" y="100720"/>
                </a:lnTo>
                <a:lnTo>
                  <a:pt x="2876167" y="109397"/>
                </a:lnTo>
                <a:lnTo>
                  <a:pt x="2817112" y="118408"/>
                </a:lnTo>
                <a:lnTo>
                  <a:pt x="2758464" y="127751"/>
                </a:lnTo>
                <a:lnTo>
                  <a:pt x="2700230" y="137424"/>
                </a:lnTo>
                <a:lnTo>
                  <a:pt x="2642417" y="147422"/>
                </a:lnTo>
                <a:lnTo>
                  <a:pt x="2585032" y="157743"/>
                </a:lnTo>
                <a:lnTo>
                  <a:pt x="2528082" y="168385"/>
                </a:lnTo>
                <a:lnTo>
                  <a:pt x="2471574" y="179345"/>
                </a:lnTo>
                <a:lnTo>
                  <a:pt x="2415514" y="190619"/>
                </a:lnTo>
                <a:lnTo>
                  <a:pt x="2359911" y="202205"/>
                </a:lnTo>
                <a:lnTo>
                  <a:pt x="2304771" y="214101"/>
                </a:lnTo>
                <a:lnTo>
                  <a:pt x="2250101" y="226302"/>
                </a:lnTo>
                <a:lnTo>
                  <a:pt x="2195907" y="238807"/>
                </a:lnTo>
                <a:lnTo>
                  <a:pt x="2142198" y="251613"/>
                </a:lnTo>
                <a:lnTo>
                  <a:pt x="2088979" y="264716"/>
                </a:lnTo>
                <a:lnTo>
                  <a:pt x="2036258" y="278115"/>
                </a:lnTo>
                <a:lnTo>
                  <a:pt x="1984042" y="291805"/>
                </a:lnTo>
                <a:lnTo>
                  <a:pt x="1932338" y="305785"/>
                </a:lnTo>
                <a:lnTo>
                  <a:pt x="1881153" y="320051"/>
                </a:lnTo>
                <a:lnTo>
                  <a:pt x="1830494" y="334601"/>
                </a:lnTo>
                <a:lnTo>
                  <a:pt x="1780367" y="349432"/>
                </a:lnTo>
                <a:lnTo>
                  <a:pt x="1730781" y="364540"/>
                </a:lnTo>
                <a:lnTo>
                  <a:pt x="1681741" y="379924"/>
                </a:lnTo>
                <a:lnTo>
                  <a:pt x="1633255" y="395580"/>
                </a:lnTo>
                <a:lnTo>
                  <a:pt x="1585330" y="411506"/>
                </a:lnTo>
                <a:lnTo>
                  <a:pt x="1537972" y="427698"/>
                </a:lnTo>
                <a:lnTo>
                  <a:pt x="1491190" y="444154"/>
                </a:lnTo>
                <a:lnTo>
                  <a:pt x="1444989" y="460871"/>
                </a:lnTo>
                <a:lnTo>
                  <a:pt x="1399377" y="477846"/>
                </a:lnTo>
                <a:lnTo>
                  <a:pt x="1354360" y="495077"/>
                </a:lnTo>
                <a:lnTo>
                  <a:pt x="1309947" y="512560"/>
                </a:lnTo>
                <a:lnTo>
                  <a:pt x="1266143" y="530292"/>
                </a:lnTo>
                <a:lnTo>
                  <a:pt x="1222956" y="548272"/>
                </a:lnTo>
                <a:lnTo>
                  <a:pt x="1180393" y="566495"/>
                </a:lnTo>
                <a:lnTo>
                  <a:pt x="1138460" y="584960"/>
                </a:lnTo>
                <a:lnTo>
                  <a:pt x="1097165" y="603663"/>
                </a:lnTo>
                <a:lnTo>
                  <a:pt x="1056515" y="622601"/>
                </a:lnTo>
                <a:lnTo>
                  <a:pt x="1016517" y="641772"/>
                </a:lnTo>
                <a:lnTo>
                  <a:pt x="977177" y="661174"/>
                </a:lnTo>
                <a:lnTo>
                  <a:pt x="938503" y="680802"/>
                </a:lnTo>
                <a:lnTo>
                  <a:pt x="900501" y="700654"/>
                </a:lnTo>
                <a:lnTo>
                  <a:pt x="863179" y="720728"/>
                </a:lnTo>
                <a:lnTo>
                  <a:pt x="826544" y="741020"/>
                </a:lnTo>
                <a:lnTo>
                  <a:pt x="790603" y="761528"/>
                </a:lnTo>
                <a:lnTo>
                  <a:pt x="755362" y="782248"/>
                </a:lnTo>
                <a:lnTo>
                  <a:pt x="720828" y="803179"/>
                </a:lnTo>
                <a:lnTo>
                  <a:pt x="687010" y="824317"/>
                </a:lnTo>
                <a:lnTo>
                  <a:pt x="653912" y="845660"/>
                </a:lnTo>
                <a:lnTo>
                  <a:pt x="621544" y="867204"/>
                </a:lnTo>
                <a:lnTo>
                  <a:pt x="589911" y="888946"/>
                </a:lnTo>
                <a:lnTo>
                  <a:pt x="528880" y="933016"/>
                </a:lnTo>
                <a:lnTo>
                  <a:pt x="470875" y="977848"/>
                </a:lnTo>
                <a:lnTo>
                  <a:pt x="415952" y="1023417"/>
                </a:lnTo>
                <a:lnTo>
                  <a:pt x="364167" y="1069702"/>
                </a:lnTo>
                <a:lnTo>
                  <a:pt x="315577" y="1116680"/>
                </a:lnTo>
                <a:lnTo>
                  <a:pt x="270236" y="1164329"/>
                </a:lnTo>
                <a:lnTo>
                  <a:pt x="228201" y="1212625"/>
                </a:lnTo>
                <a:lnTo>
                  <a:pt x="189528" y="1261546"/>
                </a:lnTo>
                <a:lnTo>
                  <a:pt x="154273" y="1311070"/>
                </a:lnTo>
                <a:lnTo>
                  <a:pt x="122491" y="1361174"/>
                </a:lnTo>
                <a:lnTo>
                  <a:pt x="94239" y="1411834"/>
                </a:lnTo>
                <a:lnTo>
                  <a:pt x="69572" y="1463030"/>
                </a:lnTo>
                <a:lnTo>
                  <a:pt x="48547" y="1514737"/>
                </a:lnTo>
                <a:lnTo>
                  <a:pt x="31219" y="1566933"/>
                </a:lnTo>
                <a:lnTo>
                  <a:pt x="17644" y="1619596"/>
                </a:lnTo>
                <a:lnTo>
                  <a:pt x="7879" y="1672703"/>
                </a:lnTo>
                <a:lnTo>
                  <a:pt x="1979" y="1726232"/>
                </a:lnTo>
                <a:lnTo>
                  <a:pt x="0" y="1780158"/>
                </a:lnTo>
                <a:lnTo>
                  <a:pt x="495" y="1807170"/>
                </a:lnTo>
                <a:lnTo>
                  <a:pt x="4442" y="1860900"/>
                </a:lnTo>
                <a:lnTo>
                  <a:pt x="12282" y="1914220"/>
                </a:lnTo>
                <a:lnTo>
                  <a:pt x="23959" y="1967107"/>
                </a:lnTo>
                <a:lnTo>
                  <a:pt x="39417" y="2019539"/>
                </a:lnTo>
                <a:lnTo>
                  <a:pt x="58601" y="2071493"/>
                </a:lnTo>
                <a:lnTo>
                  <a:pt x="81454" y="2122946"/>
                </a:lnTo>
                <a:lnTo>
                  <a:pt x="107920" y="2173877"/>
                </a:lnTo>
                <a:lnTo>
                  <a:pt x="137944" y="2224261"/>
                </a:lnTo>
                <a:lnTo>
                  <a:pt x="171470" y="2274077"/>
                </a:lnTo>
                <a:lnTo>
                  <a:pt x="208441" y="2323302"/>
                </a:lnTo>
                <a:lnTo>
                  <a:pt x="248802" y="2371913"/>
                </a:lnTo>
                <a:lnTo>
                  <a:pt x="292497" y="2419888"/>
                </a:lnTo>
                <a:lnTo>
                  <a:pt x="339469" y="2467204"/>
                </a:lnTo>
                <a:lnTo>
                  <a:pt x="389664" y="2513838"/>
                </a:lnTo>
                <a:lnTo>
                  <a:pt x="443025" y="2559767"/>
                </a:lnTo>
                <a:lnTo>
                  <a:pt x="499496" y="2604970"/>
                </a:lnTo>
                <a:lnTo>
                  <a:pt x="559021" y="2649423"/>
                </a:lnTo>
                <a:lnTo>
                  <a:pt x="621544" y="2693104"/>
                </a:lnTo>
                <a:lnTo>
                  <a:pt x="653912" y="2714648"/>
                </a:lnTo>
                <a:lnTo>
                  <a:pt x="687010" y="2735990"/>
                </a:lnTo>
                <a:lnTo>
                  <a:pt x="720828" y="2757128"/>
                </a:lnTo>
                <a:lnTo>
                  <a:pt x="755362" y="2778059"/>
                </a:lnTo>
                <a:lnTo>
                  <a:pt x="790603" y="2798780"/>
                </a:lnTo>
                <a:lnTo>
                  <a:pt x="826544" y="2819287"/>
                </a:lnTo>
                <a:lnTo>
                  <a:pt x="863179" y="2839579"/>
                </a:lnTo>
                <a:lnTo>
                  <a:pt x="900501" y="2859653"/>
                </a:lnTo>
                <a:lnTo>
                  <a:pt x="938503" y="2879505"/>
                </a:lnTo>
                <a:lnTo>
                  <a:pt x="977177" y="2899133"/>
                </a:lnTo>
                <a:lnTo>
                  <a:pt x="1016517" y="2918534"/>
                </a:lnTo>
                <a:lnTo>
                  <a:pt x="1056515" y="2937705"/>
                </a:lnTo>
                <a:lnTo>
                  <a:pt x="1097165" y="2956644"/>
                </a:lnTo>
                <a:lnTo>
                  <a:pt x="1138460" y="2975346"/>
                </a:lnTo>
                <a:lnTo>
                  <a:pt x="1180393" y="2993811"/>
                </a:lnTo>
                <a:lnTo>
                  <a:pt x="1222956" y="3012034"/>
                </a:lnTo>
                <a:lnTo>
                  <a:pt x="1266143" y="3030014"/>
                </a:lnTo>
                <a:lnTo>
                  <a:pt x="1309947" y="3047746"/>
                </a:lnTo>
                <a:lnTo>
                  <a:pt x="1354360" y="3065229"/>
                </a:lnTo>
                <a:lnTo>
                  <a:pt x="1399377" y="3082460"/>
                </a:lnTo>
                <a:lnTo>
                  <a:pt x="1444989" y="3099435"/>
                </a:lnTo>
                <a:lnTo>
                  <a:pt x="1491190" y="3116152"/>
                </a:lnTo>
                <a:lnTo>
                  <a:pt x="1537972" y="3132607"/>
                </a:lnTo>
                <a:lnTo>
                  <a:pt x="1585330" y="3148800"/>
                </a:lnTo>
                <a:lnTo>
                  <a:pt x="1633255" y="3164725"/>
                </a:lnTo>
                <a:lnTo>
                  <a:pt x="1681741" y="3180381"/>
                </a:lnTo>
                <a:lnTo>
                  <a:pt x="1730781" y="3195765"/>
                </a:lnTo>
                <a:lnTo>
                  <a:pt x="1780367" y="3210873"/>
                </a:lnTo>
                <a:lnTo>
                  <a:pt x="1830494" y="3225704"/>
                </a:lnTo>
                <a:lnTo>
                  <a:pt x="1881153" y="3240254"/>
                </a:lnTo>
                <a:lnTo>
                  <a:pt x="1932338" y="3254520"/>
                </a:lnTo>
                <a:lnTo>
                  <a:pt x="1984042" y="3268500"/>
                </a:lnTo>
                <a:lnTo>
                  <a:pt x="2036258" y="3282190"/>
                </a:lnTo>
                <a:lnTo>
                  <a:pt x="2088979" y="3295588"/>
                </a:lnTo>
                <a:lnTo>
                  <a:pt x="2142198" y="3308692"/>
                </a:lnTo>
                <a:lnTo>
                  <a:pt x="2195907" y="3321497"/>
                </a:lnTo>
                <a:lnTo>
                  <a:pt x="2250101" y="3334002"/>
                </a:lnTo>
                <a:lnTo>
                  <a:pt x="2304771" y="3346204"/>
                </a:lnTo>
                <a:lnTo>
                  <a:pt x="2359911" y="3358099"/>
                </a:lnTo>
                <a:lnTo>
                  <a:pt x="2415514" y="3369685"/>
                </a:lnTo>
                <a:lnTo>
                  <a:pt x="2471574" y="3380960"/>
                </a:lnTo>
                <a:lnTo>
                  <a:pt x="2528082" y="3391919"/>
                </a:lnTo>
                <a:lnTo>
                  <a:pt x="2585032" y="3402561"/>
                </a:lnTo>
                <a:lnTo>
                  <a:pt x="2642417" y="3412883"/>
                </a:lnTo>
                <a:lnTo>
                  <a:pt x="2700230" y="3422881"/>
                </a:lnTo>
                <a:lnTo>
                  <a:pt x="2758464" y="3432553"/>
                </a:lnTo>
                <a:lnTo>
                  <a:pt x="2817112" y="3441896"/>
                </a:lnTo>
                <a:lnTo>
                  <a:pt x="2876167" y="3450908"/>
                </a:lnTo>
                <a:lnTo>
                  <a:pt x="2935622" y="3459585"/>
                </a:lnTo>
                <a:lnTo>
                  <a:pt x="2995470" y="3467924"/>
                </a:lnTo>
                <a:lnTo>
                  <a:pt x="3055704" y="3475924"/>
                </a:lnTo>
                <a:lnTo>
                  <a:pt x="3116317" y="3483580"/>
                </a:lnTo>
                <a:lnTo>
                  <a:pt x="3177303" y="3490890"/>
                </a:lnTo>
                <a:lnTo>
                  <a:pt x="3238653" y="3497852"/>
                </a:lnTo>
                <a:lnTo>
                  <a:pt x="3300361" y="3504462"/>
                </a:lnTo>
                <a:lnTo>
                  <a:pt x="3362421" y="3510718"/>
                </a:lnTo>
                <a:lnTo>
                  <a:pt x="3424824" y="3516616"/>
                </a:lnTo>
                <a:lnTo>
                  <a:pt x="3487565" y="3522155"/>
                </a:lnTo>
                <a:lnTo>
                  <a:pt x="3550635" y="3527331"/>
                </a:lnTo>
                <a:lnTo>
                  <a:pt x="3614029" y="3532140"/>
                </a:lnTo>
                <a:lnTo>
                  <a:pt x="3677739" y="3536582"/>
                </a:lnTo>
                <a:lnTo>
                  <a:pt x="3741758" y="3540652"/>
                </a:lnTo>
                <a:lnTo>
                  <a:pt x="3806079" y="3544348"/>
                </a:lnTo>
                <a:lnTo>
                  <a:pt x="3870695" y="3547667"/>
                </a:lnTo>
                <a:lnTo>
                  <a:pt x="3935600" y="3550606"/>
                </a:lnTo>
                <a:lnTo>
                  <a:pt x="4000786" y="3553162"/>
                </a:lnTo>
                <a:lnTo>
                  <a:pt x="4066245" y="3555333"/>
                </a:lnTo>
                <a:lnTo>
                  <a:pt x="4131972" y="3557115"/>
                </a:lnTo>
                <a:lnTo>
                  <a:pt x="4197960" y="3558506"/>
                </a:lnTo>
                <a:lnTo>
                  <a:pt x="4264200" y="3559504"/>
                </a:lnTo>
                <a:lnTo>
                  <a:pt x="4330687" y="3560104"/>
                </a:lnTo>
                <a:lnTo>
                  <a:pt x="4397413" y="3560305"/>
                </a:lnTo>
                <a:close/>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8" name="Google Shape;688;p20"/>
          <p:cNvSpPr/>
          <p:nvPr/>
        </p:nvSpPr>
        <p:spPr>
          <a:xfrm>
            <a:off x="0" y="0"/>
            <a:ext cx="504190" cy="6858000"/>
          </a:xfrm>
          <a:custGeom>
            <a:avLst/>
            <a:gdLst/>
            <a:ahLst/>
            <a:cxnLst/>
            <a:rect l="l" t="t" r="r" b="b"/>
            <a:pathLst>
              <a:path w="504190" h="6858000" extrusionOk="0">
                <a:moveTo>
                  <a:pt x="503999" y="0"/>
                </a:moveTo>
                <a:lnTo>
                  <a:pt x="0" y="0"/>
                </a:lnTo>
                <a:lnTo>
                  <a:pt x="0" y="6858000"/>
                </a:lnTo>
                <a:lnTo>
                  <a:pt x="503999" y="6858000"/>
                </a:lnTo>
                <a:lnTo>
                  <a:pt x="503999" y="0"/>
                </a:lnTo>
                <a:close/>
              </a:path>
            </a:pathLst>
          </a:custGeom>
          <a:solidFill>
            <a:srgbClr val="2D5C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689" name="Google Shape;689;p20"/>
          <p:cNvGrpSpPr/>
          <p:nvPr/>
        </p:nvGrpSpPr>
        <p:grpSpPr>
          <a:xfrm>
            <a:off x="10288918" y="6227038"/>
            <a:ext cx="305562" cy="294640"/>
            <a:chOff x="10288918" y="6227038"/>
            <a:chExt cx="305562" cy="294640"/>
          </a:xfrm>
        </p:grpSpPr>
        <p:pic>
          <p:nvPicPr>
            <p:cNvPr id="690" name="Google Shape;690;p20"/>
            <p:cNvPicPr preferRelativeResize="0"/>
            <p:nvPr/>
          </p:nvPicPr>
          <p:blipFill rotWithShape="1">
            <a:blip r:embed="rId3">
              <a:alphaModFix/>
            </a:blip>
            <a:srcRect/>
            <a:stretch/>
          </p:blipFill>
          <p:spPr>
            <a:xfrm>
              <a:off x="10288918" y="6227038"/>
              <a:ext cx="305562" cy="294640"/>
            </a:xfrm>
            <a:prstGeom prst="rect">
              <a:avLst/>
            </a:prstGeom>
            <a:noFill/>
            <a:ln>
              <a:noFill/>
            </a:ln>
          </p:spPr>
        </p:pic>
        <p:pic>
          <p:nvPicPr>
            <p:cNvPr id="691" name="Google Shape;691;p20"/>
            <p:cNvPicPr preferRelativeResize="0"/>
            <p:nvPr/>
          </p:nvPicPr>
          <p:blipFill rotWithShape="1">
            <a:blip r:embed="rId4">
              <a:alphaModFix/>
            </a:blip>
            <a:srcRect/>
            <a:stretch/>
          </p:blipFill>
          <p:spPr>
            <a:xfrm>
              <a:off x="10310127" y="6400228"/>
              <a:ext cx="103644" cy="79476"/>
            </a:xfrm>
            <a:prstGeom prst="rect">
              <a:avLst/>
            </a:prstGeom>
            <a:noFill/>
            <a:ln>
              <a:noFill/>
            </a:ln>
          </p:spPr>
        </p:pic>
        <p:sp>
          <p:nvSpPr>
            <p:cNvPr id="692" name="Google Shape;692;p20"/>
            <p:cNvSpPr/>
            <p:nvPr/>
          </p:nvSpPr>
          <p:spPr>
            <a:xfrm>
              <a:off x="10389350" y="6375704"/>
              <a:ext cx="6350" cy="46990"/>
            </a:xfrm>
            <a:custGeom>
              <a:avLst/>
              <a:gdLst/>
              <a:ahLst/>
              <a:cxnLst/>
              <a:rect l="l" t="t" r="r" b="b"/>
              <a:pathLst>
                <a:path w="6350" h="46989" extrusionOk="0">
                  <a:moveTo>
                    <a:pt x="1562" y="45453"/>
                  </a:moveTo>
                  <a:lnTo>
                    <a:pt x="0" y="46863"/>
                  </a:lnTo>
                  <a:lnTo>
                    <a:pt x="1562" y="45453"/>
                  </a:lnTo>
                  <a:close/>
                </a:path>
                <a:path w="6350" h="46989" extrusionOk="0">
                  <a:moveTo>
                    <a:pt x="2197" y="7683"/>
                  </a:moveTo>
                  <a:lnTo>
                    <a:pt x="2006" y="1549"/>
                  </a:lnTo>
                  <a:lnTo>
                    <a:pt x="1879" y="0"/>
                  </a:lnTo>
                  <a:lnTo>
                    <a:pt x="1993" y="4622"/>
                  </a:lnTo>
                  <a:lnTo>
                    <a:pt x="2197" y="7683"/>
                  </a:lnTo>
                  <a:close/>
                </a:path>
                <a:path w="6350" h="46989" extrusionOk="0">
                  <a:moveTo>
                    <a:pt x="6159" y="40716"/>
                  </a:moveTo>
                  <a:lnTo>
                    <a:pt x="4622" y="42418"/>
                  </a:lnTo>
                  <a:lnTo>
                    <a:pt x="6159" y="40716"/>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3" name="Google Shape;693;p20"/>
            <p:cNvSpPr/>
            <p:nvPr/>
          </p:nvSpPr>
          <p:spPr>
            <a:xfrm>
              <a:off x="10382062" y="6374174"/>
              <a:ext cx="15240" cy="50165"/>
            </a:xfrm>
            <a:custGeom>
              <a:avLst/>
              <a:gdLst/>
              <a:ahLst/>
              <a:cxnLst/>
              <a:rect l="l" t="t" r="r" b="b"/>
              <a:pathLst>
                <a:path w="15240" h="50164" extrusionOk="0">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extrusionOk="0">
                  <a:moveTo>
                    <a:pt x="9347" y="4648"/>
                  </a:moveTo>
                  <a:lnTo>
                    <a:pt x="9486" y="9207"/>
                  </a:lnTo>
                  <a:lnTo>
                    <a:pt x="9631" y="9207"/>
                  </a:lnTo>
                  <a:lnTo>
                    <a:pt x="9347" y="4648"/>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4" name="Google Shape;694;p20"/>
            <p:cNvSpPr/>
            <p:nvPr/>
          </p:nvSpPr>
          <p:spPr>
            <a:xfrm>
              <a:off x="10387749" y="6324371"/>
              <a:ext cx="8255" cy="48260"/>
            </a:xfrm>
            <a:custGeom>
              <a:avLst/>
              <a:gdLst/>
              <a:ahLst/>
              <a:cxnLst/>
              <a:rect l="l" t="t" r="r" b="b"/>
              <a:pathLst>
                <a:path w="8254" h="48260" extrusionOk="0">
                  <a:moveTo>
                    <a:pt x="1612" y="1320"/>
                  </a:moveTo>
                  <a:lnTo>
                    <a:pt x="0" y="0"/>
                  </a:lnTo>
                  <a:lnTo>
                    <a:pt x="1612" y="1333"/>
                  </a:lnTo>
                  <a:close/>
                </a:path>
                <a:path w="8254" h="48260" extrusionOk="0">
                  <a:moveTo>
                    <a:pt x="3162" y="2730"/>
                  </a:moveTo>
                  <a:lnTo>
                    <a:pt x="1612" y="1333"/>
                  </a:lnTo>
                  <a:lnTo>
                    <a:pt x="3162" y="2743"/>
                  </a:lnTo>
                  <a:close/>
                </a:path>
                <a:path w="8254" h="48260" extrusionOk="0">
                  <a:moveTo>
                    <a:pt x="3797" y="40551"/>
                  </a:moveTo>
                  <a:lnTo>
                    <a:pt x="3594" y="43586"/>
                  </a:lnTo>
                  <a:lnTo>
                    <a:pt x="3479" y="46609"/>
                  </a:lnTo>
                  <a:lnTo>
                    <a:pt x="3479" y="48107"/>
                  </a:lnTo>
                  <a:lnTo>
                    <a:pt x="3606" y="46482"/>
                  </a:lnTo>
                  <a:lnTo>
                    <a:pt x="3708" y="43421"/>
                  </a:lnTo>
                  <a:lnTo>
                    <a:pt x="3708" y="41973"/>
                  </a:lnTo>
                  <a:lnTo>
                    <a:pt x="3797" y="40551"/>
                  </a:lnTo>
                  <a:close/>
                </a:path>
                <a:path w="8254" h="48260" extrusionOk="0">
                  <a:moveTo>
                    <a:pt x="6235" y="5778"/>
                  </a:moveTo>
                  <a:lnTo>
                    <a:pt x="4660" y="4191"/>
                  </a:lnTo>
                  <a:lnTo>
                    <a:pt x="3162" y="2743"/>
                  </a:lnTo>
                  <a:lnTo>
                    <a:pt x="6235" y="5778"/>
                  </a:lnTo>
                  <a:close/>
                </a:path>
                <a:path w="8254" h="48260" extrusionOk="0">
                  <a:moveTo>
                    <a:pt x="7759" y="7467"/>
                  </a:moveTo>
                  <a:lnTo>
                    <a:pt x="6235" y="5778"/>
                  </a:lnTo>
                  <a:lnTo>
                    <a:pt x="7759" y="748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5" name="Google Shape;695;p20"/>
            <p:cNvSpPr/>
            <p:nvPr/>
          </p:nvSpPr>
          <p:spPr>
            <a:xfrm>
              <a:off x="10382055" y="6324381"/>
              <a:ext cx="15240" cy="50165"/>
            </a:xfrm>
            <a:custGeom>
              <a:avLst/>
              <a:gdLst/>
              <a:ahLst/>
              <a:cxnLst/>
              <a:rect l="l" t="t" r="r" b="b"/>
              <a:pathLst>
                <a:path w="15240" h="50164" extrusionOk="0">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extrusionOk="0">
                  <a:moveTo>
                    <a:pt x="9631" y="40538"/>
                  </a:moveTo>
                  <a:lnTo>
                    <a:pt x="9486" y="40538"/>
                  </a:lnTo>
                  <a:lnTo>
                    <a:pt x="9359" y="44831"/>
                  </a:lnTo>
                  <a:lnTo>
                    <a:pt x="9631" y="40538"/>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6" name="Google Shape;696;p20"/>
            <p:cNvSpPr/>
            <p:nvPr/>
          </p:nvSpPr>
          <p:spPr>
            <a:xfrm>
              <a:off x="10399167" y="6440601"/>
              <a:ext cx="1905" cy="1270"/>
            </a:xfrm>
            <a:custGeom>
              <a:avLst/>
              <a:gdLst/>
              <a:ahLst/>
              <a:cxnLst/>
              <a:rect l="l" t="t" r="r" b="b"/>
              <a:pathLst>
                <a:path w="1904" h="1270" extrusionOk="0">
                  <a:moveTo>
                    <a:pt x="1498" y="0"/>
                  </a:moveTo>
                  <a:lnTo>
                    <a:pt x="0" y="1231"/>
                  </a:lnTo>
                  <a:lnTo>
                    <a:pt x="1498"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7" name="Google Shape;697;p20"/>
            <p:cNvSpPr/>
            <p:nvPr/>
          </p:nvSpPr>
          <p:spPr>
            <a:xfrm>
              <a:off x="10396011" y="6436686"/>
              <a:ext cx="19685" cy="25400"/>
            </a:xfrm>
            <a:custGeom>
              <a:avLst/>
              <a:gdLst/>
              <a:ahLst/>
              <a:cxnLst/>
              <a:rect l="l" t="t" r="r" b="b"/>
              <a:pathLst>
                <a:path w="19684" h="25400" extrusionOk="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8" name="Google Shape;698;p20"/>
            <p:cNvSpPr/>
            <p:nvPr/>
          </p:nvSpPr>
          <p:spPr>
            <a:xfrm>
              <a:off x="10414835" y="6333804"/>
              <a:ext cx="3175" cy="11430"/>
            </a:xfrm>
            <a:custGeom>
              <a:avLst/>
              <a:gdLst/>
              <a:ahLst/>
              <a:cxnLst/>
              <a:rect l="l" t="t" r="r" b="b"/>
              <a:pathLst>
                <a:path w="3175" h="11429" extrusionOk="0">
                  <a:moveTo>
                    <a:pt x="1206" y="6032"/>
                  </a:moveTo>
                  <a:lnTo>
                    <a:pt x="457" y="8851"/>
                  </a:lnTo>
                  <a:lnTo>
                    <a:pt x="254" y="9855"/>
                  </a:lnTo>
                  <a:lnTo>
                    <a:pt x="0" y="10833"/>
                  </a:lnTo>
                  <a:lnTo>
                    <a:pt x="266" y="9855"/>
                  </a:lnTo>
                  <a:lnTo>
                    <a:pt x="469" y="8851"/>
                  </a:lnTo>
                  <a:lnTo>
                    <a:pt x="1206" y="6032"/>
                  </a:lnTo>
                  <a:close/>
                </a:path>
                <a:path w="3175" h="11429" extrusionOk="0">
                  <a:moveTo>
                    <a:pt x="1859" y="3781"/>
                  </a:moveTo>
                  <a:lnTo>
                    <a:pt x="1723" y="4203"/>
                  </a:lnTo>
                  <a:lnTo>
                    <a:pt x="1206" y="6032"/>
                  </a:lnTo>
                  <a:lnTo>
                    <a:pt x="1859" y="3781"/>
                  </a:lnTo>
                  <a:close/>
                </a:path>
                <a:path w="3175" h="11429" extrusionOk="0">
                  <a:moveTo>
                    <a:pt x="3048" y="0"/>
                  </a:moveTo>
                  <a:lnTo>
                    <a:pt x="1859" y="3781"/>
                  </a:lnTo>
                  <a:lnTo>
                    <a:pt x="2311" y="2387"/>
                  </a:lnTo>
                  <a:lnTo>
                    <a:pt x="3048"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9" name="Google Shape;699;p20"/>
            <p:cNvSpPr/>
            <p:nvPr/>
          </p:nvSpPr>
          <p:spPr>
            <a:xfrm>
              <a:off x="10400409" y="6311579"/>
              <a:ext cx="19685" cy="33655"/>
            </a:xfrm>
            <a:custGeom>
              <a:avLst/>
              <a:gdLst/>
              <a:ahLst/>
              <a:cxnLst/>
              <a:rect l="l" t="t" r="r" b="b"/>
              <a:pathLst>
                <a:path w="19684" h="33654" extrusionOk="0">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0" name="Google Shape;700;p20"/>
            <p:cNvSpPr/>
            <p:nvPr/>
          </p:nvSpPr>
          <p:spPr>
            <a:xfrm>
              <a:off x="10465042" y="6453936"/>
              <a:ext cx="5715" cy="8890"/>
            </a:xfrm>
            <a:custGeom>
              <a:avLst/>
              <a:gdLst/>
              <a:ahLst/>
              <a:cxnLst/>
              <a:rect l="l" t="t" r="r" b="b"/>
              <a:pathLst>
                <a:path w="5715" h="8889" extrusionOk="0">
                  <a:moveTo>
                    <a:pt x="1524" y="6553"/>
                  </a:moveTo>
                  <a:lnTo>
                    <a:pt x="508" y="7975"/>
                  </a:lnTo>
                  <a:lnTo>
                    <a:pt x="0" y="8636"/>
                  </a:lnTo>
                  <a:lnTo>
                    <a:pt x="520" y="7975"/>
                  </a:lnTo>
                  <a:lnTo>
                    <a:pt x="1524" y="6553"/>
                  </a:lnTo>
                  <a:close/>
                </a:path>
                <a:path w="5715" h="8889" extrusionOk="0">
                  <a:moveTo>
                    <a:pt x="4483" y="2336"/>
                  </a:moveTo>
                  <a:lnTo>
                    <a:pt x="1524" y="6553"/>
                  </a:lnTo>
                  <a:lnTo>
                    <a:pt x="3390" y="3924"/>
                  </a:lnTo>
                  <a:lnTo>
                    <a:pt x="4483" y="2336"/>
                  </a:lnTo>
                  <a:close/>
                </a:path>
                <a:path w="5715" h="8889" extrusionOk="0">
                  <a:moveTo>
                    <a:pt x="5537" y="711"/>
                  </a:moveTo>
                  <a:lnTo>
                    <a:pt x="5321" y="495"/>
                  </a:lnTo>
                  <a:lnTo>
                    <a:pt x="4699" y="0"/>
                  </a:lnTo>
                  <a:lnTo>
                    <a:pt x="5105" y="355"/>
                  </a:lnTo>
                  <a:lnTo>
                    <a:pt x="5537" y="723"/>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1" name="Google Shape;701;p20"/>
            <p:cNvSpPr/>
            <p:nvPr/>
          </p:nvSpPr>
          <p:spPr>
            <a:xfrm>
              <a:off x="10449519" y="6439783"/>
              <a:ext cx="21590" cy="24765"/>
            </a:xfrm>
            <a:custGeom>
              <a:avLst/>
              <a:gdLst/>
              <a:ahLst/>
              <a:cxnLst/>
              <a:rect l="l" t="t" r="r" b="b"/>
              <a:pathLst>
                <a:path w="21590" h="24764" extrusionOk="0">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2" name="Google Shape;702;p20"/>
            <p:cNvSpPr/>
            <p:nvPr/>
          </p:nvSpPr>
          <p:spPr>
            <a:xfrm>
              <a:off x="10442905" y="6276238"/>
              <a:ext cx="22225" cy="14604"/>
            </a:xfrm>
            <a:custGeom>
              <a:avLst/>
              <a:gdLst/>
              <a:ahLst/>
              <a:cxnLst/>
              <a:rect l="l" t="t" r="r" b="b"/>
              <a:pathLst>
                <a:path w="22225" h="14604" extrusionOk="0">
                  <a:moveTo>
                    <a:pt x="12" y="14097"/>
                  </a:moveTo>
                  <a:close/>
                </a:path>
                <a:path w="22225" h="14604" extrusionOk="0">
                  <a:moveTo>
                    <a:pt x="15684" y="1435"/>
                  </a:moveTo>
                  <a:lnTo>
                    <a:pt x="14401" y="0"/>
                  </a:lnTo>
                  <a:lnTo>
                    <a:pt x="15684" y="1435"/>
                  </a:lnTo>
                  <a:close/>
                </a:path>
                <a:path w="22225" h="14604" extrusionOk="0">
                  <a:moveTo>
                    <a:pt x="18161" y="4368"/>
                  </a:moveTo>
                  <a:lnTo>
                    <a:pt x="16929" y="2870"/>
                  </a:lnTo>
                  <a:lnTo>
                    <a:pt x="15684" y="1435"/>
                  </a:lnTo>
                  <a:lnTo>
                    <a:pt x="18161" y="4368"/>
                  </a:lnTo>
                  <a:close/>
                </a:path>
                <a:path w="22225" h="14604" extrusionOk="0">
                  <a:moveTo>
                    <a:pt x="21209" y="8280"/>
                  </a:moveTo>
                  <a:lnTo>
                    <a:pt x="20066" y="6756"/>
                  </a:lnTo>
                  <a:lnTo>
                    <a:pt x="21209" y="8280"/>
                  </a:lnTo>
                  <a:close/>
                </a:path>
                <a:path w="22225" h="14604" extrusionOk="0">
                  <a:moveTo>
                    <a:pt x="21704" y="8877"/>
                  </a:moveTo>
                  <a:lnTo>
                    <a:pt x="21475" y="8559"/>
                  </a:lnTo>
                  <a:lnTo>
                    <a:pt x="21209" y="8280"/>
                  </a:lnTo>
                  <a:lnTo>
                    <a:pt x="21463" y="8572"/>
                  </a:lnTo>
                  <a:lnTo>
                    <a:pt x="21691" y="889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3" name="Google Shape;703;p20"/>
            <p:cNvSpPr/>
            <p:nvPr/>
          </p:nvSpPr>
          <p:spPr>
            <a:xfrm>
              <a:off x="10442910" y="6276242"/>
              <a:ext cx="22225" cy="23495"/>
            </a:xfrm>
            <a:custGeom>
              <a:avLst/>
              <a:gdLst/>
              <a:ahLst/>
              <a:cxnLst/>
              <a:rect l="l" t="t" r="r" b="b"/>
              <a:pathLst>
                <a:path w="22225" h="23495" extrusionOk="0">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4" name="Google Shape;704;p20"/>
            <p:cNvSpPr/>
            <p:nvPr/>
          </p:nvSpPr>
          <p:spPr>
            <a:xfrm>
              <a:off x="10497751" y="6347259"/>
              <a:ext cx="6350" cy="10795"/>
            </a:xfrm>
            <a:custGeom>
              <a:avLst/>
              <a:gdLst/>
              <a:ahLst/>
              <a:cxnLst/>
              <a:rect l="l" t="t" r="r" b="b"/>
              <a:pathLst>
                <a:path w="6350" h="10795" extrusionOk="0">
                  <a:moveTo>
                    <a:pt x="1184" y="7898"/>
                  </a:moveTo>
                  <a:lnTo>
                    <a:pt x="622" y="9042"/>
                  </a:lnTo>
                  <a:lnTo>
                    <a:pt x="0" y="10528"/>
                  </a:lnTo>
                  <a:lnTo>
                    <a:pt x="635" y="9042"/>
                  </a:lnTo>
                  <a:lnTo>
                    <a:pt x="1184" y="7898"/>
                  </a:lnTo>
                  <a:close/>
                </a:path>
                <a:path w="6350" h="10795" extrusionOk="0">
                  <a:moveTo>
                    <a:pt x="6019" y="0"/>
                  </a:moveTo>
                  <a:lnTo>
                    <a:pt x="4203" y="2362"/>
                  </a:lnTo>
                  <a:lnTo>
                    <a:pt x="2628" y="4889"/>
                  </a:lnTo>
                  <a:lnTo>
                    <a:pt x="4216" y="2362"/>
                  </a:lnTo>
                  <a:lnTo>
                    <a:pt x="6019"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5" name="Google Shape;705;p20"/>
            <p:cNvSpPr/>
            <p:nvPr/>
          </p:nvSpPr>
          <p:spPr>
            <a:xfrm>
              <a:off x="10488887" y="6324373"/>
              <a:ext cx="15240" cy="50165"/>
            </a:xfrm>
            <a:custGeom>
              <a:avLst/>
              <a:gdLst/>
              <a:ahLst/>
              <a:cxnLst/>
              <a:rect l="l" t="t" r="r" b="b"/>
              <a:pathLst>
                <a:path w="15240" h="50164" extrusionOk="0">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6" name="Google Shape;706;p20"/>
            <p:cNvSpPr/>
            <p:nvPr/>
          </p:nvSpPr>
          <p:spPr>
            <a:xfrm>
              <a:off x="10497744" y="6390449"/>
              <a:ext cx="3175" cy="5715"/>
            </a:xfrm>
            <a:custGeom>
              <a:avLst/>
              <a:gdLst/>
              <a:ahLst/>
              <a:cxnLst/>
              <a:rect l="l" t="t" r="r" b="b"/>
              <a:pathLst>
                <a:path w="3175" h="5714" extrusionOk="0">
                  <a:moveTo>
                    <a:pt x="0" y="0"/>
                  </a:moveTo>
                  <a:lnTo>
                    <a:pt x="634" y="1511"/>
                  </a:lnTo>
                  <a:lnTo>
                    <a:pt x="2641" y="5664"/>
                  </a:lnTo>
                  <a:lnTo>
                    <a:pt x="634" y="1498"/>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7" name="Google Shape;707;p20"/>
            <p:cNvSpPr/>
            <p:nvPr/>
          </p:nvSpPr>
          <p:spPr>
            <a:xfrm>
              <a:off x="10488887" y="6374108"/>
              <a:ext cx="15240" cy="50165"/>
            </a:xfrm>
            <a:custGeom>
              <a:avLst/>
              <a:gdLst/>
              <a:ahLst/>
              <a:cxnLst/>
              <a:rect l="l" t="t" r="r" b="b"/>
              <a:pathLst>
                <a:path w="15240" h="50164" extrusionOk="0">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8" name="Google Shape;708;p20"/>
            <p:cNvSpPr/>
            <p:nvPr/>
          </p:nvSpPr>
          <p:spPr>
            <a:xfrm>
              <a:off x="10459607" y="6329094"/>
              <a:ext cx="6985" cy="13335"/>
            </a:xfrm>
            <a:custGeom>
              <a:avLst/>
              <a:gdLst/>
              <a:ahLst/>
              <a:cxnLst/>
              <a:rect l="l" t="t" r="r" b="b"/>
              <a:pathLst>
                <a:path w="6984" h="13335" extrusionOk="0">
                  <a:moveTo>
                    <a:pt x="2237" y="7905"/>
                  </a:moveTo>
                  <a:lnTo>
                    <a:pt x="1835" y="8712"/>
                  </a:lnTo>
                  <a:lnTo>
                    <a:pt x="858" y="10782"/>
                  </a:lnTo>
                  <a:lnTo>
                    <a:pt x="0" y="12903"/>
                  </a:lnTo>
                  <a:lnTo>
                    <a:pt x="869" y="10769"/>
                  </a:lnTo>
                  <a:lnTo>
                    <a:pt x="2237" y="7905"/>
                  </a:lnTo>
                  <a:close/>
                </a:path>
                <a:path w="6984" h="13335" extrusionOk="0">
                  <a:moveTo>
                    <a:pt x="6616" y="0"/>
                  </a:moveTo>
                  <a:lnTo>
                    <a:pt x="5250" y="2158"/>
                  </a:lnTo>
                  <a:lnTo>
                    <a:pt x="4000" y="4368"/>
                  </a:lnTo>
                  <a:lnTo>
                    <a:pt x="5265" y="2146"/>
                  </a:lnTo>
                  <a:lnTo>
                    <a:pt x="6616"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9" name="Google Shape;709;p20"/>
            <p:cNvSpPr/>
            <p:nvPr/>
          </p:nvSpPr>
          <p:spPr>
            <a:xfrm>
              <a:off x="10448885" y="6308473"/>
              <a:ext cx="17780" cy="35560"/>
            </a:xfrm>
            <a:custGeom>
              <a:avLst/>
              <a:gdLst/>
              <a:ahLst/>
              <a:cxnLst/>
              <a:rect l="l" t="t" r="r" b="b"/>
              <a:pathLst>
                <a:path w="17779" h="35560" extrusionOk="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0" name="Google Shape;710;p20"/>
            <p:cNvSpPr/>
            <p:nvPr/>
          </p:nvSpPr>
          <p:spPr>
            <a:xfrm>
              <a:off x="10457303" y="6471992"/>
              <a:ext cx="9525" cy="7620"/>
            </a:xfrm>
            <a:custGeom>
              <a:avLst/>
              <a:gdLst/>
              <a:ahLst/>
              <a:cxnLst/>
              <a:rect l="l" t="t" r="r" b="b"/>
              <a:pathLst>
                <a:path w="9525" h="7620" extrusionOk="0">
                  <a:moveTo>
                    <a:pt x="9169" y="6984"/>
                  </a:moveTo>
                  <a:close/>
                </a:path>
                <a:path w="9525" h="7620" extrusionOk="0">
                  <a:moveTo>
                    <a:pt x="7594" y="5892"/>
                  </a:moveTo>
                  <a:lnTo>
                    <a:pt x="9151" y="6984"/>
                  </a:lnTo>
                  <a:lnTo>
                    <a:pt x="7594" y="5892"/>
                  </a:lnTo>
                  <a:close/>
                </a:path>
                <a:path w="9525" h="7620" extrusionOk="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1" name="Google Shape;711;p20"/>
            <p:cNvSpPr/>
            <p:nvPr/>
          </p:nvSpPr>
          <p:spPr>
            <a:xfrm>
              <a:off x="10442909" y="6471997"/>
              <a:ext cx="24130" cy="21590"/>
            </a:xfrm>
            <a:custGeom>
              <a:avLst/>
              <a:gdLst/>
              <a:ahLst/>
              <a:cxnLst/>
              <a:rect l="l" t="t" r="r" b="b"/>
              <a:pathLst>
                <a:path w="24129" h="21589" extrusionOk="0">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12" name="Google Shape;712;p20"/>
          <p:cNvSpPr/>
          <p:nvPr/>
        </p:nvSpPr>
        <p:spPr>
          <a:xfrm>
            <a:off x="11100362" y="6218590"/>
            <a:ext cx="77470" cy="22225"/>
          </a:xfrm>
          <a:custGeom>
            <a:avLst/>
            <a:gdLst/>
            <a:ahLst/>
            <a:cxnLst/>
            <a:rect l="l" t="t" r="r" b="b"/>
            <a:pathLst>
              <a:path w="77470" h="22225" extrusionOk="0">
                <a:moveTo>
                  <a:pt x="76873" y="0"/>
                </a:moveTo>
                <a:lnTo>
                  <a:pt x="0" y="8915"/>
                </a:lnTo>
                <a:lnTo>
                  <a:pt x="0" y="21767"/>
                </a:lnTo>
                <a:lnTo>
                  <a:pt x="76873" y="21767"/>
                </a:lnTo>
                <a:lnTo>
                  <a:pt x="76873" y="0"/>
                </a:lnTo>
                <a:close/>
              </a:path>
            </a:pathLst>
          </a:custGeom>
          <a:solidFill>
            <a:srgbClr val="86C66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3" name="Google Shape;713;p20"/>
          <p:cNvSpPr/>
          <p:nvPr/>
        </p:nvSpPr>
        <p:spPr>
          <a:xfrm>
            <a:off x="10654982" y="6255511"/>
            <a:ext cx="1092835" cy="247015"/>
          </a:xfrm>
          <a:custGeom>
            <a:avLst/>
            <a:gdLst/>
            <a:ahLst/>
            <a:cxnLst/>
            <a:rect l="l" t="t" r="r" b="b"/>
            <a:pathLst>
              <a:path w="1092834" h="247015" extrusionOk="0">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extrusionOk="0">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extrusionOk="0">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extrusionOk="0">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extrusionOk="0">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extrusionOk="0">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extrusionOk="0">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extrusionOk="0">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extrusionOk="0">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extrusionOk="0">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extrusionOk="0">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extrusionOk="0">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extrusionOk="0">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extrusionOk="0">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extrusionOk="0">
                <a:moveTo>
                  <a:pt x="857465" y="1752"/>
                </a:moveTo>
                <a:lnTo>
                  <a:pt x="834923" y="1752"/>
                </a:lnTo>
                <a:lnTo>
                  <a:pt x="834923" y="104203"/>
                </a:lnTo>
                <a:lnTo>
                  <a:pt x="857465" y="104203"/>
                </a:lnTo>
                <a:lnTo>
                  <a:pt x="857465" y="1752"/>
                </a:lnTo>
                <a:close/>
              </a:path>
              <a:path w="1092834" h="247015" extrusionOk="0">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extrusionOk="0">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714" name="Google Shape;714;p20"/>
          <p:cNvPicPr preferRelativeResize="0"/>
          <p:nvPr/>
        </p:nvPicPr>
        <p:blipFill rotWithShape="1">
          <a:blip r:embed="rId5">
            <a:alphaModFix/>
          </a:blip>
          <a:srcRect/>
          <a:stretch/>
        </p:blipFill>
        <p:spPr>
          <a:xfrm>
            <a:off x="987768" y="5996190"/>
            <a:ext cx="725765" cy="631734"/>
          </a:xfrm>
          <a:prstGeom prst="rect">
            <a:avLst/>
          </a:prstGeom>
          <a:noFill/>
          <a:ln>
            <a:noFill/>
          </a:ln>
        </p:spPr>
      </p:pic>
      <p:sp>
        <p:nvSpPr>
          <p:cNvPr id="715" name="Google Shape;715;p20"/>
          <p:cNvSpPr txBox="1">
            <a:spLocks noGrp="1"/>
          </p:cNvSpPr>
          <p:nvPr>
            <p:ph type="title"/>
          </p:nvPr>
        </p:nvSpPr>
        <p:spPr>
          <a:xfrm>
            <a:off x="1211299" y="691418"/>
            <a:ext cx="5342241" cy="782265"/>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b="1">
                <a:solidFill>
                  <a:srgbClr val="2D5C9E"/>
                </a:solidFill>
                <a:latin typeface="Helvetica Neue"/>
                <a:ea typeface="Helvetica Neue"/>
                <a:cs typeface="Helvetica Neue"/>
                <a:sym typeface="Helvetica Neue"/>
              </a:rPr>
              <a:t>Intersectionnalité</a:t>
            </a:r>
            <a:endParaRPr/>
          </a:p>
        </p:txBody>
      </p:sp>
      <p:grpSp>
        <p:nvGrpSpPr>
          <p:cNvPr id="716" name="Google Shape;716;p20"/>
          <p:cNvGrpSpPr/>
          <p:nvPr/>
        </p:nvGrpSpPr>
        <p:grpSpPr>
          <a:xfrm>
            <a:off x="3261621" y="2699990"/>
            <a:ext cx="4772262" cy="3265203"/>
            <a:chOff x="3261621" y="2699990"/>
            <a:chExt cx="4772262" cy="3265203"/>
          </a:xfrm>
        </p:grpSpPr>
        <p:sp>
          <p:nvSpPr>
            <p:cNvPr id="717" name="Google Shape;717;p20"/>
            <p:cNvSpPr/>
            <p:nvPr/>
          </p:nvSpPr>
          <p:spPr>
            <a:xfrm>
              <a:off x="5980705" y="3582210"/>
              <a:ext cx="575945" cy="575945"/>
            </a:xfrm>
            <a:custGeom>
              <a:avLst/>
              <a:gdLst/>
              <a:ahLst/>
              <a:cxnLst/>
              <a:rect l="l" t="t" r="r" b="b"/>
              <a:pathLst>
                <a:path w="575945" h="575945" extrusionOk="0">
                  <a:moveTo>
                    <a:pt x="287794" y="0"/>
                  </a:moveTo>
                  <a:lnTo>
                    <a:pt x="241113" y="3766"/>
                  </a:lnTo>
                  <a:lnTo>
                    <a:pt x="196830" y="14671"/>
                  </a:lnTo>
                  <a:lnTo>
                    <a:pt x="155538" y="32121"/>
                  </a:lnTo>
                  <a:lnTo>
                    <a:pt x="117828" y="55525"/>
                  </a:lnTo>
                  <a:lnTo>
                    <a:pt x="84294" y="84289"/>
                  </a:lnTo>
                  <a:lnTo>
                    <a:pt x="55528" y="117823"/>
                  </a:lnTo>
                  <a:lnTo>
                    <a:pt x="32123" y="155532"/>
                  </a:lnTo>
                  <a:lnTo>
                    <a:pt x="14672" y="196826"/>
                  </a:lnTo>
                  <a:lnTo>
                    <a:pt x="3766" y="241110"/>
                  </a:lnTo>
                  <a:lnTo>
                    <a:pt x="0" y="287794"/>
                  </a:lnTo>
                  <a:lnTo>
                    <a:pt x="3766" y="334472"/>
                  </a:lnTo>
                  <a:lnTo>
                    <a:pt x="14672" y="378752"/>
                  </a:lnTo>
                  <a:lnTo>
                    <a:pt x="32123" y="420042"/>
                  </a:lnTo>
                  <a:lnTo>
                    <a:pt x="55528" y="457750"/>
                  </a:lnTo>
                  <a:lnTo>
                    <a:pt x="84294" y="491283"/>
                  </a:lnTo>
                  <a:lnTo>
                    <a:pt x="117828" y="520048"/>
                  </a:lnTo>
                  <a:lnTo>
                    <a:pt x="155538" y="543453"/>
                  </a:lnTo>
                  <a:lnTo>
                    <a:pt x="196830" y="560904"/>
                  </a:lnTo>
                  <a:lnTo>
                    <a:pt x="241113" y="571809"/>
                  </a:lnTo>
                  <a:lnTo>
                    <a:pt x="287794" y="575576"/>
                  </a:lnTo>
                  <a:lnTo>
                    <a:pt x="334475" y="571809"/>
                  </a:lnTo>
                  <a:lnTo>
                    <a:pt x="378758" y="560904"/>
                  </a:lnTo>
                  <a:lnTo>
                    <a:pt x="420051" y="543453"/>
                  </a:lnTo>
                  <a:lnTo>
                    <a:pt x="457760" y="520048"/>
                  </a:lnTo>
                  <a:lnTo>
                    <a:pt x="491294" y="491283"/>
                  </a:lnTo>
                  <a:lnTo>
                    <a:pt x="520060" y="457750"/>
                  </a:lnTo>
                  <a:lnTo>
                    <a:pt x="543465" y="420042"/>
                  </a:lnTo>
                  <a:lnTo>
                    <a:pt x="560917" y="378752"/>
                  </a:lnTo>
                  <a:lnTo>
                    <a:pt x="571822" y="334472"/>
                  </a:lnTo>
                  <a:lnTo>
                    <a:pt x="575589" y="287794"/>
                  </a:lnTo>
                  <a:lnTo>
                    <a:pt x="571822" y="241110"/>
                  </a:lnTo>
                  <a:lnTo>
                    <a:pt x="560917" y="196826"/>
                  </a:lnTo>
                  <a:lnTo>
                    <a:pt x="543465" y="155532"/>
                  </a:lnTo>
                  <a:lnTo>
                    <a:pt x="520060" y="117823"/>
                  </a:lnTo>
                  <a:lnTo>
                    <a:pt x="491294" y="84289"/>
                  </a:lnTo>
                  <a:lnTo>
                    <a:pt x="457760" y="55525"/>
                  </a:lnTo>
                  <a:lnTo>
                    <a:pt x="420051" y="32121"/>
                  </a:lnTo>
                  <a:lnTo>
                    <a:pt x="378758" y="14671"/>
                  </a:lnTo>
                  <a:lnTo>
                    <a:pt x="334475" y="3766"/>
                  </a:lnTo>
                  <a:lnTo>
                    <a:pt x="287794" y="0"/>
                  </a:lnTo>
                  <a:close/>
                </a:path>
              </a:pathLst>
            </a:custGeom>
            <a:solidFill>
              <a:srgbClr val="00AF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8" name="Google Shape;718;p20"/>
            <p:cNvSpPr/>
            <p:nvPr/>
          </p:nvSpPr>
          <p:spPr>
            <a:xfrm>
              <a:off x="6268500" y="3071997"/>
              <a:ext cx="0" cy="1680210"/>
            </a:xfrm>
            <a:custGeom>
              <a:avLst/>
              <a:gdLst/>
              <a:ahLst/>
              <a:cxnLst/>
              <a:rect l="l" t="t" r="r" b="b"/>
              <a:pathLst>
                <a:path w="120000" h="1680210" extrusionOk="0">
                  <a:moveTo>
                    <a:pt x="0" y="0"/>
                  </a:moveTo>
                  <a:lnTo>
                    <a:pt x="0" y="1680006"/>
                  </a:lnTo>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9" name="Google Shape;719;p20"/>
            <p:cNvSpPr/>
            <p:nvPr/>
          </p:nvSpPr>
          <p:spPr>
            <a:xfrm>
              <a:off x="4508998" y="2700002"/>
              <a:ext cx="3524885" cy="2421255"/>
            </a:xfrm>
            <a:custGeom>
              <a:avLst/>
              <a:gdLst/>
              <a:ahLst/>
              <a:cxnLst/>
              <a:rect l="l" t="t" r="r" b="b"/>
              <a:pathLst>
                <a:path w="3524884" h="2421254" extrusionOk="0">
                  <a:moveTo>
                    <a:pt x="3524478" y="0"/>
                  </a:moveTo>
                  <a:lnTo>
                    <a:pt x="0" y="2421001"/>
                  </a:lnTo>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0" name="Google Shape;720;p20"/>
            <p:cNvSpPr/>
            <p:nvPr/>
          </p:nvSpPr>
          <p:spPr>
            <a:xfrm>
              <a:off x="4490999" y="2699990"/>
              <a:ext cx="3537585" cy="2376170"/>
            </a:xfrm>
            <a:custGeom>
              <a:avLst/>
              <a:gdLst/>
              <a:ahLst/>
              <a:cxnLst/>
              <a:rect l="l" t="t" r="r" b="b"/>
              <a:pathLst>
                <a:path w="3537584" h="2376170" extrusionOk="0">
                  <a:moveTo>
                    <a:pt x="0" y="0"/>
                  </a:moveTo>
                  <a:lnTo>
                    <a:pt x="3537572" y="2376004"/>
                  </a:lnTo>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1" name="Google Shape;721;p20"/>
            <p:cNvSpPr/>
            <p:nvPr/>
          </p:nvSpPr>
          <p:spPr>
            <a:xfrm>
              <a:off x="3261621" y="4604388"/>
              <a:ext cx="1793239" cy="1360805"/>
            </a:xfrm>
            <a:custGeom>
              <a:avLst/>
              <a:gdLst/>
              <a:ahLst/>
              <a:cxnLst/>
              <a:rect l="l" t="t" r="r" b="b"/>
              <a:pathLst>
                <a:path w="1793239" h="1360804" extrusionOk="0">
                  <a:moveTo>
                    <a:pt x="896378" y="0"/>
                  </a:moveTo>
                  <a:lnTo>
                    <a:pt x="841773" y="1241"/>
                  </a:lnTo>
                  <a:lnTo>
                    <a:pt x="788033" y="4919"/>
                  </a:lnTo>
                  <a:lnTo>
                    <a:pt x="735252" y="10961"/>
                  </a:lnTo>
                  <a:lnTo>
                    <a:pt x="683524" y="19297"/>
                  </a:lnTo>
                  <a:lnTo>
                    <a:pt x="632943" y="29855"/>
                  </a:lnTo>
                  <a:lnTo>
                    <a:pt x="583602" y="42565"/>
                  </a:lnTo>
                  <a:lnTo>
                    <a:pt x="535595" y="57355"/>
                  </a:lnTo>
                  <a:lnTo>
                    <a:pt x="489015" y="74153"/>
                  </a:lnTo>
                  <a:lnTo>
                    <a:pt x="443958" y="92890"/>
                  </a:lnTo>
                  <a:lnTo>
                    <a:pt x="400515" y="113493"/>
                  </a:lnTo>
                  <a:lnTo>
                    <a:pt x="358782" y="135891"/>
                  </a:lnTo>
                  <a:lnTo>
                    <a:pt x="318852" y="160014"/>
                  </a:lnTo>
                  <a:lnTo>
                    <a:pt x="280818" y="185790"/>
                  </a:lnTo>
                  <a:lnTo>
                    <a:pt x="244775" y="213147"/>
                  </a:lnTo>
                  <a:lnTo>
                    <a:pt x="210816" y="242016"/>
                  </a:lnTo>
                  <a:lnTo>
                    <a:pt x="179035" y="272324"/>
                  </a:lnTo>
                  <a:lnTo>
                    <a:pt x="149525" y="304001"/>
                  </a:lnTo>
                  <a:lnTo>
                    <a:pt x="122381" y="336975"/>
                  </a:lnTo>
                  <a:lnTo>
                    <a:pt x="97696" y="371175"/>
                  </a:lnTo>
                  <a:lnTo>
                    <a:pt x="75564" y="406530"/>
                  </a:lnTo>
                  <a:lnTo>
                    <a:pt x="56079" y="442969"/>
                  </a:lnTo>
                  <a:lnTo>
                    <a:pt x="39334" y="480420"/>
                  </a:lnTo>
                  <a:lnTo>
                    <a:pt x="25424" y="518813"/>
                  </a:lnTo>
                  <a:lnTo>
                    <a:pt x="14441" y="558076"/>
                  </a:lnTo>
                  <a:lnTo>
                    <a:pt x="6481" y="598139"/>
                  </a:lnTo>
                  <a:lnTo>
                    <a:pt x="1635" y="638929"/>
                  </a:lnTo>
                  <a:lnTo>
                    <a:pt x="0" y="680377"/>
                  </a:lnTo>
                  <a:lnTo>
                    <a:pt x="1635" y="721824"/>
                  </a:lnTo>
                  <a:lnTo>
                    <a:pt x="6481" y="762614"/>
                  </a:lnTo>
                  <a:lnTo>
                    <a:pt x="14441" y="802677"/>
                  </a:lnTo>
                  <a:lnTo>
                    <a:pt x="25424" y="841940"/>
                  </a:lnTo>
                  <a:lnTo>
                    <a:pt x="39334" y="880333"/>
                  </a:lnTo>
                  <a:lnTo>
                    <a:pt x="56079" y="917785"/>
                  </a:lnTo>
                  <a:lnTo>
                    <a:pt x="75564" y="954223"/>
                  </a:lnTo>
                  <a:lnTo>
                    <a:pt x="97696" y="989578"/>
                  </a:lnTo>
                  <a:lnTo>
                    <a:pt x="122381" y="1023778"/>
                  </a:lnTo>
                  <a:lnTo>
                    <a:pt x="149525" y="1056752"/>
                  </a:lnTo>
                  <a:lnTo>
                    <a:pt x="179035" y="1088429"/>
                  </a:lnTo>
                  <a:lnTo>
                    <a:pt x="210816" y="1118737"/>
                  </a:lnTo>
                  <a:lnTo>
                    <a:pt x="244775" y="1147606"/>
                  </a:lnTo>
                  <a:lnTo>
                    <a:pt x="280818" y="1174964"/>
                  </a:lnTo>
                  <a:lnTo>
                    <a:pt x="318852" y="1200739"/>
                  </a:lnTo>
                  <a:lnTo>
                    <a:pt x="358782" y="1224862"/>
                  </a:lnTo>
                  <a:lnTo>
                    <a:pt x="400515" y="1247261"/>
                  </a:lnTo>
                  <a:lnTo>
                    <a:pt x="443958" y="1267864"/>
                  </a:lnTo>
                  <a:lnTo>
                    <a:pt x="489015" y="1286600"/>
                  </a:lnTo>
                  <a:lnTo>
                    <a:pt x="535595" y="1303399"/>
                  </a:lnTo>
                  <a:lnTo>
                    <a:pt x="583602" y="1318188"/>
                  </a:lnTo>
                  <a:lnTo>
                    <a:pt x="632943" y="1330898"/>
                  </a:lnTo>
                  <a:lnTo>
                    <a:pt x="683524" y="1341456"/>
                  </a:lnTo>
                  <a:lnTo>
                    <a:pt x="735252" y="1349792"/>
                  </a:lnTo>
                  <a:lnTo>
                    <a:pt x="788033" y="1355834"/>
                  </a:lnTo>
                  <a:lnTo>
                    <a:pt x="841773" y="1359512"/>
                  </a:lnTo>
                  <a:lnTo>
                    <a:pt x="896378" y="1360754"/>
                  </a:lnTo>
                  <a:lnTo>
                    <a:pt x="950983" y="1359512"/>
                  </a:lnTo>
                  <a:lnTo>
                    <a:pt x="1004723" y="1355834"/>
                  </a:lnTo>
                  <a:lnTo>
                    <a:pt x="1057504" y="1349792"/>
                  </a:lnTo>
                  <a:lnTo>
                    <a:pt x="1109232" y="1341456"/>
                  </a:lnTo>
                  <a:lnTo>
                    <a:pt x="1159814" y="1330898"/>
                  </a:lnTo>
                  <a:lnTo>
                    <a:pt x="1209155" y="1318188"/>
                  </a:lnTo>
                  <a:lnTo>
                    <a:pt x="1257162" y="1303399"/>
                  </a:lnTo>
                  <a:lnTo>
                    <a:pt x="1303741" y="1286600"/>
                  </a:lnTo>
                  <a:lnTo>
                    <a:pt x="1348799" y="1267864"/>
                  </a:lnTo>
                  <a:lnTo>
                    <a:pt x="1392241" y="1247261"/>
                  </a:lnTo>
                  <a:lnTo>
                    <a:pt x="1433974" y="1224862"/>
                  </a:lnTo>
                  <a:lnTo>
                    <a:pt x="1473905" y="1200739"/>
                  </a:lnTo>
                  <a:lnTo>
                    <a:pt x="1511938" y="1174964"/>
                  </a:lnTo>
                  <a:lnTo>
                    <a:pt x="1547982" y="1147606"/>
                  </a:lnTo>
                  <a:lnTo>
                    <a:pt x="1581941" y="1118737"/>
                  </a:lnTo>
                  <a:lnTo>
                    <a:pt x="1613722" y="1088429"/>
                  </a:lnTo>
                  <a:lnTo>
                    <a:pt x="1643231" y="1056752"/>
                  </a:lnTo>
                  <a:lnTo>
                    <a:pt x="1670375" y="1023778"/>
                  </a:lnTo>
                  <a:lnTo>
                    <a:pt x="1695060" y="989578"/>
                  </a:lnTo>
                  <a:lnTo>
                    <a:pt x="1717192" y="954223"/>
                  </a:lnTo>
                  <a:lnTo>
                    <a:pt x="1736677" y="917785"/>
                  </a:lnTo>
                  <a:lnTo>
                    <a:pt x="1753422" y="880333"/>
                  </a:lnTo>
                  <a:lnTo>
                    <a:pt x="1767333" y="841940"/>
                  </a:lnTo>
                  <a:lnTo>
                    <a:pt x="1778315" y="802677"/>
                  </a:lnTo>
                  <a:lnTo>
                    <a:pt x="1786276" y="762614"/>
                  </a:lnTo>
                  <a:lnTo>
                    <a:pt x="1791121" y="721824"/>
                  </a:lnTo>
                  <a:lnTo>
                    <a:pt x="1792757" y="680377"/>
                  </a:lnTo>
                  <a:lnTo>
                    <a:pt x="1791121" y="638929"/>
                  </a:lnTo>
                  <a:lnTo>
                    <a:pt x="1786276" y="598139"/>
                  </a:lnTo>
                  <a:lnTo>
                    <a:pt x="1778315" y="558076"/>
                  </a:lnTo>
                  <a:lnTo>
                    <a:pt x="1767333" y="518813"/>
                  </a:lnTo>
                  <a:lnTo>
                    <a:pt x="1753422" y="480420"/>
                  </a:lnTo>
                  <a:lnTo>
                    <a:pt x="1736677" y="442969"/>
                  </a:lnTo>
                  <a:lnTo>
                    <a:pt x="1717192" y="406530"/>
                  </a:lnTo>
                  <a:lnTo>
                    <a:pt x="1695060" y="371175"/>
                  </a:lnTo>
                  <a:lnTo>
                    <a:pt x="1670375" y="336975"/>
                  </a:lnTo>
                  <a:lnTo>
                    <a:pt x="1643231" y="304001"/>
                  </a:lnTo>
                  <a:lnTo>
                    <a:pt x="1613722" y="272324"/>
                  </a:lnTo>
                  <a:lnTo>
                    <a:pt x="1581941" y="242016"/>
                  </a:lnTo>
                  <a:lnTo>
                    <a:pt x="1547982" y="213147"/>
                  </a:lnTo>
                  <a:lnTo>
                    <a:pt x="1511938" y="185790"/>
                  </a:lnTo>
                  <a:lnTo>
                    <a:pt x="1473905" y="160014"/>
                  </a:lnTo>
                  <a:lnTo>
                    <a:pt x="1433974" y="135891"/>
                  </a:lnTo>
                  <a:lnTo>
                    <a:pt x="1392241" y="113493"/>
                  </a:lnTo>
                  <a:lnTo>
                    <a:pt x="1348799" y="92890"/>
                  </a:lnTo>
                  <a:lnTo>
                    <a:pt x="1303741" y="74153"/>
                  </a:lnTo>
                  <a:lnTo>
                    <a:pt x="1257162" y="57355"/>
                  </a:lnTo>
                  <a:lnTo>
                    <a:pt x="1209155" y="42565"/>
                  </a:lnTo>
                  <a:lnTo>
                    <a:pt x="1159814" y="29855"/>
                  </a:lnTo>
                  <a:lnTo>
                    <a:pt x="1109232" y="19297"/>
                  </a:lnTo>
                  <a:lnTo>
                    <a:pt x="1057504" y="10961"/>
                  </a:lnTo>
                  <a:lnTo>
                    <a:pt x="1004723" y="4919"/>
                  </a:lnTo>
                  <a:lnTo>
                    <a:pt x="950983" y="1241"/>
                  </a:lnTo>
                  <a:lnTo>
                    <a:pt x="89637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22" name="Google Shape;722;p20"/>
          <p:cNvSpPr txBox="1"/>
          <p:nvPr/>
        </p:nvSpPr>
        <p:spPr>
          <a:xfrm>
            <a:off x="3596164" y="5161408"/>
            <a:ext cx="1105535" cy="536044"/>
          </a:xfrm>
          <a:prstGeom prst="rect">
            <a:avLst/>
          </a:prstGeom>
          <a:noFill/>
          <a:ln>
            <a:noFill/>
          </a:ln>
        </p:spPr>
        <p:txBody>
          <a:bodyPr spcFirstLastPara="1" wrap="square" lIns="0" tIns="12700" rIns="0" bIns="0" anchor="t" anchorCtr="0">
            <a:spAutoFit/>
          </a:bodyPr>
          <a:lstStyle/>
          <a:p>
            <a:pPr marL="12700" marR="0" lvl="0" indent="0" algn="ctr" rtl="0">
              <a:lnSpc>
                <a:spcPct val="100000"/>
              </a:lnSpc>
              <a:spcBef>
                <a:spcPts val="0"/>
              </a:spcBef>
              <a:spcAft>
                <a:spcPts val="0"/>
              </a:spcAft>
              <a:buClr>
                <a:srgbClr val="000000"/>
              </a:buClr>
              <a:buSzPts val="1700"/>
              <a:buFont typeface="Arial"/>
              <a:buNone/>
            </a:pPr>
            <a:r>
              <a:rPr lang="en-US" sz="1700" b="1" i="0" u="none" strike="noStrike" cap="none">
                <a:solidFill>
                  <a:srgbClr val="2D5C9E"/>
                </a:solidFill>
                <a:latin typeface="Helvetica Neue"/>
                <a:ea typeface="Helvetica Neue"/>
                <a:cs typeface="Helvetica Neue"/>
                <a:sym typeface="Helvetica Neue"/>
              </a:rPr>
              <a:t>Statut d'emploi</a:t>
            </a:r>
            <a:endParaRPr sz="1700" b="1" i="0" u="none" strike="noStrike" cap="none">
              <a:solidFill>
                <a:srgbClr val="2D5C9E"/>
              </a:solidFill>
              <a:latin typeface="Helvetica Neue"/>
              <a:ea typeface="Helvetica Neue"/>
              <a:cs typeface="Helvetica Neue"/>
              <a:sym typeface="Helvetica Neue"/>
            </a:endParaRPr>
          </a:p>
        </p:txBody>
      </p:sp>
      <p:grpSp>
        <p:nvGrpSpPr>
          <p:cNvPr id="723" name="Google Shape;723;p20"/>
          <p:cNvGrpSpPr/>
          <p:nvPr/>
        </p:nvGrpSpPr>
        <p:grpSpPr>
          <a:xfrm>
            <a:off x="3261621" y="1899983"/>
            <a:ext cx="5933814" cy="4065210"/>
            <a:chOff x="3261621" y="1899983"/>
            <a:chExt cx="5933814" cy="4065210"/>
          </a:xfrm>
        </p:grpSpPr>
        <p:sp>
          <p:nvSpPr>
            <p:cNvPr id="724" name="Google Shape;724;p20"/>
            <p:cNvSpPr/>
            <p:nvPr/>
          </p:nvSpPr>
          <p:spPr>
            <a:xfrm>
              <a:off x="3261621" y="4604388"/>
              <a:ext cx="1793239" cy="1360805"/>
            </a:xfrm>
            <a:custGeom>
              <a:avLst/>
              <a:gdLst/>
              <a:ahLst/>
              <a:cxnLst/>
              <a:rect l="l" t="t" r="r" b="b"/>
              <a:pathLst>
                <a:path w="1793239" h="1360804" extrusionOk="0">
                  <a:moveTo>
                    <a:pt x="896378" y="1360754"/>
                  </a:moveTo>
                  <a:lnTo>
                    <a:pt x="950983" y="1359512"/>
                  </a:lnTo>
                  <a:lnTo>
                    <a:pt x="1004723" y="1355834"/>
                  </a:lnTo>
                  <a:lnTo>
                    <a:pt x="1057504" y="1349792"/>
                  </a:lnTo>
                  <a:lnTo>
                    <a:pt x="1109232" y="1341456"/>
                  </a:lnTo>
                  <a:lnTo>
                    <a:pt x="1159814" y="1330898"/>
                  </a:lnTo>
                  <a:lnTo>
                    <a:pt x="1209155" y="1318188"/>
                  </a:lnTo>
                  <a:lnTo>
                    <a:pt x="1257162" y="1303399"/>
                  </a:lnTo>
                  <a:lnTo>
                    <a:pt x="1303741" y="1286600"/>
                  </a:lnTo>
                  <a:lnTo>
                    <a:pt x="1348799" y="1267864"/>
                  </a:lnTo>
                  <a:lnTo>
                    <a:pt x="1392241" y="1247261"/>
                  </a:lnTo>
                  <a:lnTo>
                    <a:pt x="1433974" y="1224862"/>
                  </a:lnTo>
                  <a:lnTo>
                    <a:pt x="1473905" y="1200739"/>
                  </a:lnTo>
                  <a:lnTo>
                    <a:pt x="1511938" y="1174964"/>
                  </a:lnTo>
                  <a:lnTo>
                    <a:pt x="1547982" y="1147606"/>
                  </a:lnTo>
                  <a:lnTo>
                    <a:pt x="1581941" y="1118737"/>
                  </a:lnTo>
                  <a:lnTo>
                    <a:pt x="1613722" y="1088429"/>
                  </a:lnTo>
                  <a:lnTo>
                    <a:pt x="1643231" y="1056752"/>
                  </a:lnTo>
                  <a:lnTo>
                    <a:pt x="1670375" y="1023778"/>
                  </a:lnTo>
                  <a:lnTo>
                    <a:pt x="1695060" y="989578"/>
                  </a:lnTo>
                  <a:lnTo>
                    <a:pt x="1717192" y="954223"/>
                  </a:lnTo>
                  <a:lnTo>
                    <a:pt x="1736677" y="917785"/>
                  </a:lnTo>
                  <a:lnTo>
                    <a:pt x="1753422" y="880333"/>
                  </a:lnTo>
                  <a:lnTo>
                    <a:pt x="1767333" y="841940"/>
                  </a:lnTo>
                  <a:lnTo>
                    <a:pt x="1778315" y="802677"/>
                  </a:lnTo>
                  <a:lnTo>
                    <a:pt x="1786276" y="762614"/>
                  </a:lnTo>
                  <a:lnTo>
                    <a:pt x="1791121" y="721824"/>
                  </a:lnTo>
                  <a:lnTo>
                    <a:pt x="1792757" y="680377"/>
                  </a:lnTo>
                  <a:lnTo>
                    <a:pt x="1791121" y="638929"/>
                  </a:lnTo>
                  <a:lnTo>
                    <a:pt x="1786276" y="598139"/>
                  </a:lnTo>
                  <a:lnTo>
                    <a:pt x="1778315" y="558076"/>
                  </a:lnTo>
                  <a:lnTo>
                    <a:pt x="1767333" y="518813"/>
                  </a:lnTo>
                  <a:lnTo>
                    <a:pt x="1753422" y="480420"/>
                  </a:lnTo>
                  <a:lnTo>
                    <a:pt x="1736677" y="442969"/>
                  </a:lnTo>
                  <a:lnTo>
                    <a:pt x="1717192" y="406530"/>
                  </a:lnTo>
                  <a:lnTo>
                    <a:pt x="1695060" y="371175"/>
                  </a:lnTo>
                  <a:lnTo>
                    <a:pt x="1670375" y="336975"/>
                  </a:lnTo>
                  <a:lnTo>
                    <a:pt x="1643231" y="304001"/>
                  </a:lnTo>
                  <a:lnTo>
                    <a:pt x="1613722" y="272324"/>
                  </a:lnTo>
                  <a:lnTo>
                    <a:pt x="1581941" y="242016"/>
                  </a:lnTo>
                  <a:lnTo>
                    <a:pt x="1547982" y="213147"/>
                  </a:lnTo>
                  <a:lnTo>
                    <a:pt x="1511938" y="185790"/>
                  </a:lnTo>
                  <a:lnTo>
                    <a:pt x="1473905" y="160014"/>
                  </a:lnTo>
                  <a:lnTo>
                    <a:pt x="1433974" y="135891"/>
                  </a:lnTo>
                  <a:lnTo>
                    <a:pt x="1392241" y="113493"/>
                  </a:lnTo>
                  <a:lnTo>
                    <a:pt x="1348799" y="92890"/>
                  </a:lnTo>
                  <a:lnTo>
                    <a:pt x="1303741" y="74153"/>
                  </a:lnTo>
                  <a:lnTo>
                    <a:pt x="1257162" y="57355"/>
                  </a:lnTo>
                  <a:lnTo>
                    <a:pt x="1209155" y="42565"/>
                  </a:lnTo>
                  <a:lnTo>
                    <a:pt x="1159814" y="29855"/>
                  </a:lnTo>
                  <a:lnTo>
                    <a:pt x="1109232" y="19297"/>
                  </a:lnTo>
                  <a:lnTo>
                    <a:pt x="1057504" y="10961"/>
                  </a:lnTo>
                  <a:lnTo>
                    <a:pt x="1004723" y="4919"/>
                  </a:lnTo>
                  <a:lnTo>
                    <a:pt x="950983" y="1241"/>
                  </a:lnTo>
                  <a:lnTo>
                    <a:pt x="896378" y="0"/>
                  </a:lnTo>
                  <a:lnTo>
                    <a:pt x="841773" y="1241"/>
                  </a:lnTo>
                  <a:lnTo>
                    <a:pt x="788033" y="4919"/>
                  </a:lnTo>
                  <a:lnTo>
                    <a:pt x="735252" y="10961"/>
                  </a:lnTo>
                  <a:lnTo>
                    <a:pt x="683524" y="19297"/>
                  </a:lnTo>
                  <a:lnTo>
                    <a:pt x="632943" y="29855"/>
                  </a:lnTo>
                  <a:lnTo>
                    <a:pt x="583602" y="42565"/>
                  </a:lnTo>
                  <a:lnTo>
                    <a:pt x="535595" y="57355"/>
                  </a:lnTo>
                  <a:lnTo>
                    <a:pt x="489015" y="74153"/>
                  </a:lnTo>
                  <a:lnTo>
                    <a:pt x="443958" y="92890"/>
                  </a:lnTo>
                  <a:lnTo>
                    <a:pt x="400515" y="113493"/>
                  </a:lnTo>
                  <a:lnTo>
                    <a:pt x="358782" y="135891"/>
                  </a:lnTo>
                  <a:lnTo>
                    <a:pt x="318852" y="160014"/>
                  </a:lnTo>
                  <a:lnTo>
                    <a:pt x="280818" y="185790"/>
                  </a:lnTo>
                  <a:lnTo>
                    <a:pt x="244775" y="213147"/>
                  </a:lnTo>
                  <a:lnTo>
                    <a:pt x="210816" y="242016"/>
                  </a:lnTo>
                  <a:lnTo>
                    <a:pt x="179035" y="272324"/>
                  </a:lnTo>
                  <a:lnTo>
                    <a:pt x="149525" y="304001"/>
                  </a:lnTo>
                  <a:lnTo>
                    <a:pt x="122381" y="336975"/>
                  </a:lnTo>
                  <a:lnTo>
                    <a:pt x="97696" y="371175"/>
                  </a:lnTo>
                  <a:lnTo>
                    <a:pt x="75564" y="406530"/>
                  </a:lnTo>
                  <a:lnTo>
                    <a:pt x="56079" y="442969"/>
                  </a:lnTo>
                  <a:lnTo>
                    <a:pt x="39334" y="480420"/>
                  </a:lnTo>
                  <a:lnTo>
                    <a:pt x="25424" y="518813"/>
                  </a:lnTo>
                  <a:lnTo>
                    <a:pt x="14441" y="558076"/>
                  </a:lnTo>
                  <a:lnTo>
                    <a:pt x="6481" y="598139"/>
                  </a:lnTo>
                  <a:lnTo>
                    <a:pt x="1635" y="638929"/>
                  </a:lnTo>
                  <a:lnTo>
                    <a:pt x="0" y="680377"/>
                  </a:lnTo>
                  <a:lnTo>
                    <a:pt x="1635" y="721824"/>
                  </a:lnTo>
                  <a:lnTo>
                    <a:pt x="6481" y="762614"/>
                  </a:lnTo>
                  <a:lnTo>
                    <a:pt x="14441" y="802677"/>
                  </a:lnTo>
                  <a:lnTo>
                    <a:pt x="25424" y="841940"/>
                  </a:lnTo>
                  <a:lnTo>
                    <a:pt x="39334" y="880333"/>
                  </a:lnTo>
                  <a:lnTo>
                    <a:pt x="56079" y="917785"/>
                  </a:lnTo>
                  <a:lnTo>
                    <a:pt x="75564" y="954223"/>
                  </a:lnTo>
                  <a:lnTo>
                    <a:pt x="97696" y="989578"/>
                  </a:lnTo>
                  <a:lnTo>
                    <a:pt x="122381" y="1023778"/>
                  </a:lnTo>
                  <a:lnTo>
                    <a:pt x="149525" y="1056752"/>
                  </a:lnTo>
                  <a:lnTo>
                    <a:pt x="179035" y="1088429"/>
                  </a:lnTo>
                  <a:lnTo>
                    <a:pt x="210816" y="1118737"/>
                  </a:lnTo>
                  <a:lnTo>
                    <a:pt x="244775" y="1147606"/>
                  </a:lnTo>
                  <a:lnTo>
                    <a:pt x="280818" y="1174964"/>
                  </a:lnTo>
                  <a:lnTo>
                    <a:pt x="318852" y="1200739"/>
                  </a:lnTo>
                  <a:lnTo>
                    <a:pt x="358782" y="1224862"/>
                  </a:lnTo>
                  <a:lnTo>
                    <a:pt x="400515" y="1247261"/>
                  </a:lnTo>
                  <a:lnTo>
                    <a:pt x="443958" y="1267864"/>
                  </a:lnTo>
                  <a:lnTo>
                    <a:pt x="489015" y="1286600"/>
                  </a:lnTo>
                  <a:lnTo>
                    <a:pt x="535595" y="1303399"/>
                  </a:lnTo>
                  <a:lnTo>
                    <a:pt x="583602" y="1318188"/>
                  </a:lnTo>
                  <a:lnTo>
                    <a:pt x="632943" y="1330898"/>
                  </a:lnTo>
                  <a:lnTo>
                    <a:pt x="683524" y="1341456"/>
                  </a:lnTo>
                  <a:lnTo>
                    <a:pt x="735252" y="1349792"/>
                  </a:lnTo>
                  <a:lnTo>
                    <a:pt x="788033" y="1355834"/>
                  </a:lnTo>
                  <a:lnTo>
                    <a:pt x="841773" y="1359512"/>
                  </a:lnTo>
                  <a:lnTo>
                    <a:pt x="896378" y="1360754"/>
                  </a:lnTo>
                  <a:close/>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5" name="Google Shape;725;p20"/>
            <p:cNvSpPr/>
            <p:nvPr/>
          </p:nvSpPr>
          <p:spPr>
            <a:xfrm>
              <a:off x="7402196" y="1899983"/>
              <a:ext cx="1793239" cy="1360805"/>
            </a:xfrm>
            <a:custGeom>
              <a:avLst/>
              <a:gdLst/>
              <a:ahLst/>
              <a:cxnLst/>
              <a:rect l="l" t="t" r="r" b="b"/>
              <a:pathLst>
                <a:path w="1793240" h="1360804" extrusionOk="0">
                  <a:moveTo>
                    <a:pt x="896378" y="0"/>
                  </a:moveTo>
                  <a:lnTo>
                    <a:pt x="841773" y="1241"/>
                  </a:lnTo>
                  <a:lnTo>
                    <a:pt x="788033" y="4919"/>
                  </a:lnTo>
                  <a:lnTo>
                    <a:pt x="735252" y="10961"/>
                  </a:lnTo>
                  <a:lnTo>
                    <a:pt x="683524" y="19297"/>
                  </a:lnTo>
                  <a:lnTo>
                    <a:pt x="632943" y="29855"/>
                  </a:lnTo>
                  <a:lnTo>
                    <a:pt x="583602" y="42565"/>
                  </a:lnTo>
                  <a:lnTo>
                    <a:pt x="535595" y="57355"/>
                  </a:lnTo>
                  <a:lnTo>
                    <a:pt x="489015" y="74153"/>
                  </a:lnTo>
                  <a:lnTo>
                    <a:pt x="443958" y="92890"/>
                  </a:lnTo>
                  <a:lnTo>
                    <a:pt x="400515" y="113493"/>
                  </a:lnTo>
                  <a:lnTo>
                    <a:pt x="358782" y="135891"/>
                  </a:lnTo>
                  <a:lnTo>
                    <a:pt x="318852" y="160014"/>
                  </a:lnTo>
                  <a:lnTo>
                    <a:pt x="280818" y="185790"/>
                  </a:lnTo>
                  <a:lnTo>
                    <a:pt x="244775" y="213147"/>
                  </a:lnTo>
                  <a:lnTo>
                    <a:pt x="210816" y="242016"/>
                  </a:lnTo>
                  <a:lnTo>
                    <a:pt x="179035" y="272324"/>
                  </a:lnTo>
                  <a:lnTo>
                    <a:pt x="149525" y="304001"/>
                  </a:lnTo>
                  <a:lnTo>
                    <a:pt x="122381" y="336975"/>
                  </a:lnTo>
                  <a:lnTo>
                    <a:pt x="97696" y="371175"/>
                  </a:lnTo>
                  <a:lnTo>
                    <a:pt x="75564" y="406530"/>
                  </a:lnTo>
                  <a:lnTo>
                    <a:pt x="56079" y="442969"/>
                  </a:lnTo>
                  <a:lnTo>
                    <a:pt x="39334" y="480420"/>
                  </a:lnTo>
                  <a:lnTo>
                    <a:pt x="25424" y="518813"/>
                  </a:lnTo>
                  <a:lnTo>
                    <a:pt x="14441" y="558076"/>
                  </a:lnTo>
                  <a:lnTo>
                    <a:pt x="6481" y="598139"/>
                  </a:lnTo>
                  <a:lnTo>
                    <a:pt x="1635" y="638929"/>
                  </a:lnTo>
                  <a:lnTo>
                    <a:pt x="0" y="680377"/>
                  </a:lnTo>
                  <a:lnTo>
                    <a:pt x="1635" y="721824"/>
                  </a:lnTo>
                  <a:lnTo>
                    <a:pt x="6481" y="762614"/>
                  </a:lnTo>
                  <a:lnTo>
                    <a:pt x="14441" y="802677"/>
                  </a:lnTo>
                  <a:lnTo>
                    <a:pt x="25424" y="841940"/>
                  </a:lnTo>
                  <a:lnTo>
                    <a:pt x="39334" y="880333"/>
                  </a:lnTo>
                  <a:lnTo>
                    <a:pt x="56079" y="917785"/>
                  </a:lnTo>
                  <a:lnTo>
                    <a:pt x="75564" y="954223"/>
                  </a:lnTo>
                  <a:lnTo>
                    <a:pt x="97696" y="989578"/>
                  </a:lnTo>
                  <a:lnTo>
                    <a:pt x="122381" y="1023778"/>
                  </a:lnTo>
                  <a:lnTo>
                    <a:pt x="149525" y="1056752"/>
                  </a:lnTo>
                  <a:lnTo>
                    <a:pt x="179035" y="1088429"/>
                  </a:lnTo>
                  <a:lnTo>
                    <a:pt x="210816" y="1118737"/>
                  </a:lnTo>
                  <a:lnTo>
                    <a:pt x="244775" y="1147606"/>
                  </a:lnTo>
                  <a:lnTo>
                    <a:pt x="280818" y="1174964"/>
                  </a:lnTo>
                  <a:lnTo>
                    <a:pt x="318852" y="1200739"/>
                  </a:lnTo>
                  <a:lnTo>
                    <a:pt x="358782" y="1224862"/>
                  </a:lnTo>
                  <a:lnTo>
                    <a:pt x="400515" y="1247261"/>
                  </a:lnTo>
                  <a:lnTo>
                    <a:pt x="443958" y="1267864"/>
                  </a:lnTo>
                  <a:lnTo>
                    <a:pt x="489015" y="1286600"/>
                  </a:lnTo>
                  <a:lnTo>
                    <a:pt x="535595" y="1303399"/>
                  </a:lnTo>
                  <a:lnTo>
                    <a:pt x="583602" y="1318188"/>
                  </a:lnTo>
                  <a:lnTo>
                    <a:pt x="632943" y="1330898"/>
                  </a:lnTo>
                  <a:lnTo>
                    <a:pt x="683524" y="1341456"/>
                  </a:lnTo>
                  <a:lnTo>
                    <a:pt x="735252" y="1349792"/>
                  </a:lnTo>
                  <a:lnTo>
                    <a:pt x="788033" y="1355834"/>
                  </a:lnTo>
                  <a:lnTo>
                    <a:pt x="841773" y="1359512"/>
                  </a:lnTo>
                  <a:lnTo>
                    <a:pt x="896378" y="1360754"/>
                  </a:lnTo>
                  <a:lnTo>
                    <a:pt x="950983" y="1359512"/>
                  </a:lnTo>
                  <a:lnTo>
                    <a:pt x="1004723" y="1355834"/>
                  </a:lnTo>
                  <a:lnTo>
                    <a:pt x="1057504" y="1349792"/>
                  </a:lnTo>
                  <a:lnTo>
                    <a:pt x="1109232" y="1341456"/>
                  </a:lnTo>
                  <a:lnTo>
                    <a:pt x="1159814" y="1330898"/>
                  </a:lnTo>
                  <a:lnTo>
                    <a:pt x="1209155" y="1318188"/>
                  </a:lnTo>
                  <a:lnTo>
                    <a:pt x="1257162" y="1303399"/>
                  </a:lnTo>
                  <a:lnTo>
                    <a:pt x="1303741" y="1286600"/>
                  </a:lnTo>
                  <a:lnTo>
                    <a:pt x="1348799" y="1267864"/>
                  </a:lnTo>
                  <a:lnTo>
                    <a:pt x="1392241" y="1247261"/>
                  </a:lnTo>
                  <a:lnTo>
                    <a:pt x="1433974" y="1224862"/>
                  </a:lnTo>
                  <a:lnTo>
                    <a:pt x="1473905" y="1200739"/>
                  </a:lnTo>
                  <a:lnTo>
                    <a:pt x="1511938" y="1174964"/>
                  </a:lnTo>
                  <a:lnTo>
                    <a:pt x="1547982" y="1147606"/>
                  </a:lnTo>
                  <a:lnTo>
                    <a:pt x="1581941" y="1118737"/>
                  </a:lnTo>
                  <a:lnTo>
                    <a:pt x="1613722" y="1088429"/>
                  </a:lnTo>
                  <a:lnTo>
                    <a:pt x="1643231" y="1056752"/>
                  </a:lnTo>
                  <a:lnTo>
                    <a:pt x="1670375" y="1023778"/>
                  </a:lnTo>
                  <a:lnTo>
                    <a:pt x="1695060" y="989578"/>
                  </a:lnTo>
                  <a:lnTo>
                    <a:pt x="1717192" y="954223"/>
                  </a:lnTo>
                  <a:lnTo>
                    <a:pt x="1736677" y="917785"/>
                  </a:lnTo>
                  <a:lnTo>
                    <a:pt x="1753422" y="880333"/>
                  </a:lnTo>
                  <a:lnTo>
                    <a:pt x="1767333" y="841940"/>
                  </a:lnTo>
                  <a:lnTo>
                    <a:pt x="1778315" y="802677"/>
                  </a:lnTo>
                  <a:lnTo>
                    <a:pt x="1786276" y="762614"/>
                  </a:lnTo>
                  <a:lnTo>
                    <a:pt x="1791121" y="721824"/>
                  </a:lnTo>
                  <a:lnTo>
                    <a:pt x="1792757" y="680377"/>
                  </a:lnTo>
                  <a:lnTo>
                    <a:pt x="1791121" y="638929"/>
                  </a:lnTo>
                  <a:lnTo>
                    <a:pt x="1786276" y="598139"/>
                  </a:lnTo>
                  <a:lnTo>
                    <a:pt x="1778315" y="558076"/>
                  </a:lnTo>
                  <a:lnTo>
                    <a:pt x="1767333" y="518813"/>
                  </a:lnTo>
                  <a:lnTo>
                    <a:pt x="1753422" y="480420"/>
                  </a:lnTo>
                  <a:lnTo>
                    <a:pt x="1736677" y="442969"/>
                  </a:lnTo>
                  <a:lnTo>
                    <a:pt x="1717192" y="406530"/>
                  </a:lnTo>
                  <a:lnTo>
                    <a:pt x="1695060" y="371175"/>
                  </a:lnTo>
                  <a:lnTo>
                    <a:pt x="1670375" y="336975"/>
                  </a:lnTo>
                  <a:lnTo>
                    <a:pt x="1643231" y="304001"/>
                  </a:lnTo>
                  <a:lnTo>
                    <a:pt x="1613722" y="272324"/>
                  </a:lnTo>
                  <a:lnTo>
                    <a:pt x="1581941" y="242016"/>
                  </a:lnTo>
                  <a:lnTo>
                    <a:pt x="1547982" y="213147"/>
                  </a:lnTo>
                  <a:lnTo>
                    <a:pt x="1511938" y="185790"/>
                  </a:lnTo>
                  <a:lnTo>
                    <a:pt x="1473905" y="160014"/>
                  </a:lnTo>
                  <a:lnTo>
                    <a:pt x="1433974" y="135891"/>
                  </a:lnTo>
                  <a:lnTo>
                    <a:pt x="1392241" y="113493"/>
                  </a:lnTo>
                  <a:lnTo>
                    <a:pt x="1348799" y="92890"/>
                  </a:lnTo>
                  <a:lnTo>
                    <a:pt x="1303741" y="74153"/>
                  </a:lnTo>
                  <a:lnTo>
                    <a:pt x="1257162" y="57355"/>
                  </a:lnTo>
                  <a:lnTo>
                    <a:pt x="1209155" y="42565"/>
                  </a:lnTo>
                  <a:lnTo>
                    <a:pt x="1159814" y="29855"/>
                  </a:lnTo>
                  <a:lnTo>
                    <a:pt x="1109232" y="19297"/>
                  </a:lnTo>
                  <a:lnTo>
                    <a:pt x="1057504" y="10961"/>
                  </a:lnTo>
                  <a:lnTo>
                    <a:pt x="1004723" y="4919"/>
                  </a:lnTo>
                  <a:lnTo>
                    <a:pt x="950983" y="1241"/>
                  </a:lnTo>
                  <a:lnTo>
                    <a:pt x="89637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26" name="Google Shape;726;p20"/>
          <p:cNvSpPr txBox="1"/>
          <p:nvPr/>
        </p:nvSpPr>
        <p:spPr>
          <a:xfrm>
            <a:off x="7805286" y="2457002"/>
            <a:ext cx="1086412" cy="274434"/>
          </a:xfrm>
          <a:prstGeom prst="rect">
            <a:avLst/>
          </a:prstGeom>
          <a:noFill/>
          <a:ln>
            <a:noFill/>
          </a:ln>
        </p:spPr>
        <p:txBody>
          <a:bodyPr spcFirstLastPara="1" wrap="square" lIns="0" tIns="12700" rIns="0" bIns="0" anchor="t" anchorCtr="0">
            <a:spAutoFit/>
          </a:bodyPr>
          <a:lstStyle/>
          <a:p>
            <a:pPr marL="12700" marR="0" lvl="0" indent="0" algn="ctr" rtl="0">
              <a:lnSpc>
                <a:spcPct val="100000"/>
              </a:lnSpc>
              <a:spcBef>
                <a:spcPts val="0"/>
              </a:spcBef>
              <a:spcAft>
                <a:spcPts val="0"/>
              </a:spcAft>
              <a:buClr>
                <a:srgbClr val="000000"/>
              </a:buClr>
              <a:buSzPts val="1700"/>
              <a:buFont typeface="Arial"/>
              <a:buNone/>
            </a:pPr>
            <a:r>
              <a:rPr lang="en-US" sz="1700" b="1" i="0" u="none" strike="noStrike" cap="none">
                <a:solidFill>
                  <a:srgbClr val="2D5C9E"/>
                </a:solidFill>
                <a:latin typeface="Helvetica Neue"/>
                <a:ea typeface="Helvetica Neue"/>
                <a:cs typeface="Helvetica Neue"/>
                <a:sym typeface="Helvetica Neue"/>
              </a:rPr>
              <a:t>Handicap</a:t>
            </a:r>
            <a:endParaRPr sz="1700" b="0" i="0" u="none" strike="noStrike" cap="none">
              <a:solidFill>
                <a:schemeClr val="dk1"/>
              </a:solidFill>
              <a:latin typeface="Helvetica Neue"/>
              <a:ea typeface="Helvetica Neue"/>
              <a:cs typeface="Helvetica Neue"/>
              <a:sym typeface="Helvetica Neue"/>
            </a:endParaRPr>
          </a:p>
        </p:txBody>
      </p:sp>
      <p:grpSp>
        <p:nvGrpSpPr>
          <p:cNvPr id="727" name="Google Shape;727;p20"/>
          <p:cNvGrpSpPr/>
          <p:nvPr/>
        </p:nvGrpSpPr>
        <p:grpSpPr>
          <a:xfrm>
            <a:off x="7402196" y="1899983"/>
            <a:ext cx="2197561" cy="4063449"/>
            <a:chOff x="7402196" y="1899983"/>
            <a:chExt cx="2197561" cy="4063449"/>
          </a:xfrm>
        </p:grpSpPr>
        <p:sp>
          <p:nvSpPr>
            <p:cNvPr id="728" name="Google Shape;728;p20"/>
            <p:cNvSpPr/>
            <p:nvPr/>
          </p:nvSpPr>
          <p:spPr>
            <a:xfrm>
              <a:off x="7402196" y="1899983"/>
              <a:ext cx="1793239" cy="1360805"/>
            </a:xfrm>
            <a:custGeom>
              <a:avLst/>
              <a:gdLst/>
              <a:ahLst/>
              <a:cxnLst/>
              <a:rect l="l" t="t" r="r" b="b"/>
              <a:pathLst>
                <a:path w="1793240" h="1360804" extrusionOk="0">
                  <a:moveTo>
                    <a:pt x="896378" y="1360754"/>
                  </a:moveTo>
                  <a:lnTo>
                    <a:pt x="950983" y="1359512"/>
                  </a:lnTo>
                  <a:lnTo>
                    <a:pt x="1004723" y="1355834"/>
                  </a:lnTo>
                  <a:lnTo>
                    <a:pt x="1057504" y="1349792"/>
                  </a:lnTo>
                  <a:lnTo>
                    <a:pt x="1109232" y="1341456"/>
                  </a:lnTo>
                  <a:lnTo>
                    <a:pt x="1159814" y="1330898"/>
                  </a:lnTo>
                  <a:lnTo>
                    <a:pt x="1209155" y="1318188"/>
                  </a:lnTo>
                  <a:lnTo>
                    <a:pt x="1257162" y="1303399"/>
                  </a:lnTo>
                  <a:lnTo>
                    <a:pt x="1303741" y="1286600"/>
                  </a:lnTo>
                  <a:lnTo>
                    <a:pt x="1348799" y="1267864"/>
                  </a:lnTo>
                  <a:lnTo>
                    <a:pt x="1392241" y="1247261"/>
                  </a:lnTo>
                  <a:lnTo>
                    <a:pt x="1433974" y="1224862"/>
                  </a:lnTo>
                  <a:lnTo>
                    <a:pt x="1473905" y="1200739"/>
                  </a:lnTo>
                  <a:lnTo>
                    <a:pt x="1511938" y="1174964"/>
                  </a:lnTo>
                  <a:lnTo>
                    <a:pt x="1547982" y="1147606"/>
                  </a:lnTo>
                  <a:lnTo>
                    <a:pt x="1581941" y="1118737"/>
                  </a:lnTo>
                  <a:lnTo>
                    <a:pt x="1613722" y="1088429"/>
                  </a:lnTo>
                  <a:lnTo>
                    <a:pt x="1643231" y="1056752"/>
                  </a:lnTo>
                  <a:lnTo>
                    <a:pt x="1670375" y="1023778"/>
                  </a:lnTo>
                  <a:lnTo>
                    <a:pt x="1695060" y="989578"/>
                  </a:lnTo>
                  <a:lnTo>
                    <a:pt x="1717192" y="954223"/>
                  </a:lnTo>
                  <a:lnTo>
                    <a:pt x="1736677" y="917785"/>
                  </a:lnTo>
                  <a:lnTo>
                    <a:pt x="1753422" y="880333"/>
                  </a:lnTo>
                  <a:lnTo>
                    <a:pt x="1767333" y="841940"/>
                  </a:lnTo>
                  <a:lnTo>
                    <a:pt x="1778315" y="802677"/>
                  </a:lnTo>
                  <a:lnTo>
                    <a:pt x="1786276" y="762614"/>
                  </a:lnTo>
                  <a:lnTo>
                    <a:pt x="1791121" y="721824"/>
                  </a:lnTo>
                  <a:lnTo>
                    <a:pt x="1792757" y="680377"/>
                  </a:lnTo>
                  <a:lnTo>
                    <a:pt x="1791121" y="638929"/>
                  </a:lnTo>
                  <a:lnTo>
                    <a:pt x="1786276" y="598139"/>
                  </a:lnTo>
                  <a:lnTo>
                    <a:pt x="1778315" y="558076"/>
                  </a:lnTo>
                  <a:lnTo>
                    <a:pt x="1767333" y="518813"/>
                  </a:lnTo>
                  <a:lnTo>
                    <a:pt x="1753422" y="480420"/>
                  </a:lnTo>
                  <a:lnTo>
                    <a:pt x="1736677" y="442969"/>
                  </a:lnTo>
                  <a:lnTo>
                    <a:pt x="1717192" y="406530"/>
                  </a:lnTo>
                  <a:lnTo>
                    <a:pt x="1695060" y="371175"/>
                  </a:lnTo>
                  <a:lnTo>
                    <a:pt x="1670375" y="336975"/>
                  </a:lnTo>
                  <a:lnTo>
                    <a:pt x="1643231" y="304001"/>
                  </a:lnTo>
                  <a:lnTo>
                    <a:pt x="1613722" y="272324"/>
                  </a:lnTo>
                  <a:lnTo>
                    <a:pt x="1581941" y="242016"/>
                  </a:lnTo>
                  <a:lnTo>
                    <a:pt x="1547982" y="213147"/>
                  </a:lnTo>
                  <a:lnTo>
                    <a:pt x="1511938" y="185790"/>
                  </a:lnTo>
                  <a:lnTo>
                    <a:pt x="1473905" y="160014"/>
                  </a:lnTo>
                  <a:lnTo>
                    <a:pt x="1433974" y="135891"/>
                  </a:lnTo>
                  <a:lnTo>
                    <a:pt x="1392241" y="113493"/>
                  </a:lnTo>
                  <a:lnTo>
                    <a:pt x="1348799" y="92890"/>
                  </a:lnTo>
                  <a:lnTo>
                    <a:pt x="1303741" y="74153"/>
                  </a:lnTo>
                  <a:lnTo>
                    <a:pt x="1257162" y="57355"/>
                  </a:lnTo>
                  <a:lnTo>
                    <a:pt x="1209155" y="42565"/>
                  </a:lnTo>
                  <a:lnTo>
                    <a:pt x="1159814" y="29855"/>
                  </a:lnTo>
                  <a:lnTo>
                    <a:pt x="1109232" y="19297"/>
                  </a:lnTo>
                  <a:lnTo>
                    <a:pt x="1057504" y="10961"/>
                  </a:lnTo>
                  <a:lnTo>
                    <a:pt x="1004723" y="4919"/>
                  </a:lnTo>
                  <a:lnTo>
                    <a:pt x="950983" y="1241"/>
                  </a:lnTo>
                  <a:lnTo>
                    <a:pt x="896378" y="0"/>
                  </a:lnTo>
                  <a:lnTo>
                    <a:pt x="841773" y="1241"/>
                  </a:lnTo>
                  <a:lnTo>
                    <a:pt x="788033" y="4919"/>
                  </a:lnTo>
                  <a:lnTo>
                    <a:pt x="735252" y="10961"/>
                  </a:lnTo>
                  <a:lnTo>
                    <a:pt x="683524" y="19297"/>
                  </a:lnTo>
                  <a:lnTo>
                    <a:pt x="632943" y="29855"/>
                  </a:lnTo>
                  <a:lnTo>
                    <a:pt x="583602" y="42565"/>
                  </a:lnTo>
                  <a:lnTo>
                    <a:pt x="535595" y="57355"/>
                  </a:lnTo>
                  <a:lnTo>
                    <a:pt x="489015" y="74153"/>
                  </a:lnTo>
                  <a:lnTo>
                    <a:pt x="443958" y="92890"/>
                  </a:lnTo>
                  <a:lnTo>
                    <a:pt x="400515" y="113493"/>
                  </a:lnTo>
                  <a:lnTo>
                    <a:pt x="358782" y="135891"/>
                  </a:lnTo>
                  <a:lnTo>
                    <a:pt x="318852" y="160014"/>
                  </a:lnTo>
                  <a:lnTo>
                    <a:pt x="280818" y="185790"/>
                  </a:lnTo>
                  <a:lnTo>
                    <a:pt x="244775" y="213147"/>
                  </a:lnTo>
                  <a:lnTo>
                    <a:pt x="210816" y="242016"/>
                  </a:lnTo>
                  <a:lnTo>
                    <a:pt x="179035" y="272324"/>
                  </a:lnTo>
                  <a:lnTo>
                    <a:pt x="149525" y="304001"/>
                  </a:lnTo>
                  <a:lnTo>
                    <a:pt x="122381" y="336975"/>
                  </a:lnTo>
                  <a:lnTo>
                    <a:pt x="97696" y="371175"/>
                  </a:lnTo>
                  <a:lnTo>
                    <a:pt x="75564" y="406530"/>
                  </a:lnTo>
                  <a:lnTo>
                    <a:pt x="56079" y="442969"/>
                  </a:lnTo>
                  <a:lnTo>
                    <a:pt x="39334" y="480420"/>
                  </a:lnTo>
                  <a:lnTo>
                    <a:pt x="25424" y="518813"/>
                  </a:lnTo>
                  <a:lnTo>
                    <a:pt x="14441" y="558076"/>
                  </a:lnTo>
                  <a:lnTo>
                    <a:pt x="6481" y="598139"/>
                  </a:lnTo>
                  <a:lnTo>
                    <a:pt x="1635" y="638929"/>
                  </a:lnTo>
                  <a:lnTo>
                    <a:pt x="0" y="680377"/>
                  </a:lnTo>
                  <a:lnTo>
                    <a:pt x="1635" y="721824"/>
                  </a:lnTo>
                  <a:lnTo>
                    <a:pt x="6481" y="762614"/>
                  </a:lnTo>
                  <a:lnTo>
                    <a:pt x="14441" y="802677"/>
                  </a:lnTo>
                  <a:lnTo>
                    <a:pt x="25424" y="841940"/>
                  </a:lnTo>
                  <a:lnTo>
                    <a:pt x="39334" y="880333"/>
                  </a:lnTo>
                  <a:lnTo>
                    <a:pt x="56079" y="917785"/>
                  </a:lnTo>
                  <a:lnTo>
                    <a:pt x="75564" y="954223"/>
                  </a:lnTo>
                  <a:lnTo>
                    <a:pt x="97696" y="989578"/>
                  </a:lnTo>
                  <a:lnTo>
                    <a:pt x="122381" y="1023778"/>
                  </a:lnTo>
                  <a:lnTo>
                    <a:pt x="149525" y="1056752"/>
                  </a:lnTo>
                  <a:lnTo>
                    <a:pt x="179035" y="1088429"/>
                  </a:lnTo>
                  <a:lnTo>
                    <a:pt x="210816" y="1118737"/>
                  </a:lnTo>
                  <a:lnTo>
                    <a:pt x="244775" y="1147606"/>
                  </a:lnTo>
                  <a:lnTo>
                    <a:pt x="280818" y="1174964"/>
                  </a:lnTo>
                  <a:lnTo>
                    <a:pt x="318852" y="1200739"/>
                  </a:lnTo>
                  <a:lnTo>
                    <a:pt x="358782" y="1224862"/>
                  </a:lnTo>
                  <a:lnTo>
                    <a:pt x="400515" y="1247261"/>
                  </a:lnTo>
                  <a:lnTo>
                    <a:pt x="443958" y="1267864"/>
                  </a:lnTo>
                  <a:lnTo>
                    <a:pt x="489015" y="1286600"/>
                  </a:lnTo>
                  <a:lnTo>
                    <a:pt x="535595" y="1303399"/>
                  </a:lnTo>
                  <a:lnTo>
                    <a:pt x="583602" y="1318188"/>
                  </a:lnTo>
                  <a:lnTo>
                    <a:pt x="632943" y="1330898"/>
                  </a:lnTo>
                  <a:lnTo>
                    <a:pt x="683524" y="1341456"/>
                  </a:lnTo>
                  <a:lnTo>
                    <a:pt x="735252" y="1349792"/>
                  </a:lnTo>
                  <a:lnTo>
                    <a:pt x="788033" y="1355834"/>
                  </a:lnTo>
                  <a:lnTo>
                    <a:pt x="841773" y="1359512"/>
                  </a:lnTo>
                  <a:lnTo>
                    <a:pt x="896378" y="1360754"/>
                  </a:lnTo>
                  <a:close/>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9" name="Google Shape;729;p20"/>
            <p:cNvSpPr/>
            <p:nvPr/>
          </p:nvSpPr>
          <p:spPr>
            <a:xfrm>
              <a:off x="7407102" y="4602627"/>
              <a:ext cx="2192655" cy="1360805"/>
            </a:xfrm>
            <a:custGeom>
              <a:avLst/>
              <a:gdLst/>
              <a:ahLst/>
              <a:cxnLst/>
              <a:rect l="l" t="t" r="r" b="b"/>
              <a:pathLst>
                <a:path w="2192654" h="1360804" extrusionOk="0">
                  <a:moveTo>
                    <a:pt x="1096136" y="0"/>
                  </a:moveTo>
                  <a:lnTo>
                    <a:pt x="1037921" y="943"/>
                  </a:lnTo>
                  <a:lnTo>
                    <a:pt x="980498" y="3740"/>
                  </a:lnTo>
                  <a:lnTo>
                    <a:pt x="923941" y="8346"/>
                  </a:lnTo>
                  <a:lnTo>
                    <a:pt x="868328" y="14713"/>
                  </a:lnTo>
                  <a:lnTo>
                    <a:pt x="813733" y="22793"/>
                  </a:lnTo>
                  <a:lnTo>
                    <a:pt x="760233" y="32540"/>
                  </a:lnTo>
                  <a:lnTo>
                    <a:pt x="707903" y="43906"/>
                  </a:lnTo>
                  <a:lnTo>
                    <a:pt x="656819" y="56846"/>
                  </a:lnTo>
                  <a:lnTo>
                    <a:pt x="607056" y="71311"/>
                  </a:lnTo>
                  <a:lnTo>
                    <a:pt x="558691" y="87255"/>
                  </a:lnTo>
                  <a:lnTo>
                    <a:pt x="511800" y="104630"/>
                  </a:lnTo>
                  <a:lnTo>
                    <a:pt x="466457" y="123390"/>
                  </a:lnTo>
                  <a:lnTo>
                    <a:pt x="422739" y="143488"/>
                  </a:lnTo>
                  <a:lnTo>
                    <a:pt x="380721" y="164876"/>
                  </a:lnTo>
                  <a:lnTo>
                    <a:pt x="340480" y="187508"/>
                  </a:lnTo>
                  <a:lnTo>
                    <a:pt x="302091" y="211336"/>
                  </a:lnTo>
                  <a:lnTo>
                    <a:pt x="265629" y="236314"/>
                  </a:lnTo>
                  <a:lnTo>
                    <a:pt x="231171" y="262394"/>
                  </a:lnTo>
                  <a:lnTo>
                    <a:pt x="198792" y="289530"/>
                  </a:lnTo>
                  <a:lnTo>
                    <a:pt x="168568" y="317675"/>
                  </a:lnTo>
                  <a:lnTo>
                    <a:pt x="140575" y="346781"/>
                  </a:lnTo>
                  <a:lnTo>
                    <a:pt x="114888" y="376801"/>
                  </a:lnTo>
                  <a:lnTo>
                    <a:pt x="91584" y="407689"/>
                  </a:lnTo>
                  <a:lnTo>
                    <a:pt x="52425" y="471879"/>
                  </a:lnTo>
                  <a:lnTo>
                    <a:pt x="23704" y="538974"/>
                  </a:lnTo>
                  <a:lnTo>
                    <a:pt x="6027" y="608599"/>
                  </a:lnTo>
                  <a:lnTo>
                    <a:pt x="0" y="680377"/>
                  </a:lnTo>
                  <a:lnTo>
                    <a:pt x="1519" y="716511"/>
                  </a:lnTo>
                  <a:lnTo>
                    <a:pt x="13447" y="787260"/>
                  </a:lnTo>
                  <a:lnTo>
                    <a:pt x="36722" y="855667"/>
                  </a:lnTo>
                  <a:lnTo>
                    <a:pt x="70737" y="921356"/>
                  </a:lnTo>
                  <a:lnTo>
                    <a:pt x="114888" y="983952"/>
                  </a:lnTo>
                  <a:lnTo>
                    <a:pt x="140575" y="1013973"/>
                  </a:lnTo>
                  <a:lnTo>
                    <a:pt x="168568" y="1043078"/>
                  </a:lnTo>
                  <a:lnTo>
                    <a:pt x="198792" y="1071223"/>
                  </a:lnTo>
                  <a:lnTo>
                    <a:pt x="231171" y="1098359"/>
                  </a:lnTo>
                  <a:lnTo>
                    <a:pt x="265629" y="1124439"/>
                  </a:lnTo>
                  <a:lnTo>
                    <a:pt x="302091" y="1149417"/>
                  </a:lnTo>
                  <a:lnTo>
                    <a:pt x="340480" y="1173246"/>
                  </a:lnTo>
                  <a:lnTo>
                    <a:pt x="380721" y="1195877"/>
                  </a:lnTo>
                  <a:lnTo>
                    <a:pt x="422739" y="1217266"/>
                  </a:lnTo>
                  <a:lnTo>
                    <a:pt x="466457" y="1237363"/>
                  </a:lnTo>
                  <a:lnTo>
                    <a:pt x="511800" y="1256123"/>
                  </a:lnTo>
                  <a:lnTo>
                    <a:pt x="558691" y="1273499"/>
                  </a:lnTo>
                  <a:lnTo>
                    <a:pt x="607056" y="1289442"/>
                  </a:lnTo>
                  <a:lnTo>
                    <a:pt x="656819" y="1303907"/>
                  </a:lnTo>
                  <a:lnTo>
                    <a:pt x="707903" y="1316847"/>
                  </a:lnTo>
                  <a:lnTo>
                    <a:pt x="760233" y="1328213"/>
                  </a:lnTo>
                  <a:lnTo>
                    <a:pt x="813733" y="1337960"/>
                  </a:lnTo>
                  <a:lnTo>
                    <a:pt x="868328" y="1346041"/>
                  </a:lnTo>
                  <a:lnTo>
                    <a:pt x="923941" y="1352407"/>
                  </a:lnTo>
                  <a:lnTo>
                    <a:pt x="980498" y="1357013"/>
                  </a:lnTo>
                  <a:lnTo>
                    <a:pt x="1037921" y="1359811"/>
                  </a:lnTo>
                  <a:lnTo>
                    <a:pt x="1096136" y="1360754"/>
                  </a:lnTo>
                  <a:lnTo>
                    <a:pt x="1154352" y="1359811"/>
                  </a:lnTo>
                  <a:lnTo>
                    <a:pt x="1211775" y="1357013"/>
                  </a:lnTo>
                  <a:lnTo>
                    <a:pt x="1268332" y="1352407"/>
                  </a:lnTo>
                  <a:lnTo>
                    <a:pt x="1323945" y="1346041"/>
                  </a:lnTo>
                  <a:lnTo>
                    <a:pt x="1378540" y="1337960"/>
                  </a:lnTo>
                  <a:lnTo>
                    <a:pt x="1432040" y="1328213"/>
                  </a:lnTo>
                  <a:lnTo>
                    <a:pt x="1484370" y="1316847"/>
                  </a:lnTo>
                  <a:lnTo>
                    <a:pt x="1535454" y="1303907"/>
                  </a:lnTo>
                  <a:lnTo>
                    <a:pt x="1585217" y="1289442"/>
                  </a:lnTo>
                  <a:lnTo>
                    <a:pt x="1633582" y="1273499"/>
                  </a:lnTo>
                  <a:lnTo>
                    <a:pt x="1680473" y="1256123"/>
                  </a:lnTo>
                  <a:lnTo>
                    <a:pt x="1725816" y="1237363"/>
                  </a:lnTo>
                  <a:lnTo>
                    <a:pt x="1769534" y="1217266"/>
                  </a:lnTo>
                  <a:lnTo>
                    <a:pt x="1811552" y="1195877"/>
                  </a:lnTo>
                  <a:lnTo>
                    <a:pt x="1851793" y="1173246"/>
                  </a:lnTo>
                  <a:lnTo>
                    <a:pt x="1890182" y="1149417"/>
                  </a:lnTo>
                  <a:lnTo>
                    <a:pt x="1926644" y="1124439"/>
                  </a:lnTo>
                  <a:lnTo>
                    <a:pt x="1961102" y="1098359"/>
                  </a:lnTo>
                  <a:lnTo>
                    <a:pt x="1993481" y="1071223"/>
                  </a:lnTo>
                  <a:lnTo>
                    <a:pt x="2023705" y="1043078"/>
                  </a:lnTo>
                  <a:lnTo>
                    <a:pt x="2051698" y="1013973"/>
                  </a:lnTo>
                  <a:lnTo>
                    <a:pt x="2077385" y="983952"/>
                  </a:lnTo>
                  <a:lnTo>
                    <a:pt x="2100689" y="953064"/>
                  </a:lnTo>
                  <a:lnTo>
                    <a:pt x="2139848" y="888875"/>
                  </a:lnTo>
                  <a:lnTo>
                    <a:pt x="2168569" y="821779"/>
                  </a:lnTo>
                  <a:lnTo>
                    <a:pt x="2186246" y="752155"/>
                  </a:lnTo>
                  <a:lnTo>
                    <a:pt x="2192273" y="680377"/>
                  </a:lnTo>
                  <a:lnTo>
                    <a:pt x="2190754" y="644242"/>
                  </a:lnTo>
                  <a:lnTo>
                    <a:pt x="2178826" y="573494"/>
                  </a:lnTo>
                  <a:lnTo>
                    <a:pt x="2155551" y="505087"/>
                  </a:lnTo>
                  <a:lnTo>
                    <a:pt x="2121536" y="439397"/>
                  </a:lnTo>
                  <a:lnTo>
                    <a:pt x="2077385" y="376801"/>
                  </a:lnTo>
                  <a:lnTo>
                    <a:pt x="2051698" y="346781"/>
                  </a:lnTo>
                  <a:lnTo>
                    <a:pt x="2023705" y="317675"/>
                  </a:lnTo>
                  <a:lnTo>
                    <a:pt x="1993481" y="289530"/>
                  </a:lnTo>
                  <a:lnTo>
                    <a:pt x="1961102" y="262394"/>
                  </a:lnTo>
                  <a:lnTo>
                    <a:pt x="1926644" y="236314"/>
                  </a:lnTo>
                  <a:lnTo>
                    <a:pt x="1890182" y="211336"/>
                  </a:lnTo>
                  <a:lnTo>
                    <a:pt x="1851793" y="187508"/>
                  </a:lnTo>
                  <a:lnTo>
                    <a:pt x="1811552" y="164876"/>
                  </a:lnTo>
                  <a:lnTo>
                    <a:pt x="1769534" y="143488"/>
                  </a:lnTo>
                  <a:lnTo>
                    <a:pt x="1725816" y="123390"/>
                  </a:lnTo>
                  <a:lnTo>
                    <a:pt x="1680473" y="104630"/>
                  </a:lnTo>
                  <a:lnTo>
                    <a:pt x="1633582" y="87255"/>
                  </a:lnTo>
                  <a:lnTo>
                    <a:pt x="1585217" y="71311"/>
                  </a:lnTo>
                  <a:lnTo>
                    <a:pt x="1535454" y="56846"/>
                  </a:lnTo>
                  <a:lnTo>
                    <a:pt x="1484370" y="43906"/>
                  </a:lnTo>
                  <a:lnTo>
                    <a:pt x="1432040" y="32540"/>
                  </a:lnTo>
                  <a:lnTo>
                    <a:pt x="1378540" y="22793"/>
                  </a:lnTo>
                  <a:lnTo>
                    <a:pt x="1323945" y="14713"/>
                  </a:lnTo>
                  <a:lnTo>
                    <a:pt x="1268332" y="8346"/>
                  </a:lnTo>
                  <a:lnTo>
                    <a:pt x="1211775" y="3740"/>
                  </a:lnTo>
                  <a:lnTo>
                    <a:pt x="1154352" y="943"/>
                  </a:lnTo>
                  <a:lnTo>
                    <a:pt x="109613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30" name="Google Shape;730;p20"/>
          <p:cNvSpPr txBox="1"/>
          <p:nvPr/>
        </p:nvSpPr>
        <p:spPr>
          <a:xfrm>
            <a:off x="7723725" y="4765748"/>
            <a:ext cx="1671066" cy="813423"/>
          </a:xfrm>
          <a:prstGeom prst="rect">
            <a:avLst/>
          </a:prstGeom>
          <a:noFill/>
          <a:ln>
            <a:noFill/>
          </a:ln>
        </p:spPr>
        <p:txBody>
          <a:bodyPr spcFirstLastPara="1" wrap="square" lIns="0" tIns="5075" rIns="0" bIns="0" anchor="t" anchorCtr="0">
            <a:spAutoFit/>
          </a:bodyPr>
          <a:lstStyle/>
          <a:p>
            <a:pPr marL="246379" marR="238759" lvl="0" indent="-633" algn="ctr" rtl="0">
              <a:lnSpc>
                <a:spcPct val="102899"/>
              </a:lnSpc>
              <a:spcBef>
                <a:spcPts val="0"/>
              </a:spcBef>
              <a:spcAft>
                <a:spcPts val="0"/>
              </a:spcAft>
              <a:buClr>
                <a:srgbClr val="000000"/>
              </a:buClr>
              <a:buSzPts val="1700"/>
              <a:buFont typeface="Arial"/>
              <a:buNone/>
            </a:pPr>
            <a:r>
              <a:rPr lang="en-US" sz="1700" b="1" i="0" u="none" strike="noStrike" cap="none">
                <a:solidFill>
                  <a:srgbClr val="2D5C9E"/>
                </a:solidFill>
                <a:latin typeface="Helvetica Neue"/>
                <a:ea typeface="Helvetica Neue"/>
                <a:cs typeface="Helvetica Neue"/>
                <a:sym typeface="Helvetica Neue"/>
              </a:rPr>
              <a:t>Race</a:t>
            </a:r>
            <a:endParaRPr/>
          </a:p>
          <a:p>
            <a:pPr marL="246379" marR="238759" lvl="0" indent="-633" algn="ctr" rtl="0">
              <a:lnSpc>
                <a:spcPct val="102899"/>
              </a:lnSpc>
              <a:spcBef>
                <a:spcPts val="0"/>
              </a:spcBef>
              <a:spcAft>
                <a:spcPts val="0"/>
              </a:spcAft>
              <a:buClr>
                <a:srgbClr val="000000"/>
              </a:buClr>
              <a:buSzPts val="1700"/>
              <a:buFont typeface="Arial"/>
              <a:buNone/>
            </a:pPr>
            <a:r>
              <a:rPr lang="en-US" sz="1700" b="1" i="0" u="none" strike="noStrike" cap="none">
                <a:solidFill>
                  <a:srgbClr val="2D5C9E"/>
                </a:solidFill>
                <a:latin typeface="Helvetica Neue"/>
                <a:ea typeface="Helvetica Neue"/>
                <a:cs typeface="Helvetica Neue"/>
                <a:sym typeface="Helvetica Neue"/>
              </a:rPr>
              <a:t>Nationalité</a:t>
            </a:r>
            <a:endParaRPr sz="1700" b="1" i="0" u="none" strike="noStrike" cap="none">
              <a:solidFill>
                <a:srgbClr val="2D5C9E"/>
              </a:solidFill>
              <a:latin typeface="Helvetica Neue"/>
              <a:ea typeface="Helvetica Neue"/>
              <a:cs typeface="Helvetica Neue"/>
              <a:sym typeface="Helvetica Neue"/>
            </a:endParaRPr>
          </a:p>
          <a:p>
            <a:pPr marL="246379" marR="238759" lvl="0" indent="-633" algn="ctr" rtl="0">
              <a:lnSpc>
                <a:spcPct val="102899"/>
              </a:lnSpc>
              <a:spcBef>
                <a:spcPts val="0"/>
              </a:spcBef>
              <a:spcAft>
                <a:spcPts val="0"/>
              </a:spcAft>
              <a:buClr>
                <a:srgbClr val="000000"/>
              </a:buClr>
              <a:buSzPts val="1700"/>
              <a:buFont typeface="Arial"/>
              <a:buNone/>
            </a:pPr>
            <a:r>
              <a:rPr lang="en-US" sz="1700" b="1" i="0" u="none" strike="noStrike" cap="none">
                <a:solidFill>
                  <a:srgbClr val="2D5C9E"/>
                </a:solidFill>
                <a:latin typeface="Helvetica Neue"/>
                <a:ea typeface="Helvetica Neue"/>
                <a:cs typeface="Helvetica Neue"/>
                <a:sym typeface="Helvetica Neue"/>
              </a:rPr>
              <a:t>Ethnicité</a:t>
            </a:r>
            <a:endParaRPr sz="1700" b="1" i="0" u="none" strike="noStrike" cap="none">
              <a:solidFill>
                <a:srgbClr val="2D5C9E"/>
              </a:solidFill>
              <a:latin typeface="Helvetica Neue"/>
              <a:ea typeface="Helvetica Neue"/>
              <a:cs typeface="Helvetica Neue"/>
              <a:sym typeface="Helvetica Neue"/>
            </a:endParaRPr>
          </a:p>
        </p:txBody>
      </p:sp>
      <p:grpSp>
        <p:nvGrpSpPr>
          <p:cNvPr id="731" name="Google Shape;731;p20"/>
          <p:cNvGrpSpPr/>
          <p:nvPr/>
        </p:nvGrpSpPr>
        <p:grpSpPr>
          <a:xfrm>
            <a:off x="3243621" y="1875624"/>
            <a:ext cx="6356136" cy="4087808"/>
            <a:chOff x="3243621" y="1875624"/>
            <a:chExt cx="6356136" cy="4087808"/>
          </a:xfrm>
        </p:grpSpPr>
        <p:sp>
          <p:nvSpPr>
            <p:cNvPr id="732" name="Google Shape;732;p20"/>
            <p:cNvSpPr/>
            <p:nvPr/>
          </p:nvSpPr>
          <p:spPr>
            <a:xfrm>
              <a:off x="7407102" y="4602627"/>
              <a:ext cx="2192655" cy="1360805"/>
            </a:xfrm>
            <a:custGeom>
              <a:avLst/>
              <a:gdLst/>
              <a:ahLst/>
              <a:cxnLst/>
              <a:rect l="l" t="t" r="r" b="b"/>
              <a:pathLst>
                <a:path w="2192654" h="1360804" extrusionOk="0">
                  <a:moveTo>
                    <a:pt x="1096136" y="1360754"/>
                  </a:moveTo>
                  <a:lnTo>
                    <a:pt x="1154352" y="1359811"/>
                  </a:lnTo>
                  <a:lnTo>
                    <a:pt x="1211775" y="1357013"/>
                  </a:lnTo>
                  <a:lnTo>
                    <a:pt x="1268332" y="1352407"/>
                  </a:lnTo>
                  <a:lnTo>
                    <a:pt x="1323945" y="1346041"/>
                  </a:lnTo>
                  <a:lnTo>
                    <a:pt x="1378540" y="1337960"/>
                  </a:lnTo>
                  <a:lnTo>
                    <a:pt x="1432040" y="1328213"/>
                  </a:lnTo>
                  <a:lnTo>
                    <a:pt x="1484370" y="1316847"/>
                  </a:lnTo>
                  <a:lnTo>
                    <a:pt x="1535454" y="1303907"/>
                  </a:lnTo>
                  <a:lnTo>
                    <a:pt x="1585217" y="1289442"/>
                  </a:lnTo>
                  <a:lnTo>
                    <a:pt x="1633582" y="1273499"/>
                  </a:lnTo>
                  <a:lnTo>
                    <a:pt x="1680473" y="1256123"/>
                  </a:lnTo>
                  <a:lnTo>
                    <a:pt x="1725816" y="1237363"/>
                  </a:lnTo>
                  <a:lnTo>
                    <a:pt x="1769534" y="1217266"/>
                  </a:lnTo>
                  <a:lnTo>
                    <a:pt x="1811552" y="1195877"/>
                  </a:lnTo>
                  <a:lnTo>
                    <a:pt x="1851793" y="1173246"/>
                  </a:lnTo>
                  <a:lnTo>
                    <a:pt x="1890182" y="1149417"/>
                  </a:lnTo>
                  <a:lnTo>
                    <a:pt x="1926644" y="1124439"/>
                  </a:lnTo>
                  <a:lnTo>
                    <a:pt x="1961102" y="1098359"/>
                  </a:lnTo>
                  <a:lnTo>
                    <a:pt x="1993481" y="1071223"/>
                  </a:lnTo>
                  <a:lnTo>
                    <a:pt x="2023705" y="1043078"/>
                  </a:lnTo>
                  <a:lnTo>
                    <a:pt x="2051698" y="1013973"/>
                  </a:lnTo>
                  <a:lnTo>
                    <a:pt x="2077385" y="983952"/>
                  </a:lnTo>
                  <a:lnTo>
                    <a:pt x="2100689" y="953064"/>
                  </a:lnTo>
                  <a:lnTo>
                    <a:pt x="2139848" y="888875"/>
                  </a:lnTo>
                  <a:lnTo>
                    <a:pt x="2168569" y="821779"/>
                  </a:lnTo>
                  <a:lnTo>
                    <a:pt x="2186246" y="752155"/>
                  </a:lnTo>
                  <a:lnTo>
                    <a:pt x="2192273" y="680377"/>
                  </a:lnTo>
                  <a:lnTo>
                    <a:pt x="2190754" y="644242"/>
                  </a:lnTo>
                  <a:lnTo>
                    <a:pt x="2178826" y="573494"/>
                  </a:lnTo>
                  <a:lnTo>
                    <a:pt x="2155551" y="505087"/>
                  </a:lnTo>
                  <a:lnTo>
                    <a:pt x="2121536" y="439397"/>
                  </a:lnTo>
                  <a:lnTo>
                    <a:pt x="2077385" y="376801"/>
                  </a:lnTo>
                  <a:lnTo>
                    <a:pt x="2051698" y="346781"/>
                  </a:lnTo>
                  <a:lnTo>
                    <a:pt x="2023705" y="317675"/>
                  </a:lnTo>
                  <a:lnTo>
                    <a:pt x="1993481" y="289530"/>
                  </a:lnTo>
                  <a:lnTo>
                    <a:pt x="1961102" y="262394"/>
                  </a:lnTo>
                  <a:lnTo>
                    <a:pt x="1926644" y="236314"/>
                  </a:lnTo>
                  <a:lnTo>
                    <a:pt x="1890182" y="211336"/>
                  </a:lnTo>
                  <a:lnTo>
                    <a:pt x="1851793" y="187508"/>
                  </a:lnTo>
                  <a:lnTo>
                    <a:pt x="1811552" y="164876"/>
                  </a:lnTo>
                  <a:lnTo>
                    <a:pt x="1769534" y="143488"/>
                  </a:lnTo>
                  <a:lnTo>
                    <a:pt x="1725816" y="123390"/>
                  </a:lnTo>
                  <a:lnTo>
                    <a:pt x="1680473" y="104630"/>
                  </a:lnTo>
                  <a:lnTo>
                    <a:pt x="1633582" y="87255"/>
                  </a:lnTo>
                  <a:lnTo>
                    <a:pt x="1585217" y="71311"/>
                  </a:lnTo>
                  <a:lnTo>
                    <a:pt x="1535454" y="56846"/>
                  </a:lnTo>
                  <a:lnTo>
                    <a:pt x="1484370" y="43906"/>
                  </a:lnTo>
                  <a:lnTo>
                    <a:pt x="1432040" y="32540"/>
                  </a:lnTo>
                  <a:lnTo>
                    <a:pt x="1378540" y="22793"/>
                  </a:lnTo>
                  <a:lnTo>
                    <a:pt x="1323945" y="14713"/>
                  </a:lnTo>
                  <a:lnTo>
                    <a:pt x="1268332" y="8346"/>
                  </a:lnTo>
                  <a:lnTo>
                    <a:pt x="1211775" y="3740"/>
                  </a:lnTo>
                  <a:lnTo>
                    <a:pt x="1154352" y="943"/>
                  </a:lnTo>
                  <a:lnTo>
                    <a:pt x="1096136" y="0"/>
                  </a:lnTo>
                  <a:lnTo>
                    <a:pt x="1037921" y="943"/>
                  </a:lnTo>
                  <a:lnTo>
                    <a:pt x="980498" y="3740"/>
                  </a:lnTo>
                  <a:lnTo>
                    <a:pt x="923941" y="8346"/>
                  </a:lnTo>
                  <a:lnTo>
                    <a:pt x="868328" y="14713"/>
                  </a:lnTo>
                  <a:lnTo>
                    <a:pt x="813733" y="22793"/>
                  </a:lnTo>
                  <a:lnTo>
                    <a:pt x="760233" y="32540"/>
                  </a:lnTo>
                  <a:lnTo>
                    <a:pt x="707903" y="43906"/>
                  </a:lnTo>
                  <a:lnTo>
                    <a:pt x="656819" y="56846"/>
                  </a:lnTo>
                  <a:lnTo>
                    <a:pt x="607056" y="71311"/>
                  </a:lnTo>
                  <a:lnTo>
                    <a:pt x="558691" y="87255"/>
                  </a:lnTo>
                  <a:lnTo>
                    <a:pt x="511800" y="104630"/>
                  </a:lnTo>
                  <a:lnTo>
                    <a:pt x="466457" y="123390"/>
                  </a:lnTo>
                  <a:lnTo>
                    <a:pt x="422739" y="143488"/>
                  </a:lnTo>
                  <a:lnTo>
                    <a:pt x="380721" y="164876"/>
                  </a:lnTo>
                  <a:lnTo>
                    <a:pt x="340480" y="187508"/>
                  </a:lnTo>
                  <a:lnTo>
                    <a:pt x="302091" y="211336"/>
                  </a:lnTo>
                  <a:lnTo>
                    <a:pt x="265629" y="236314"/>
                  </a:lnTo>
                  <a:lnTo>
                    <a:pt x="231171" y="262394"/>
                  </a:lnTo>
                  <a:lnTo>
                    <a:pt x="198792" y="289530"/>
                  </a:lnTo>
                  <a:lnTo>
                    <a:pt x="168568" y="317675"/>
                  </a:lnTo>
                  <a:lnTo>
                    <a:pt x="140575" y="346781"/>
                  </a:lnTo>
                  <a:lnTo>
                    <a:pt x="114888" y="376801"/>
                  </a:lnTo>
                  <a:lnTo>
                    <a:pt x="91584" y="407689"/>
                  </a:lnTo>
                  <a:lnTo>
                    <a:pt x="52425" y="471879"/>
                  </a:lnTo>
                  <a:lnTo>
                    <a:pt x="23704" y="538974"/>
                  </a:lnTo>
                  <a:lnTo>
                    <a:pt x="6027" y="608599"/>
                  </a:lnTo>
                  <a:lnTo>
                    <a:pt x="0" y="680377"/>
                  </a:lnTo>
                  <a:lnTo>
                    <a:pt x="1519" y="716511"/>
                  </a:lnTo>
                  <a:lnTo>
                    <a:pt x="13447" y="787260"/>
                  </a:lnTo>
                  <a:lnTo>
                    <a:pt x="36722" y="855667"/>
                  </a:lnTo>
                  <a:lnTo>
                    <a:pt x="70737" y="921356"/>
                  </a:lnTo>
                  <a:lnTo>
                    <a:pt x="114888" y="983952"/>
                  </a:lnTo>
                  <a:lnTo>
                    <a:pt x="140575" y="1013973"/>
                  </a:lnTo>
                  <a:lnTo>
                    <a:pt x="168568" y="1043078"/>
                  </a:lnTo>
                  <a:lnTo>
                    <a:pt x="198792" y="1071223"/>
                  </a:lnTo>
                  <a:lnTo>
                    <a:pt x="231171" y="1098359"/>
                  </a:lnTo>
                  <a:lnTo>
                    <a:pt x="265629" y="1124439"/>
                  </a:lnTo>
                  <a:lnTo>
                    <a:pt x="302091" y="1149417"/>
                  </a:lnTo>
                  <a:lnTo>
                    <a:pt x="340480" y="1173246"/>
                  </a:lnTo>
                  <a:lnTo>
                    <a:pt x="380721" y="1195877"/>
                  </a:lnTo>
                  <a:lnTo>
                    <a:pt x="422739" y="1217266"/>
                  </a:lnTo>
                  <a:lnTo>
                    <a:pt x="466457" y="1237363"/>
                  </a:lnTo>
                  <a:lnTo>
                    <a:pt x="511800" y="1256123"/>
                  </a:lnTo>
                  <a:lnTo>
                    <a:pt x="558691" y="1273499"/>
                  </a:lnTo>
                  <a:lnTo>
                    <a:pt x="607056" y="1289442"/>
                  </a:lnTo>
                  <a:lnTo>
                    <a:pt x="656819" y="1303907"/>
                  </a:lnTo>
                  <a:lnTo>
                    <a:pt x="707903" y="1316847"/>
                  </a:lnTo>
                  <a:lnTo>
                    <a:pt x="760233" y="1328213"/>
                  </a:lnTo>
                  <a:lnTo>
                    <a:pt x="813733" y="1337960"/>
                  </a:lnTo>
                  <a:lnTo>
                    <a:pt x="868328" y="1346041"/>
                  </a:lnTo>
                  <a:lnTo>
                    <a:pt x="923941" y="1352407"/>
                  </a:lnTo>
                  <a:lnTo>
                    <a:pt x="980498" y="1357013"/>
                  </a:lnTo>
                  <a:lnTo>
                    <a:pt x="1037921" y="1359811"/>
                  </a:lnTo>
                  <a:lnTo>
                    <a:pt x="1096136" y="1360754"/>
                  </a:lnTo>
                  <a:close/>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3" name="Google Shape;733;p20"/>
            <p:cNvSpPr/>
            <p:nvPr/>
          </p:nvSpPr>
          <p:spPr>
            <a:xfrm>
              <a:off x="3243621" y="1875624"/>
              <a:ext cx="1793239" cy="1360805"/>
            </a:xfrm>
            <a:custGeom>
              <a:avLst/>
              <a:gdLst/>
              <a:ahLst/>
              <a:cxnLst/>
              <a:rect l="l" t="t" r="r" b="b"/>
              <a:pathLst>
                <a:path w="1793239" h="1360805" extrusionOk="0">
                  <a:moveTo>
                    <a:pt x="896378" y="0"/>
                  </a:moveTo>
                  <a:lnTo>
                    <a:pt x="841773" y="1241"/>
                  </a:lnTo>
                  <a:lnTo>
                    <a:pt x="788033" y="4919"/>
                  </a:lnTo>
                  <a:lnTo>
                    <a:pt x="735252" y="10961"/>
                  </a:lnTo>
                  <a:lnTo>
                    <a:pt x="683524" y="19297"/>
                  </a:lnTo>
                  <a:lnTo>
                    <a:pt x="632943" y="29855"/>
                  </a:lnTo>
                  <a:lnTo>
                    <a:pt x="583602" y="42565"/>
                  </a:lnTo>
                  <a:lnTo>
                    <a:pt x="535595" y="57355"/>
                  </a:lnTo>
                  <a:lnTo>
                    <a:pt x="489015" y="74153"/>
                  </a:lnTo>
                  <a:lnTo>
                    <a:pt x="443958" y="92890"/>
                  </a:lnTo>
                  <a:lnTo>
                    <a:pt x="400515" y="113493"/>
                  </a:lnTo>
                  <a:lnTo>
                    <a:pt x="358782" y="135891"/>
                  </a:lnTo>
                  <a:lnTo>
                    <a:pt x="318852" y="160014"/>
                  </a:lnTo>
                  <a:lnTo>
                    <a:pt x="280818" y="185790"/>
                  </a:lnTo>
                  <a:lnTo>
                    <a:pt x="244775" y="213147"/>
                  </a:lnTo>
                  <a:lnTo>
                    <a:pt x="210816" y="242016"/>
                  </a:lnTo>
                  <a:lnTo>
                    <a:pt x="179035" y="272324"/>
                  </a:lnTo>
                  <a:lnTo>
                    <a:pt x="149525" y="304001"/>
                  </a:lnTo>
                  <a:lnTo>
                    <a:pt x="122381" y="336975"/>
                  </a:lnTo>
                  <a:lnTo>
                    <a:pt x="97696" y="371175"/>
                  </a:lnTo>
                  <a:lnTo>
                    <a:pt x="75564" y="406530"/>
                  </a:lnTo>
                  <a:lnTo>
                    <a:pt x="56079" y="442969"/>
                  </a:lnTo>
                  <a:lnTo>
                    <a:pt x="39334" y="480420"/>
                  </a:lnTo>
                  <a:lnTo>
                    <a:pt x="25424" y="518813"/>
                  </a:lnTo>
                  <a:lnTo>
                    <a:pt x="14441" y="558076"/>
                  </a:lnTo>
                  <a:lnTo>
                    <a:pt x="6481" y="598139"/>
                  </a:lnTo>
                  <a:lnTo>
                    <a:pt x="1635" y="638929"/>
                  </a:lnTo>
                  <a:lnTo>
                    <a:pt x="0" y="680377"/>
                  </a:lnTo>
                  <a:lnTo>
                    <a:pt x="1635" y="721824"/>
                  </a:lnTo>
                  <a:lnTo>
                    <a:pt x="6481" y="762614"/>
                  </a:lnTo>
                  <a:lnTo>
                    <a:pt x="14441" y="802677"/>
                  </a:lnTo>
                  <a:lnTo>
                    <a:pt x="25424" y="841940"/>
                  </a:lnTo>
                  <a:lnTo>
                    <a:pt x="39334" y="880333"/>
                  </a:lnTo>
                  <a:lnTo>
                    <a:pt x="56079" y="917785"/>
                  </a:lnTo>
                  <a:lnTo>
                    <a:pt x="75564" y="954223"/>
                  </a:lnTo>
                  <a:lnTo>
                    <a:pt x="97696" y="989578"/>
                  </a:lnTo>
                  <a:lnTo>
                    <a:pt x="122381" y="1023778"/>
                  </a:lnTo>
                  <a:lnTo>
                    <a:pt x="149525" y="1056752"/>
                  </a:lnTo>
                  <a:lnTo>
                    <a:pt x="179035" y="1088429"/>
                  </a:lnTo>
                  <a:lnTo>
                    <a:pt x="210816" y="1118737"/>
                  </a:lnTo>
                  <a:lnTo>
                    <a:pt x="244775" y="1147606"/>
                  </a:lnTo>
                  <a:lnTo>
                    <a:pt x="280818" y="1174964"/>
                  </a:lnTo>
                  <a:lnTo>
                    <a:pt x="318852" y="1200739"/>
                  </a:lnTo>
                  <a:lnTo>
                    <a:pt x="358782" y="1224862"/>
                  </a:lnTo>
                  <a:lnTo>
                    <a:pt x="400515" y="1247261"/>
                  </a:lnTo>
                  <a:lnTo>
                    <a:pt x="443958" y="1267864"/>
                  </a:lnTo>
                  <a:lnTo>
                    <a:pt x="489015" y="1286600"/>
                  </a:lnTo>
                  <a:lnTo>
                    <a:pt x="535595" y="1303399"/>
                  </a:lnTo>
                  <a:lnTo>
                    <a:pt x="583602" y="1318188"/>
                  </a:lnTo>
                  <a:lnTo>
                    <a:pt x="632943" y="1330898"/>
                  </a:lnTo>
                  <a:lnTo>
                    <a:pt x="683524" y="1341456"/>
                  </a:lnTo>
                  <a:lnTo>
                    <a:pt x="735252" y="1349792"/>
                  </a:lnTo>
                  <a:lnTo>
                    <a:pt x="788033" y="1355834"/>
                  </a:lnTo>
                  <a:lnTo>
                    <a:pt x="841773" y="1359512"/>
                  </a:lnTo>
                  <a:lnTo>
                    <a:pt x="896378" y="1360754"/>
                  </a:lnTo>
                  <a:lnTo>
                    <a:pt x="950983" y="1359512"/>
                  </a:lnTo>
                  <a:lnTo>
                    <a:pt x="1004723" y="1355834"/>
                  </a:lnTo>
                  <a:lnTo>
                    <a:pt x="1057504" y="1349792"/>
                  </a:lnTo>
                  <a:lnTo>
                    <a:pt x="1109232" y="1341456"/>
                  </a:lnTo>
                  <a:lnTo>
                    <a:pt x="1159814" y="1330898"/>
                  </a:lnTo>
                  <a:lnTo>
                    <a:pt x="1209155" y="1318188"/>
                  </a:lnTo>
                  <a:lnTo>
                    <a:pt x="1257162" y="1303399"/>
                  </a:lnTo>
                  <a:lnTo>
                    <a:pt x="1303741" y="1286600"/>
                  </a:lnTo>
                  <a:lnTo>
                    <a:pt x="1348799" y="1267864"/>
                  </a:lnTo>
                  <a:lnTo>
                    <a:pt x="1392241" y="1247261"/>
                  </a:lnTo>
                  <a:lnTo>
                    <a:pt x="1433974" y="1224862"/>
                  </a:lnTo>
                  <a:lnTo>
                    <a:pt x="1473905" y="1200739"/>
                  </a:lnTo>
                  <a:lnTo>
                    <a:pt x="1511938" y="1174964"/>
                  </a:lnTo>
                  <a:lnTo>
                    <a:pt x="1547982" y="1147606"/>
                  </a:lnTo>
                  <a:lnTo>
                    <a:pt x="1581941" y="1118737"/>
                  </a:lnTo>
                  <a:lnTo>
                    <a:pt x="1613722" y="1088429"/>
                  </a:lnTo>
                  <a:lnTo>
                    <a:pt x="1643231" y="1056752"/>
                  </a:lnTo>
                  <a:lnTo>
                    <a:pt x="1670375" y="1023778"/>
                  </a:lnTo>
                  <a:lnTo>
                    <a:pt x="1695060" y="989578"/>
                  </a:lnTo>
                  <a:lnTo>
                    <a:pt x="1717192" y="954223"/>
                  </a:lnTo>
                  <a:lnTo>
                    <a:pt x="1736677" y="917785"/>
                  </a:lnTo>
                  <a:lnTo>
                    <a:pt x="1753422" y="880333"/>
                  </a:lnTo>
                  <a:lnTo>
                    <a:pt x="1767333" y="841940"/>
                  </a:lnTo>
                  <a:lnTo>
                    <a:pt x="1778315" y="802677"/>
                  </a:lnTo>
                  <a:lnTo>
                    <a:pt x="1786276" y="762614"/>
                  </a:lnTo>
                  <a:lnTo>
                    <a:pt x="1791121" y="721824"/>
                  </a:lnTo>
                  <a:lnTo>
                    <a:pt x="1792757" y="680377"/>
                  </a:lnTo>
                  <a:lnTo>
                    <a:pt x="1791121" y="638929"/>
                  </a:lnTo>
                  <a:lnTo>
                    <a:pt x="1786276" y="598139"/>
                  </a:lnTo>
                  <a:lnTo>
                    <a:pt x="1778315" y="558076"/>
                  </a:lnTo>
                  <a:lnTo>
                    <a:pt x="1767333" y="518813"/>
                  </a:lnTo>
                  <a:lnTo>
                    <a:pt x="1753422" y="480420"/>
                  </a:lnTo>
                  <a:lnTo>
                    <a:pt x="1736677" y="442969"/>
                  </a:lnTo>
                  <a:lnTo>
                    <a:pt x="1717192" y="406530"/>
                  </a:lnTo>
                  <a:lnTo>
                    <a:pt x="1695060" y="371175"/>
                  </a:lnTo>
                  <a:lnTo>
                    <a:pt x="1670375" y="336975"/>
                  </a:lnTo>
                  <a:lnTo>
                    <a:pt x="1643231" y="304001"/>
                  </a:lnTo>
                  <a:lnTo>
                    <a:pt x="1613722" y="272324"/>
                  </a:lnTo>
                  <a:lnTo>
                    <a:pt x="1581941" y="242016"/>
                  </a:lnTo>
                  <a:lnTo>
                    <a:pt x="1547982" y="213147"/>
                  </a:lnTo>
                  <a:lnTo>
                    <a:pt x="1511938" y="185790"/>
                  </a:lnTo>
                  <a:lnTo>
                    <a:pt x="1473905" y="160014"/>
                  </a:lnTo>
                  <a:lnTo>
                    <a:pt x="1433974" y="135891"/>
                  </a:lnTo>
                  <a:lnTo>
                    <a:pt x="1392241" y="113493"/>
                  </a:lnTo>
                  <a:lnTo>
                    <a:pt x="1348799" y="92890"/>
                  </a:lnTo>
                  <a:lnTo>
                    <a:pt x="1303741" y="74153"/>
                  </a:lnTo>
                  <a:lnTo>
                    <a:pt x="1257162" y="57355"/>
                  </a:lnTo>
                  <a:lnTo>
                    <a:pt x="1209155" y="42565"/>
                  </a:lnTo>
                  <a:lnTo>
                    <a:pt x="1159814" y="29855"/>
                  </a:lnTo>
                  <a:lnTo>
                    <a:pt x="1109232" y="19297"/>
                  </a:lnTo>
                  <a:lnTo>
                    <a:pt x="1057504" y="10961"/>
                  </a:lnTo>
                  <a:lnTo>
                    <a:pt x="1004723" y="4919"/>
                  </a:lnTo>
                  <a:lnTo>
                    <a:pt x="950983" y="1241"/>
                  </a:lnTo>
                  <a:lnTo>
                    <a:pt x="89637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34" name="Google Shape;734;p20"/>
          <p:cNvSpPr txBox="1"/>
          <p:nvPr/>
        </p:nvSpPr>
        <p:spPr>
          <a:xfrm>
            <a:off x="3346508" y="2193784"/>
            <a:ext cx="1554608" cy="813423"/>
          </a:xfrm>
          <a:prstGeom prst="rect">
            <a:avLst/>
          </a:prstGeom>
          <a:noFill/>
          <a:ln>
            <a:noFill/>
          </a:ln>
        </p:spPr>
        <p:txBody>
          <a:bodyPr spcFirstLastPara="1" wrap="square" lIns="0" tIns="5075" rIns="0" bIns="0" anchor="t" anchorCtr="0">
            <a:spAutoFit/>
          </a:bodyPr>
          <a:lstStyle/>
          <a:p>
            <a:pPr marL="12700" marR="5080" lvl="0" indent="289560" algn="ctr" rtl="0">
              <a:lnSpc>
                <a:spcPct val="102899"/>
              </a:lnSpc>
              <a:spcBef>
                <a:spcPts val="0"/>
              </a:spcBef>
              <a:spcAft>
                <a:spcPts val="0"/>
              </a:spcAft>
              <a:buClr>
                <a:srgbClr val="000000"/>
              </a:buClr>
              <a:buSzPts val="1700"/>
              <a:buFont typeface="Arial"/>
              <a:buNone/>
            </a:pPr>
            <a:r>
              <a:rPr lang="en-US" sz="1700" b="1" i="0" u="none" strike="noStrike" cap="none">
                <a:solidFill>
                  <a:srgbClr val="2D5C9E"/>
                </a:solidFill>
                <a:latin typeface="Helvetica Neue"/>
                <a:ea typeface="Helvetica Neue"/>
                <a:cs typeface="Helvetica Neue"/>
                <a:sym typeface="Helvetica Neue"/>
              </a:rPr>
              <a:t>Genre et identité de genre</a:t>
            </a:r>
            <a:endParaRPr/>
          </a:p>
        </p:txBody>
      </p:sp>
      <p:grpSp>
        <p:nvGrpSpPr>
          <p:cNvPr id="735" name="Google Shape;735;p20"/>
          <p:cNvGrpSpPr/>
          <p:nvPr/>
        </p:nvGrpSpPr>
        <p:grpSpPr>
          <a:xfrm>
            <a:off x="1236621" y="1875624"/>
            <a:ext cx="8584766" cy="3505543"/>
            <a:chOff x="1236621" y="1875624"/>
            <a:chExt cx="8584766" cy="3505543"/>
          </a:xfrm>
        </p:grpSpPr>
        <p:sp>
          <p:nvSpPr>
            <p:cNvPr id="736" name="Google Shape;736;p20"/>
            <p:cNvSpPr/>
            <p:nvPr/>
          </p:nvSpPr>
          <p:spPr>
            <a:xfrm>
              <a:off x="3243621" y="1875624"/>
              <a:ext cx="1793239" cy="1360805"/>
            </a:xfrm>
            <a:custGeom>
              <a:avLst/>
              <a:gdLst/>
              <a:ahLst/>
              <a:cxnLst/>
              <a:rect l="l" t="t" r="r" b="b"/>
              <a:pathLst>
                <a:path w="1793239" h="1360805" extrusionOk="0">
                  <a:moveTo>
                    <a:pt x="896378" y="1360754"/>
                  </a:moveTo>
                  <a:lnTo>
                    <a:pt x="950983" y="1359512"/>
                  </a:lnTo>
                  <a:lnTo>
                    <a:pt x="1004723" y="1355834"/>
                  </a:lnTo>
                  <a:lnTo>
                    <a:pt x="1057504" y="1349792"/>
                  </a:lnTo>
                  <a:lnTo>
                    <a:pt x="1109232" y="1341456"/>
                  </a:lnTo>
                  <a:lnTo>
                    <a:pt x="1159814" y="1330898"/>
                  </a:lnTo>
                  <a:lnTo>
                    <a:pt x="1209155" y="1318188"/>
                  </a:lnTo>
                  <a:lnTo>
                    <a:pt x="1257162" y="1303399"/>
                  </a:lnTo>
                  <a:lnTo>
                    <a:pt x="1303741" y="1286600"/>
                  </a:lnTo>
                  <a:lnTo>
                    <a:pt x="1348799" y="1267864"/>
                  </a:lnTo>
                  <a:lnTo>
                    <a:pt x="1392241" y="1247261"/>
                  </a:lnTo>
                  <a:lnTo>
                    <a:pt x="1433974" y="1224862"/>
                  </a:lnTo>
                  <a:lnTo>
                    <a:pt x="1473905" y="1200739"/>
                  </a:lnTo>
                  <a:lnTo>
                    <a:pt x="1511938" y="1174964"/>
                  </a:lnTo>
                  <a:lnTo>
                    <a:pt x="1547982" y="1147606"/>
                  </a:lnTo>
                  <a:lnTo>
                    <a:pt x="1581941" y="1118737"/>
                  </a:lnTo>
                  <a:lnTo>
                    <a:pt x="1613722" y="1088429"/>
                  </a:lnTo>
                  <a:lnTo>
                    <a:pt x="1643231" y="1056752"/>
                  </a:lnTo>
                  <a:lnTo>
                    <a:pt x="1670375" y="1023778"/>
                  </a:lnTo>
                  <a:lnTo>
                    <a:pt x="1695060" y="989578"/>
                  </a:lnTo>
                  <a:lnTo>
                    <a:pt x="1717192" y="954223"/>
                  </a:lnTo>
                  <a:lnTo>
                    <a:pt x="1736677" y="917785"/>
                  </a:lnTo>
                  <a:lnTo>
                    <a:pt x="1753422" y="880333"/>
                  </a:lnTo>
                  <a:lnTo>
                    <a:pt x="1767333" y="841940"/>
                  </a:lnTo>
                  <a:lnTo>
                    <a:pt x="1778315" y="802677"/>
                  </a:lnTo>
                  <a:lnTo>
                    <a:pt x="1786276" y="762614"/>
                  </a:lnTo>
                  <a:lnTo>
                    <a:pt x="1791121" y="721824"/>
                  </a:lnTo>
                  <a:lnTo>
                    <a:pt x="1792757" y="680377"/>
                  </a:lnTo>
                  <a:lnTo>
                    <a:pt x="1791121" y="638929"/>
                  </a:lnTo>
                  <a:lnTo>
                    <a:pt x="1786276" y="598139"/>
                  </a:lnTo>
                  <a:lnTo>
                    <a:pt x="1778315" y="558076"/>
                  </a:lnTo>
                  <a:lnTo>
                    <a:pt x="1767333" y="518813"/>
                  </a:lnTo>
                  <a:lnTo>
                    <a:pt x="1753422" y="480420"/>
                  </a:lnTo>
                  <a:lnTo>
                    <a:pt x="1736677" y="442969"/>
                  </a:lnTo>
                  <a:lnTo>
                    <a:pt x="1717192" y="406530"/>
                  </a:lnTo>
                  <a:lnTo>
                    <a:pt x="1695060" y="371175"/>
                  </a:lnTo>
                  <a:lnTo>
                    <a:pt x="1670375" y="336975"/>
                  </a:lnTo>
                  <a:lnTo>
                    <a:pt x="1643231" y="304001"/>
                  </a:lnTo>
                  <a:lnTo>
                    <a:pt x="1613722" y="272324"/>
                  </a:lnTo>
                  <a:lnTo>
                    <a:pt x="1581941" y="242016"/>
                  </a:lnTo>
                  <a:lnTo>
                    <a:pt x="1547982" y="213147"/>
                  </a:lnTo>
                  <a:lnTo>
                    <a:pt x="1511938" y="185790"/>
                  </a:lnTo>
                  <a:lnTo>
                    <a:pt x="1473905" y="160014"/>
                  </a:lnTo>
                  <a:lnTo>
                    <a:pt x="1433974" y="135891"/>
                  </a:lnTo>
                  <a:lnTo>
                    <a:pt x="1392241" y="113493"/>
                  </a:lnTo>
                  <a:lnTo>
                    <a:pt x="1348799" y="92890"/>
                  </a:lnTo>
                  <a:lnTo>
                    <a:pt x="1303741" y="74153"/>
                  </a:lnTo>
                  <a:lnTo>
                    <a:pt x="1257162" y="57355"/>
                  </a:lnTo>
                  <a:lnTo>
                    <a:pt x="1209155" y="42565"/>
                  </a:lnTo>
                  <a:lnTo>
                    <a:pt x="1159814" y="29855"/>
                  </a:lnTo>
                  <a:lnTo>
                    <a:pt x="1109232" y="19297"/>
                  </a:lnTo>
                  <a:lnTo>
                    <a:pt x="1057504" y="10961"/>
                  </a:lnTo>
                  <a:lnTo>
                    <a:pt x="1004723" y="4919"/>
                  </a:lnTo>
                  <a:lnTo>
                    <a:pt x="950983" y="1241"/>
                  </a:lnTo>
                  <a:lnTo>
                    <a:pt x="896378" y="0"/>
                  </a:lnTo>
                  <a:lnTo>
                    <a:pt x="841773" y="1241"/>
                  </a:lnTo>
                  <a:lnTo>
                    <a:pt x="788033" y="4919"/>
                  </a:lnTo>
                  <a:lnTo>
                    <a:pt x="735252" y="10961"/>
                  </a:lnTo>
                  <a:lnTo>
                    <a:pt x="683524" y="19297"/>
                  </a:lnTo>
                  <a:lnTo>
                    <a:pt x="632943" y="29855"/>
                  </a:lnTo>
                  <a:lnTo>
                    <a:pt x="583602" y="42565"/>
                  </a:lnTo>
                  <a:lnTo>
                    <a:pt x="535595" y="57355"/>
                  </a:lnTo>
                  <a:lnTo>
                    <a:pt x="489015" y="74153"/>
                  </a:lnTo>
                  <a:lnTo>
                    <a:pt x="443958" y="92890"/>
                  </a:lnTo>
                  <a:lnTo>
                    <a:pt x="400515" y="113493"/>
                  </a:lnTo>
                  <a:lnTo>
                    <a:pt x="358782" y="135891"/>
                  </a:lnTo>
                  <a:lnTo>
                    <a:pt x="318852" y="160014"/>
                  </a:lnTo>
                  <a:lnTo>
                    <a:pt x="280818" y="185790"/>
                  </a:lnTo>
                  <a:lnTo>
                    <a:pt x="244775" y="213147"/>
                  </a:lnTo>
                  <a:lnTo>
                    <a:pt x="210816" y="242016"/>
                  </a:lnTo>
                  <a:lnTo>
                    <a:pt x="179035" y="272324"/>
                  </a:lnTo>
                  <a:lnTo>
                    <a:pt x="149525" y="304001"/>
                  </a:lnTo>
                  <a:lnTo>
                    <a:pt x="122381" y="336975"/>
                  </a:lnTo>
                  <a:lnTo>
                    <a:pt x="97696" y="371175"/>
                  </a:lnTo>
                  <a:lnTo>
                    <a:pt x="75564" y="406530"/>
                  </a:lnTo>
                  <a:lnTo>
                    <a:pt x="56079" y="442969"/>
                  </a:lnTo>
                  <a:lnTo>
                    <a:pt x="39334" y="480420"/>
                  </a:lnTo>
                  <a:lnTo>
                    <a:pt x="25424" y="518813"/>
                  </a:lnTo>
                  <a:lnTo>
                    <a:pt x="14441" y="558076"/>
                  </a:lnTo>
                  <a:lnTo>
                    <a:pt x="6481" y="598139"/>
                  </a:lnTo>
                  <a:lnTo>
                    <a:pt x="1635" y="638929"/>
                  </a:lnTo>
                  <a:lnTo>
                    <a:pt x="0" y="680377"/>
                  </a:lnTo>
                  <a:lnTo>
                    <a:pt x="1635" y="721824"/>
                  </a:lnTo>
                  <a:lnTo>
                    <a:pt x="6481" y="762614"/>
                  </a:lnTo>
                  <a:lnTo>
                    <a:pt x="14441" y="802677"/>
                  </a:lnTo>
                  <a:lnTo>
                    <a:pt x="25424" y="841940"/>
                  </a:lnTo>
                  <a:lnTo>
                    <a:pt x="39334" y="880333"/>
                  </a:lnTo>
                  <a:lnTo>
                    <a:pt x="56079" y="917785"/>
                  </a:lnTo>
                  <a:lnTo>
                    <a:pt x="75564" y="954223"/>
                  </a:lnTo>
                  <a:lnTo>
                    <a:pt x="97696" y="989578"/>
                  </a:lnTo>
                  <a:lnTo>
                    <a:pt x="122381" y="1023778"/>
                  </a:lnTo>
                  <a:lnTo>
                    <a:pt x="149525" y="1056752"/>
                  </a:lnTo>
                  <a:lnTo>
                    <a:pt x="179035" y="1088429"/>
                  </a:lnTo>
                  <a:lnTo>
                    <a:pt x="210816" y="1118737"/>
                  </a:lnTo>
                  <a:lnTo>
                    <a:pt x="244775" y="1147606"/>
                  </a:lnTo>
                  <a:lnTo>
                    <a:pt x="280818" y="1174964"/>
                  </a:lnTo>
                  <a:lnTo>
                    <a:pt x="318852" y="1200739"/>
                  </a:lnTo>
                  <a:lnTo>
                    <a:pt x="358782" y="1224862"/>
                  </a:lnTo>
                  <a:lnTo>
                    <a:pt x="400515" y="1247261"/>
                  </a:lnTo>
                  <a:lnTo>
                    <a:pt x="443958" y="1267864"/>
                  </a:lnTo>
                  <a:lnTo>
                    <a:pt x="489015" y="1286600"/>
                  </a:lnTo>
                  <a:lnTo>
                    <a:pt x="535595" y="1303399"/>
                  </a:lnTo>
                  <a:lnTo>
                    <a:pt x="583602" y="1318188"/>
                  </a:lnTo>
                  <a:lnTo>
                    <a:pt x="632943" y="1330898"/>
                  </a:lnTo>
                  <a:lnTo>
                    <a:pt x="683524" y="1341456"/>
                  </a:lnTo>
                  <a:lnTo>
                    <a:pt x="735252" y="1349792"/>
                  </a:lnTo>
                  <a:lnTo>
                    <a:pt x="788033" y="1355834"/>
                  </a:lnTo>
                  <a:lnTo>
                    <a:pt x="841773" y="1359512"/>
                  </a:lnTo>
                  <a:lnTo>
                    <a:pt x="896378" y="1360754"/>
                  </a:lnTo>
                  <a:close/>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7" name="Google Shape;737;p20"/>
            <p:cNvSpPr/>
            <p:nvPr/>
          </p:nvSpPr>
          <p:spPr>
            <a:xfrm>
              <a:off x="2722087" y="3179671"/>
              <a:ext cx="7099300" cy="1428750"/>
            </a:xfrm>
            <a:custGeom>
              <a:avLst/>
              <a:gdLst/>
              <a:ahLst/>
              <a:cxnLst/>
              <a:rect l="l" t="t" r="r" b="b"/>
              <a:pathLst>
                <a:path w="7099300" h="1428750" extrusionOk="0">
                  <a:moveTo>
                    <a:pt x="0" y="1428394"/>
                  </a:moveTo>
                  <a:lnTo>
                    <a:pt x="7098830" y="0"/>
                  </a:lnTo>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8" name="Google Shape;738;p20"/>
            <p:cNvSpPr/>
            <p:nvPr/>
          </p:nvSpPr>
          <p:spPr>
            <a:xfrm>
              <a:off x="1236621" y="4020362"/>
              <a:ext cx="1793239" cy="1360805"/>
            </a:xfrm>
            <a:custGeom>
              <a:avLst/>
              <a:gdLst/>
              <a:ahLst/>
              <a:cxnLst/>
              <a:rect l="l" t="t" r="r" b="b"/>
              <a:pathLst>
                <a:path w="1793239" h="1360804" extrusionOk="0">
                  <a:moveTo>
                    <a:pt x="896378" y="0"/>
                  </a:moveTo>
                  <a:lnTo>
                    <a:pt x="841773" y="1241"/>
                  </a:lnTo>
                  <a:lnTo>
                    <a:pt x="788033" y="4919"/>
                  </a:lnTo>
                  <a:lnTo>
                    <a:pt x="735252" y="10961"/>
                  </a:lnTo>
                  <a:lnTo>
                    <a:pt x="683524" y="19297"/>
                  </a:lnTo>
                  <a:lnTo>
                    <a:pt x="632943" y="29855"/>
                  </a:lnTo>
                  <a:lnTo>
                    <a:pt x="583602" y="42565"/>
                  </a:lnTo>
                  <a:lnTo>
                    <a:pt x="535595" y="57355"/>
                  </a:lnTo>
                  <a:lnTo>
                    <a:pt x="489015" y="74153"/>
                  </a:lnTo>
                  <a:lnTo>
                    <a:pt x="443958" y="92890"/>
                  </a:lnTo>
                  <a:lnTo>
                    <a:pt x="400515" y="113493"/>
                  </a:lnTo>
                  <a:lnTo>
                    <a:pt x="358782" y="135891"/>
                  </a:lnTo>
                  <a:lnTo>
                    <a:pt x="318852" y="160014"/>
                  </a:lnTo>
                  <a:lnTo>
                    <a:pt x="280818" y="185790"/>
                  </a:lnTo>
                  <a:lnTo>
                    <a:pt x="244775" y="213147"/>
                  </a:lnTo>
                  <a:lnTo>
                    <a:pt x="210816" y="242016"/>
                  </a:lnTo>
                  <a:lnTo>
                    <a:pt x="179035" y="272324"/>
                  </a:lnTo>
                  <a:lnTo>
                    <a:pt x="149525" y="304001"/>
                  </a:lnTo>
                  <a:lnTo>
                    <a:pt x="122381" y="336975"/>
                  </a:lnTo>
                  <a:lnTo>
                    <a:pt x="97696" y="371175"/>
                  </a:lnTo>
                  <a:lnTo>
                    <a:pt x="75564" y="406530"/>
                  </a:lnTo>
                  <a:lnTo>
                    <a:pt x="56079" y="442969"/>
                  </a:lnTo>
                  <a:lnTo>
                    <a:pt x="39334" y="480420"/>
                  </a:lnTo>
                  <a:lnTo>
                    <a:pt x="25424" y="518813"/>
                  </a:lnTo>
                  <a:lnTo>
                    <a:pt x="14441" y="558076"/>
                  </a:lnTo>
                  <a:lnTo>
                    <a:pt x="6481" y="598139"/>
                  </a:lnTo>
                  <a:lnTo>
                    <a:pt x="1635" y="638929"/>
                  </a:lnTo>
                  <a:lnTo>
                    <a:pt x="0" y="680377"/>
                  </a:lnTo>
                  <a:lnTo>
                    <a:pt x="1635" y="721824"/>
                  </a:lnTo>
                  <a:lnTo>
                    <a:pt x="6481" y="762614"/>
                  </a:lnTo>
                  <a:lnTo>
                    <a:pt x="14441" y="802677"/>
                  </a:lnTo>
                  <a:lnTo>
                    <a:pt x="25424" y="841940"/>
                  </a:lnTo>
                  <a:lnTo>
                    <a:pt x="39334" y="880333"/>
                  </a:lnTo>
                  <a:lnTo>
                    <a:pt x="56079" y="917785"/>
                  </a:lnTo>
                  <a:lnTo>
                    <a:pt x="75564" y="954223"/>
                  </a:lnTo>
                  <a:lnTo>
                    <a:pt x="97696" y="989578"/>
                  </a:lnTo>
                  <a:lnTo>
                    <a:pt x="122381" y="1023778"/>
                  </a:lnTo>
                  <a:lnTo>
                    <a:pt x="149525" y="1056752"/>
                  </a:lnTo>
                  <a:lnTo>
                    <a:pt x="179035" y="1088429"/>
                  </a:lnTo>
                  <a:lnTo>
                    <a:pt x="210816" y="1118737"/>
                  </a:lnTo>
                  <a:lnTo>
                    <a:pt x="244775" y="1147606"/>
                  </a:lnTo>
                  <a:lnTo>
                    <a:pt x="280818" y="1174964"/>
                  </a:lnTo>
                  <a:lnTo>
                    <a:pt x="318852" y="1200739"/>
                  </a:lnTo>
                  <a:lnTo>
                    <a:pt x="358782" y="1224862"/>
                  </a:lnTo>
                  <a:lnTo>
                    <a:pt x="400515" y="1247261"/>
                  </a:lnTo>
                  <a:lnTo>
                    <a:pt x="443958" y="1267864"/>
                  </a:lnTo>
                  <a:lnTo>
                    <a:pt x="489015" y="1286600"/>
                  </a:lnTo>
                  <a:lnTo>
                    <a:pt x="535595" y="1303399"/>
                  </a:lnTo>
                  <a:lnTo>
                    <a:pt x="583602" y="1318188"/>
                  </a:lnTo>
                  <a:lnTo>
                    <a:pt x="632943" y="1330898"/>
                  </a:lnTo>
                  <a:lnTo>
                    <a:pt x="683524" y="1341456"/>
                  </a:lnTo>
                  <a:lnTo>
                    <a:pt x="735252" y="1349792"/>
                  </a:lnTo>
                  <a:lnTo>
                    <a:pt x="788033" y="1355834"/>
                  </a:lnTo>
                  <a:lnTo>
                    <a:pt x="841773" y="1359512"/>
                  </a:lnTo>
                  <a:lnTo>
                    <a:pt x="896378" y="1360754"/>
                  </a:lnTo>
                  <a:lnTo>
                    <a:pt x="950983" y="1359512"/>
                  </a:lnTo>
                  <a:lnTo>
                    <a:pt x="1004723" y="1355834"/>
                  </a:lnTo>
                  <a:lnTo>
                    <a:pt x="1057504" y="1349792"/>
                  </a:lnTo>
                  <a:lnTo>
                    <a:pt x="1109232" y="1341456"/>
                  </a:lnTo>
                  <a:lnTo>
                    <a:pt x="1159814" y="1330898"/>
                  </a:lnTo>
                  <a:lnTo>
                    <a:pt x="1209155" y="1318188"/>
                  </a:lnTo>
                  <a:lnTo>
                    <a:pt x="1257162" y="1303399"/>
                  </a:lnTo>
                  <a:lnTo>
                    <a:pt x="1303741" y="1286600"/>
                  </a:lnTo>
                  <a:lnTo>
                    <a:pt x="1348799" y="1267864"/>
                  </a:lnTo>
                  <a:lnTo>
                    <a:pt x="1392241" y="1247261"/>
                  </a:lnTo>
                  <a:lnTo>
                    <a:pt x="1433974" y="1224862"/>
                  </a:lnTo>
                  <a:lnTo>
                    <a:pt x="1473905" y="1200739"/>
                  </a:lnTo>
                  <a:lnTo>
                    <a:pt x="1511938" y="1174964"/>
                  </a:lnTo>
                  <a:lnTo>
                    <a:pt x="1547982" y="1147606"/>
                  </a:lnTo>
                  <a:lnTo>
                    <a:pt x="1581941" y="1118737"/>
                  </a:lnTo>
                  <a:lnTo>
                    <a:pt x="1613722" y="1088429"/>
                  </a:lnTo>
                  <a:lnTo>
                    <a:pt x="1643231" y="1056752"/>
                  </a:lnTo>
                  <a:lnTo>
                    <a:pt x="1670375" y="1023778"/>
                  </a:lnTo>
                  <a:lnTo>
                    <a:pt x="1695060" y="989578"/>
                  </a:lnTo>
                  <a:lnTo>
                    <a:pt x="1717192" y="954223"/>
                  </a:lnTo>
                  <a:lnTo>
                    <a:pt x="1736677" y="917785"/>
                  </a:lnTo>
                  <a:lnTo>
                    <a:pt x="1753422" y="880333"/>
                  </a:lnTo>
                  <a:lnTo>
                    <a:pt x="1767333" y="841940"/>
                  </a:lnTo>
                  <a:lnTo>
                    <a:pt x="1778315" y="802677"/>
                  </a:lnTo>
                  <a:lnTo>
                    <a:pt x="1786276" y="762614"/>
                  </a:lnTo>
                  <a:lnTo>
                    <a:pt x="1791121" y="721824"/>
                  </a:lnTo>
                  <a:lnTo>
                    <a:pt x="1792757" y="680377"/>
                  </a:lnTo>
                  <a:lnTo>
                    <a:pt x="1791121" y="638929"/>
                  </a:lnTo>
                  <a:lnTo>
                    <a:pt x="1786276" y="598139"/>
                  </a:lnTo>
                  <a:lnTo>
                    <a:pt x="1778315" y="558076"/>
                  </a:lnTo>
                  <a:lnTo>
                    <a:pt x="1767333" y="518813"/>
                  </a:lnTo>
                  <a:lnTo>
                    <a:pt x="1753422" y="480420"/>
                  </a:lnTo>
                  <a:lnTo>
                    <a:pt x="1736677" y="442969"/>
                  </a:lnTo>
                  <a:lnTo>
                    <a:pt x="1717192" y="406530"/>
                  </a:lnTo>
                  <a:lnTo>
                    <a:pt x="1695060" y="371175"/>
                  </a:lnTo>
                  <a:lnTo>
                    <a:pt x="1670375" y="336975"/>
                  </a:lnTo>
                  <a:lnTo>
                    <a:pt x="1643231" y="304001"/>
                  </a:lnTo>
                  <a:lnTo>
                    <a:pt x="1613722" y="272324"/>
                  </a:lnTo>
                  <a:lnTo>
                    <a:pt x="1581941" y="242016"/>
                  </a:lnTo>
                  <a:lnTo>
                    <a:pt x="1547982" y="213147"/>
                  </a:lnTo>
                  <a:lnTo>
                    <a:pt x="1511938" y="185790"/>
                  </a:lnTo>
                  <a:lnTo>
                    <a:pt x="1473905" y="160014"/>
                  </a:lnTo>
                  <a:lnTo>
                    <a:pt x="1433974" y="135891"/>
                  </a:lnTo>
                  <a:lnTo>
                    <a:pt x="1392241" y="113493"/>
                  </a:lnTo>
                  <a:lnTo>
                    <a:pt x="1348799" y="92890"/>
                  </a:lnTo>
                  <a:lnTo>
                    <a:pt x="1303741" y="74153"/>
                  </a:lnTo>
                  <a:lnTo>
                    <a:pt x="1257162" y="57355"/>
                  </a:lnTo>
                  <a:lnTo>
                    <a:pt x="1209155" y="42565"/>
                  </a:lnTo>
                  <a:lnTo>
                    <a:pt x="1159814" y="29855"/>
                  </a:lnTo>
                  <a:lnTo>
                    <a:pt x="1109232" y="19297"/>
                  </a:lnTo>
                  <a:lnTo>
                    <a:pt x="1057504" y="10961"/>
                  </a:lnTo>
                  <a:lnTo>
                    <a:pt x="1004723" y="4919"/>
                  </a:lnTo>
                  <a:lnTo>
                    <a:pt x="950983" y="1241"/>
                  </a:lnTo>
                  <a:lnTo>
                    <a:pt x="89637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39" name="Google Shape;739;p20"/>
          <p:cNvSpPr txBox="1"/>
          <p:nvPr/>
        </p:nvSpPr>
        <p:spPr>
          <a:xfrm>
            <a:off x="1909150" y="4577382"/>
            <a:ext cx="429259" cy="28448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700"/>
              <a:buFont typeface="Arial"/>
              <a:buNone/>
            </a:pPr>
            <a:r>
              <a:rPr lang="en-US" sz="1700" b="1" i="0" u="none" strike="noStrike" cap="none">
                <a:solidFill>
                  <a:srgbClr val="2D5C9E"/>
                </a:solidFill>
                <a:latin typeface="Helvetica Neue"/>
                <a:ea typeface="Helvetica Neue"/>
                <a:cs typeface="Helvetica Neue"/>
                <a:sym typeface="Helvetica Neue"/>
              </a:rPr>
              <a:t>Âge </a:t>
            </a:r>
            <a:endParaRPr sz="1700" b="0" i="0" u="none" strike="noStrike" cap="none">
              <a:solidFill>
                <a:schemeClr val="dk1"/>
              </a:solidFill>
              <a:latin typeface="Helvetica Neue"/>
              <a:ea typeface="Helvetica Neue"/>
              <a:cs typeface="Helvetica Neue"/>
              <a:sym typeface="Helvetica Neue"/>
            </a:endParaRPr>
          </a:p>
        </p:txBody>
      </p:sp>
      <p:grpSp>
        <p:nvGrpSpPr>
          <p:cNvPr id="740" name="Google Shape;740;p20"/>
          <p:cNvGrpSpPr/>
          <p:nvPr/>
        </p:nvGrpSpPr>
        <p:grpSpPr>
          <a:xfrm>
            <a:off x="1236621" y="2406631"/>
            <a:ext cx="9988888" cy="2974536"/>
            <a:chOff x="1236621" y="2406631"/>
            <a:chExt cx="9988888" cy="2974536"/>
          </a:xfrm>
        </p:grpSpPr>
        <p:sp>
          <p:nvSpPr>
            <p:cNvPr id="741" name="Google Shape;741;p20"/>
            <p:cNvSpPr/>
            <p:nvPr/>
          </p:nvSpPr>
          <p:spPr>
            <a:xfrm>
              <a:off x="1236621" y="4020362"/>
              <a:ext cx="1793239" cy="1360805"/>
            </a:xfrm>
            <a:custGeom>
              <a:avLst/>
              <a:gdLst/>
              <a:ahLst/>
              <a:cxnLst/>
              <a:rect l="l" t="t" r="r" b="b"/>
              <a:pathLst>
                <a:path w="1793239" h="1360804" extrusionOk="0">
                  <a:moveTo>
                    <a:pt x="896378" y="1360754"/>
                  </a:moveTo>
                  <a:lnTo>
                    <a:pt x="950983" y="1359512"/>
                  </a:lnTo>
                  <a:lnTo>
                    <a:pt x="1004723" y="1355834"/>
                  </a:lnTo>
                  <a:lnTo>
                    <a:pt x="1057504" y="1349792"/>
                  </a:lnTo>
                  <a:lnTo>
                    <a:pt x="1109232" y="1341456"/>
                  </a:lnTo>
                  <a:lnTo>
                    <a:pt x="1159814" y="1330898"/>
                  </a:lnTo>
                  <a:lnTo>
                    <a:pt x="1209155" y="1318188"/>
                  </a:lnTo>
                  <a:lnTo>
                    <a:pt x="1257162" y="1303399"/>
                  </a:lnTo>
                  <a:lnTo>
                    <a:pt x="1303741" y="1286600"/>
                  </a:lnTo>
                  <a:lnTo>
                    <a:pt x="1348799" y="1267864"/>
                  </a:lnTo>
                  <a:lnTo>
                    <a:pt x="1392241" y="1247261"/>
                  </a:lnTo>
                  <a:lnTo>
                    <a:pt x="1433974" y="1224862"/>
                  </a:lnTo>
                  <a:lnTo>
                    <a:pt x="1473905" y="1200739"/>
                  </a:lnTo>
                  <a:lnTo>
                    <a:pt x="1511938" y="1174964"/>
                  </a:lnTo>
                  <a:lnTo>
                    <a:pt x="1547982" y="1147606"/>
                  </a:lnTo>
                  <a:lnTo>
                    <a:pt x="1581941" y="1118737"/>
                  </a:lnTo>
                  <a:lnTo>
                    <a:pt x="1613722" y="1088429"/>
                  </a:lnTo>
                  <a:lnTo>
                    <a:pt x="1643231" y="1056752"/>
                  </a:lnTo>
                  <a:lnTo>
                    <a:pt x="1670375" y="1023778"/>
                  </a:lnTo>
                  <a:lnTo>
                    <a:pt x="1695060" y="989578"/>
                  </a:lnTo>
                  <a:lnTo>
                    <a:pt x="1717192" y="954223"/>
                  </a:lnTo>
                  <a:lnTo>
                    <a:pt x="1736677" y="917785"/>
                  </a:lnTo>
                  <a:lnTo>
                    <a:pt x="1753422" y="880333"/>
                  </a:lnTo>
                  <a:lnTo>
                    <a:pt x="1767333" y="841940"/>
                  </a:lnTo>
                  <a:lnTo>
                    <a:pt x="1778315" y="802677"/>
                  </a:lnTo>
                  <a:lnTo>
                    <a:pt x="1786276" y="762614"/>
                  </a:lnTo>
                  <a:lnTo>
                    <a:pt x="1791121" y="721824"/>
                  </a:lnTo>
                  <a:lnTo>
                    <a:pt x="1792757" y="680377"/>
                  </a:lnTo>
                  <a:lnTo>
                    <a:pt x="1791121" y="638929"/>
                  </a:lnTo>
                  <a:lnTo>
                    <a:pt x="1786276" y="598139"/>
                  </a:lnTo>
                  <a:lnTo>
                    <a:pt x="1778315" y="558076"/>
                  </a:lnTo>
                  <a:lnTo>
                    <a:pt x="1767333" y="518813"/>
                  </a:lnTo>
                  <a:lnTo>
                    <a:pt x="1753422" y="480420"/>
                  </a:lnTo>
                  <a:lnTo>
                    <a:pt x="1736677" y="442969"/>
                  </a:lnTo>
                  <a:lnTo>
                    <a:pt x="1717192" y="406530"/>
                  </a:lnTo>
                  <a:lnTo>
                    <a:pt x="1695060" y="371175"/>
                  </a:lnTo>
                  <a:lnTo>
                    <a:pt x="1670375" y="336975"/>
                  </a:lnTo>
                  <a:lnTo>
                    <a:pt x="1643231" y="304001"/>
                  </a:lnTo>
                  <a:lnTo>
                    <a:pt x="1613722" y="272324"/>
                  </a:lnTo>
                  <a:lnTo>
                    <a:pt x="1581941" y="242016"/>
                  </a:lnTo>
                  <a:lnTo>
                    <a:pt x="1547982" y="213147"/>
                  </a:lnTo>
                  <a:lnTo>
                    <a:pt x="1511938" y="185790"/>
                  </a:lnTo>
                  <a:lnTo>
                    <a:pt x="1473905" y="160014"/>
                  </a:lnTo>
                  <a:lnTo>
                    <a:pt x="1433974" y="135891"/>
                  </a:lnTo>
                  <a:lnTo>
                    <a:pt x="1392241" y="113493"/>
                  </a:lnTo>
                  <a:lnTo>
                    <a:pt x="1348799" y="92890"/>
                  </a:lnTo>
                  <a:lnTo>
                    <a:pt x="1303741" y="74153"/>
                  </a:lnTo>
                  <a:lnTo>
                    <a:pt x="1257162" y="57355"/>
                  </a:lnTo>
                  <a:lnTo>
                    <a:pt x="1209155" y="42565"/>
                  </a:lnTo>
                  <a:lnTo>
                    <a:pt x="1159814" y="29855"/>
                  </a:lnTo>
                  <a:lnTo>
                    <a:pt x="1109232" y="19297"/>
                  </a:lnTo>
                  <a:lnTo>
                    <a:pt x="1057504" y="10961"/>
                  </a:lnTo>
                  <a:lnTo>
                    <a:pt x="1004723" y="4919"/>
                  </a:lnTo>
                  <a:lnTo>
                    <a:pt x="950983" y="1241"/>
                  </a:lnTo>
                  <a:lnTo>
                    <a:pt x="896378" y="0"/>
                  </a:lnTo>
                  <a:lnTo>
                    <a:pt x="841773" y="1241"/>
                  </a:lnTo>
                  <a:lnTo>
                    <a:pt x="788033" y="4919"/>
                  </a:lnTo>
                  <a:lnTo>
                    <a:pt x="735252" y="10961"/>
                  </a:lnTo>
                  <a:lnTo>
                    <a:pt x="683524" y="19297"/>
                  </a:lnTo>
                  <a:lnTo>
                    <a:pt x="632943" y="29855"/>
                  </a:lnTo>
                  <a:lnTo>
                    <a:pt x="583602" y="42565"/>
                  </a:lnTo>
                  <a:lnTo>
                    <a:pt x="535595" y="57355"/>
                  </a:lnTo>
                  <a:lnTo>
                    <a:pt x="489015" y="74153"/>
                  </a:lnTo>
                  <a:lnTo>
                    <a:pt x="443958" y="92890"/>
                  </a:lnTo>
                  <a:lnTo>
                    <a:pt x="400515" y="113493"/>
                  </a:lnTo>
                  <a:lnTo>
                    <a:pt x="358782" y="135891"/>
                  </a:lnTo>
                  <a:lnTo>
                    <a:pt x="318852" y="160014"/>
                  </a:lnTo>
                  <a:lnTo>
                    <a:pt x="280818" y="185790"/>
                  </a:lnTo>
                  <a:lnTo>
                    <a:pt x="244775" y="213147"/>
                  </a:lnTo>
                  <a:lnTo>
                    <a:pt x="210816" y="242016"/>
                  </a:lnTo>
                  <a:lnTo>
                    <a:pt x="179035" y="272324"/>
                  </a:lnTo>
                  <a:lnTo>
                    <a:pt x="149525" y="304001"/>
                  </a:lnTo>
                  <a:lnTo>
                    <a:pt x="122381" y="336975"/>
                  </a:lnTo>
                  <a:lnTo>
                    <a:pt x="97696" y="371175"/>
                  </a:lnTo>
                  <a:lnTo>
                    <a:pt x="75564" y="406530"/>
                  </a:lnTo>
                  <a:lnTo>
                    <a:pt x="56079" y="442969"/>
                  </a:lnTo>
                  <a:lnTo>
                    <a:pt x="39334" y="480420"/>
                  </a:lnTo>
                  <a:lnTo>
                    <a:pt x="25424" y="518813"/>
                  </a:lnTo>
                  <a:lnTo>
                    <a:pt x="14441" y="558076"/>
                  </a:lnTo>
                  <a:lnTo>
                    <a:pt x="6481" y="598139"/>
                  </a:lnTo>
                  <a:lnTo>
                    <a:pt x="1635" y="638929"/>
                  </a:lnTo>
                  <a:lnTo>
                    <a:pt x="0" y="680377"/>
                  </a:lnTo>
                  <a:lnTo>
                    <a:pt x="1635" y="721824"/>
                  </a:lnTo>
                  <a:lnTo>
                    <a:pt x="6481" y="762614"/>
                  </a:lnTo>
                  <a:lnTo>
                    <a:pt x="14441" y="802677"/>
                  </a:lnTo>
                  <a:lnTo>
                    <a:pt x="25424" y="841940"/>
                  </a:lnTo>
                  <a:lnTo>
                    <a:pt x="39334" y="880333"/>
                  </a:lnTo>
                  <a:lnTo>
                    <a:pt x="56079" y="917785"/>
                  </a:lnTo>
                  <a:lnTo>
                    <a:pt x="75564" y="954223"/>
                  </a:lnTo>
                  <a:lnTo>
                    <a:pt x="97696" y="989578"/>
                  </a:lnTo>
                  <a:lnTo>
                    <a:pt x="122381" y="1023778"/>
                  </a:lnTo>
                  <a:lnTo>
                    <a:pt x="149525" y="1056752"/>
                  </a:lnTo>
                  <a:lnTo>
                    <a:pt x="179035" y="1088429"/>
                  </a:lnTo>
                  <a:lnTo>
                    <a:pt x="210816" y="1118737"/>
                  </a:lnTo>
                  <a:lnTo>
                    <a:pt x="244775" y="1147606"/>
                  </a:lnTo>
                  <a:lnTo>
                    <a:pt x="280818" y="1174964"/>
                  </a:lnTo>
                  <a:lnTo>
                    <a:pt x="318852" y="1200739"/>
                  </a:lnTo>
                  <a:lnTo>
                    <a:pt x="358782" y="1224862"/>
                  </a:lnTo>
                  <a:lnTo>
                    <a:pt x="400515" y="1247261"/>
                  </a:lnTo>
                  <a:lnTo>
                    <a:pt x="443958" y="1267864"/>
                  </a:lnTo>
                  <a:lnTo>
                    <a:pt x="489015" y="1286600"/>
                  </a:lnTo>
                  <a:lnTo>
                    <a:pt x="535595" y="1303399"/>
                  </a:lnTo>
                  <a:lnTo>
                    <a:pt x="583602" y="1318188"/>
                  </a:lnTo>
                  <a:lnTo>
                    <a:pt x="632943" y="1330898"/>
                  </a:lnTo>
                  <a:lnTo>
                    <a:pt x="683524" y="1341456"/>
                  </a:lnTo>
                  <a:lnTo>
                    <a:pt x="735252" y="1349792"/>
                  </a:lnTo>
                  <a:lnTo>
                    <a:pt x="788033" y="1355834"/>
                  </a:lnTo>
                  <a:lnTo>
                    <a:pt x="841773" y="1359512"/>
                  </a:lnTo>
                  <a:lnTo>
                    <a:pt x="896378" y="1360754"/>
                  </a:lnTo>
                  <a:close/>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2" name="Google Shape;742;p20"/>
            <p:cNvSpPr/>
            <p:nvPr/>
          </p:nvSpPr>
          <p:spPr>
            <a:xfrm>
              <a:off x="9432270" y="2406631"/>
              <a:ext cx="1793239" cy="1360805"/>
            </a:xfrm>
            <a:custGeom>
              <a:avLst/>
              <a:gdLst/>
              <a:ahLst/>
              <a:cxnLst/>
              <a:rect l="l" t="t" r="r" b="b"/>
              <a:pathLst>
                <a:path w="1793240" h="1360804" extrusionOk="0">
                  <a:moveTo>
                    <a:pt x="896378" y="0"/>
                  </a:moveTo>
                  <a:lnTo>
                    <a:pt x="841773" y="1241"/>
                  </a:lnTo>
                  <a:lnTo>
                    <a:pt x="788033" y="4919"/>
                  </a:lnTo>
                  <a:lnTo>
                    <a:pt x="735252" y="10961"/>
                  </a:lnTo>
                  <a:lnTo>
                    <a:pt x="683524" y="19297"/>
                  </a:lnTo>
                  <a:lnTo>
                    <a:pt x="632943" y="29855"/>
                  </a:lnTo>
                  <a:lnTo>
                    <a:pt x="583602" y="42565"/>
                  </a:lnTo>
                  <a:lnTo>
                    <a:pt x="535595" y="57355"/>
                  </a:lnTo>
                  <a:lnTo>
                    <a:pt x="489015" y="74153"/>
                  </a:lnTo>
                  <a:lnTo>
                    <a:pt x="443958" y="92890"/>
                  </a:lnTo>
                  <a:lnTo>
                    <a:pt x="400515" y="113493"/>
                  </a:lnTo>
                  <a:lnTo>
                    <a:pt x="358782" y="135891"/>
                  </a:lnTo>
                  <a:lnTo>
                    <a:pt x="318852" y="160014"/>
                  </a:lnTo>
                  <a:lnTo>
                    <a:pt x="280818" y="185790"/>
                  </a:lnTo>
                  <a:lnTo>
                    <a:pt x="244775" y="213147"/>
                  </a:lnTo>
                  <a:lnTo>
                    <a:pt x="210816" y="242016"/>
                  </a:lnTo>
                  <a:lnTo>
                    <a:pt x="179035" y="272324"/>
                  </a:lnTo>
                  <a:lnTo>
                    <a:pt x="149525" y="304001"/>
                  </a:lnTo>
                  <a:lnTo>
                    <a:pt x="122381" y="336975"/>
                  </a:lnTo>
                  <a:lnTo>
                    <a:pt x="97696" y="371175"/>
                  </a:lnTo>
                  <a:lnTo>
                    <a:pt x="75564" y="406530"/>
                  </a:lnTo>
                  <a:lnTo>
                    <a:pt x="56079" y="442969"/>
                  </a:lnTo>
                  <a:lnTo>
                    <a:pt x="39334" y="480420"/>
                  </a:lnTo>
                  <a:lnTo>
                    <a:pt x="25424" y="518813"/>
                  </a:lnTo>
                  <a:lnTo>
                    <a:pt x="14441" y="558076"/>
                  </a:lnTo>
                  <a:lnTo>
                    <a:pt x="6481" y="598139"/>
                  </a:lnTo>
                  <a:lnTo>
                    <a:pt x="1635" y="638929"/>
                  </a:lnTo>
                  <a:lnTo>
                    <a:pt x="0" y="680377"/>
                  </a:lnTo>
                  <a:lnTo>
                    <a:pt x="1635" y="721824"/>
                  </a:lnTo>
                  <a:lnTo>
                    <a:pt x="6481" y="762614"/>
                  </a:lnTo>
                  <a:lnTo>
                    <a:pt x="14441" y="802677"/>
                  </a:lnTo>
                  <a:lnTo>
                    <a:pt x="25424" y="841940"/>
                  </a:lnTo>
                  <a:lnTo>
                    <a:pt x="39334" y="880333"/>
                  </a:lnTo>
                  <a:lnTo>
                    <a:pt x="56079" y="917785"/>
                  </a:lnTo>
                  <a:lnTo>
                    <a:pt x="75564" y="954223"/>
                  </a:lnTo>
                  <a:lnTo>
                    <a:pt x="97696" y="989578"/>
                  </a:lnTo>
                  <a:lnTo>
                    <a:pt x="122381" y="1023778"/>
                  </a:lnTo>
                  <a:lnTo>
                    <a:pt x="149525" y="1056752"/>
                  </a:lnTo>
                  <a:lnTo>
                    <a:pt x="179035" y="1088429"/>
                  </a:lnTo>
                  <a:lnTo>
                    <a:pt x="210816" y="1118737"/>
                  </a:lnTo>
                  <a:lnTo>
                    <a:pt x="244775" y="1147606"/>
                  </a:lnTo>
                  <a:lnTo>
                    <a:pt x="280818" y="1174964"/>
                  </a:lnTo>
                  <a:lnTo>
                    <a:pt x="318852" y="1200739"/>
                  </a:lnTo>
                  <a:lnTo>
                    <a:pt x="358782" y="1224862"/>
                  </a:lnTo>
                  <a:lnTo>
                    <a:pt x="400515" y="1247261"/>
                  </a:lnTo>
                  <a:lnTo>
                    <a:pt x="443958" y="1267864"/>
                  </a:lnTo>
                  <a:lnTo>
                    <a:pt x="489015" y="1286600"/>
                  </a:lnTo>
                  <a:lnTo>
                    <a:pt x="535595" y="1303399"/>
                  </a:lnTo>
                  <a:lnTo>
                    <a:pt x="583602" y="1318188"/>
                  </a:lnTo>
                  <a:lnTo>
                    <a:pt x="632943" y="1330898"/>
                  </a:lnTo>
                  <a:lnTo>
                    <a:pt x="683524" y="1341456"/>
                  </a:lnTo>
                  <a:lnTo>
                    <a:pt x="735252" y="1349792"/>
                  </a:lnTo>
                  <a:lnTo>
                    <a:pt x="788033" y="1355834"/>
                  </a:lnTo>
                  <a:lnTo>
                    <a:pt x="841773" y="1359512"/>
                  </a:lnTo>
                  <a:lnTo>
                    <a:pt x="896378" y="1360754"/>
                  </a:lnTo>
                  <a:lnTo>
                    <a:pt x="950983" y="1359512"/>
                  </a:lnTo>
                  <a:lnTo>
                    <a:pt x="1004723" y="1355834"/>
                  </a:lnTo>
                  <a:lnTo>
                    <a:pt x="1057504" y="1349792"/>
                  </a:lnTo>
                  <a:lnTo>
                    <a:pt x="1109232" y="1341456"/>
                  </a:lnTo>
                  <a:lnTo>
                    <a:pt x="1159814" y="1330898"/>
                  </a:lnTo>
                  <a:lnTo>
                    <a:pt x="1209155" y="1318188"/>
                  </a:lnTo>
                  <a:lnTo>
                    <a:pt x="1257162" y="1303399"/>
                  </a:lnTo>
                  <a:lnTo>
                    <a:pt x="1303741" y="1286600"/>
                  </a:lnTo>
                  <a:lnTo>
                    <a:pt x="1348799" y="1267864"/>
                  </a:lnTo>
                  <a:lnTo>
                    <a:pt x="1392241" y="1247261"/>
                  </a:lnTo>
                  <a:lnTo>
                    <a:pt x="1433974" y="1224862"/>
                  </a:lnTo>
                  <a:lnTo>
                    <a:pt x="1473905" y="1200739"/>
                  </a:lnTo>
                  <a:lnTo>
                    <a:pt x="1511938" y="1174964"/>
                  </a:lnTo>
                  <a:lnTo>
                    <a:pt x="1547982" y="1147606"/>
                  </a:lnTo>
                  <a:lnTo>
                    <a:pt x="1581941" y="1118737"/>
                  </a:lnTo>
                  <a:lnTo>
                    <a:pt x="1613722" y="1088429"/>
                  </a:lnTo>
                  <a:lnTo>
                    <a:pt x="1643231" y="1056752"/>
                  </a:lnTo>
                  <a:lnTo>
                    <a:pt x="1670375" y="1023778"/>
                  </a:lnTo>
                  <a:lnTo>
                    <a:pt x="1695060" y="989578"/>
                  </a:lnTo>
                  <a:lnTo>
                    <a:pt x="1717192" y="954223"/>
                  </a:lnTo>
                  <a:lnTo>
                    <a:pt x="1736677" y="917785"/>
                  </a:lnTo>
                  <a:lnTo>
                    <a:pt x="1753422" y="880333"/>
                  </a:lnTo>
                  <a:lnTo>
                    <a:pt x="1767333" y="841940"/>
                  </a:lnTo>
                  <a:lnTo>
                    <a:pt x="1778315" y="802677"/>
                  </a:lnTo>
                  <a:lnTo>
                    <a:pt x="1786276" y="762614"/>
                  </a:lnTo>
                  <a:lnTo>
                    <a:pt x="1791121" y="721824"/>
                  </a:lnTo>
                  <a:lnTo>
                    <a:pt x="1792757" y="680377"/>
                  </a:lnTo>
                  <a:lnTo>
                    <a:pt x="1791121" y="638929"/>
                  </a:lnTo>
                  <a:lnTo>
                    <a:pt x="1786276" y="598139"/>
                  </a:lnTo>
                  <a:lnTo>
                    <a:pt x="1778315" y="558076"/>
                  </a:lnTo>
                  <a:lnTo>
                    <a:pt x="1767333" y="518813"/>
                  </a:lnTo>
                  <a:lnTo>
                    <a:pt x="1753422" y="480420"/>
                  </a:lnTo>
                  <a:lnTo>
                    <a:pt x="1736677" y="442969"/>
                  </a:lnTo>
                  <a:lnTo>
                    <a:pt x="1717192" y="406530"/>
                  </a:lnTo>
                  <a:lnTo>
                    <a:pt x="1695060" y="371175"/>
                  </a:lnTo>
                  <a:lnTo>
                    <a:pt x="1670375" y="336975"/>
                  </a:lnTo>
                  <a:lnTo>
                    <a:pt x="1643231" y="304001"/>
                  </a:lnTo>
                  <a:lnTo>
                    <a:pt x="1613722" y="272324"/>
                  </a:lnTo>
                  <a:lnTo>
                    <a:pt x="1581941" y="242016"/>
                  </a:lnTo>
                  <a:lnTo>
                    <a:pt x="1547982" y="213147"/>
                  </a:lnTo>
                  <a:lnTo>
                    <a:pt x="1511938" y="185790"/>
                  </a:lnTo>
                  <a:lnTo>
                    <a:pt x="1473905" y="160014"/>
                  </a:lnTo>
                  <a:lnTo>
                    <a:pt x="1433974" y="135891"/>
                  </a:lnTo>
                  <a:lnTo>
                    <a:pt x="1392241" y="113493"/>
                  </a:lnTo>
                  <a:lnTo>
                    <a:pt x="1348799" y="92890"/>
                  </a:lnTo>
                  <a:lnTo>
                    <a:pt x="1303741" y="74153"/>
                  </a:lnTo>
                  <a:lnTo>
                    <a:pt x="1257162" y="57355"/>
                  </a:lnTo>
                  <a:lnTo>
                    <a:pt x="1209155" y="42565"/>
                  </a:lnTo>
                  <a:lnTo>
                    <a:pt x="1159814" y="29855"/>
                  </a:lnTo>
                  <a:lnTo>
                    <a:pt x="1109232" y="19297"/>
                  </a:lnTo>
                  <a:lnTo>
                    <a:pt x="1057504" y="10961"/>
                  </a:lnTo>
                  <a:lnTo>
                    <a:pt x="1004723" y="4919"/>
                  </a:lnTo>
                  <a:lnTo>
                    <a:pt x="950983" y="1241"/>
                  </a:lnTo>
                  <a:lnTo>
                    <a:pt x="89637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43" name="Google Shape;743;p20"/>
          <p:cNvSpPr txBox="1"/>
          <p:nvPr/>
        </p:nvSpPr>
        <p:spPr>
          <a:xfrm>
            <a:off x="9972888" y="2963650"/>
            <a:ext cx="693420" cy="28448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700"/>
              <a:buFont typeface="Arial"/>
              <a:buNone/>
            </a:pPr>
            <a:r>
              <a:rPr lang="en-US" sz="1700" b="1" i="0" u="none" strike="noStrike" cap="none">
                <a:solidFill>
                  <a:srgbClr val="2D5C9E"/>
                </a:solidFill>
                <a:latin typeface="Helvetica Neue"/>
                <a:ea typeface="Helvetica Neue"/>
                <a:cs typeface="Helvetica Neue"/>
                <a:sym typeface="Helvetica Neue"/>
              </a:rPr>
              <a:t>Santé</a:t>
            </a:r>
            <a:endParaRPr sz="1700" b="0" i="0" u="none" strike="noStrike" cap="none">
              <a:solidFill>
                <a:schemeClr val="dk1"/>
              </a:solidFill>
              <a:latin typeface="Helvetica Neue"/>
              <a:ea typeface="Helvetica Neue"/>
              <a:cs typeface="Helvetica Neue"/>
              <a:sym typeface="Helvetica Neue"/>
            </a:endParaRPr>
          </a:p>
        </p:txBody>
      </p:sp>
      <p:grpSp>
        <p:nvGrpSpPr>
          <p:cNvPr id="744" name="Google Shape;744;p20"/>
          <p:cNvGrpSpPr/>
          <p:nvPr/>
        </p:nvGrpSpPr>
        <p:grpSpPr>
          <a:xfrm>
            <a:off x="1164621" y="2391624"/>
            <a:ext cx="10060888" cy="2126543"/>
            <a:chOff x="1164621" y="2391624"/>
            <a:chExt cx="10060888" cy="2126543"/>
          </a:xfrm>
        </p:grpSpPr>
        <p:sp>
          <p:nvSpPr>
            <p:cNvPr id="745" name="Google Shape;745;p20"/>
            <p:cNvSpPr/>
            <p:nvPr/>
          </p:nvSpPr>
          <p:spPr>
            <a:xfrm>
              <a:off x="9432270" y="2406630"/>
              <a:ext cx="1793239" cy="1360805"/>
            </a:xfrm>
            <a:custGeom>
              <a:avLst/>
              <a:gdLst/>
              <a:ahLst/>
              <a:cxnLst/>
              <a:rect l="l" t="t" r="r" b="b"/>
              <a:pathLst>
                <a:path w="1793240" h="1360804" extrusionOk="0">
                  <a:moveTo>
                    <a:pt x="896378" y="1360754"/>
                  </a:moveTo>
                  <a:lnTo>
                    <a:pt x="950983" y="1359512"/>
                  </a:lnTo>
                  <a:lnTo>
                    <a:pt x="1004723" y="1355834"/>
                  </a:lnTo>
                  <a:lnTo>
                    <a:pt x="1057504" y="1349792"/>
                  </a:lnTo>
                  <a:lnTo>
                    <a:pt x="1109232" y="1341456"/>
                  </a:lnTo>
                  <a:lnTo>
                    <a:pt x="1159814" y="1330898"/>
                  </a:lnTo>
                  <a:lnTo>
                    <a:pt x="1209155" y="1318188"/>
                  </a:lnTo>
                  <a:lnTo>
                    <a:pt x="1257162" y="1303399"/>
                  </a:lnTo>
                  <a:lnTo>
                    <a:pt x="1303741" y="1286600"/>
                  </a:lnTo>
                  <a:lnTo>
                    <a:pt x="1348799" y="1267864"/>
                  </a:lnTo>
                  <a:lnTo>
                    <a:pt x="1392241" y="1247261"/>
                  </a:lnTo>
                  <a:lnTo>
                    <a:pt x="1433974" y="1224862"/>
                  </a:lnTo>
                  <a:lnTo>
                    <a:pt x="1473905" y="1200739"/>
                  </a:lnTo>
                  <a:lnTo>
                    <a:pt x="1511938" y="1174964"/>
                  </a:lnTo>
                  <a:lnTo>
                    <a:pt x="1547982" y="1147606"/>
                  </a:lnTo>
                  <a:lnTo>
                    <a:pt x="1581941" y="1118737"/>
                  </a:lnTo>
                  <a:lnTo>
                    <a:pt x="1613722" y="1088429"/>
                  </a:lnTo>
                  <a:lnTo>
                    <a:pt x="1643231" y="1056752"/>
                  </a:lnTo>
                  <a:lnTo>
                    <a:pt x="1670375" y="1023778"/>
                  </a:lnTo>
                  <a:lnTo>
                    <a:pt x="1695060" y="989578"/>
                  </a:lnTo>
                  <a:lnTo>
                    <a:pt x="1717192" y="954223"/>
                  </a:lnTo>
                  <a:lnTo>
                    <a:pt x="1736677" y="917785"/>
                  </a:lnTo>
                  <a:lnTo>
                    <a:pt x="1753422" y="880333"/>
                  </a:lnTo>
                  <a:lnTo>
                    <a:pt x="1767333" y="841940"/>
                  </a:lnTo>
                  <a:lnTo>
                    <a:pt x="1778315" y="802677"/>
                  </a:lnTo>
                  <a:lnTo>
                    <a:pt x="1786276" y="762614"/>
                  </a:lnTo>
                  <a:lnTo>
                    <a:pt x="1791121" y="721824"/>
                  </a:lnTo>
                  <a:lnTo>
                    <a:pt x="1792757" y="680377"/>
                  </a:lnTo>
                  <a:lnTo>
                    <a:pt x="1791121" y="638929"/>
                  </a:lnTo>
                  <a:lnTo>
                    <a:pt x="1786276" y="598139"/>
                  </a:lnTo>
                  <a:lnTo>
                    <a:pt x="1778315" y="558076"/>
                  </a:lnTo>
                  <a:lnTo>
                    <a:pt x="1767333" y="518813"/>
                  </a:lnTo>
                  <a:lnTo>
                    <a:pt x="1753422" y="480420"/>
                  </a:lnTo>
                  <a:lnTo>
                    <a:pt x="1736677" y="442969"/>
                  </a:lnTo>
                  <a:lnTo>
                    <a:pt x="1717192" y="406530"/>
                  </a:lnTo>
                  <a:lnTo>
                    <a:pt x="1695060" y="371175"/>
                  </a:lnTo>
                  <a:lnTo>
                    <a:pt x="1670375" y="336975"/>
                  </a:lnTo>
                  <a:lnTo>
                    <a:pt x="1643231" y="304001"/>
                  </a:lnTo>
                  <a:lnTo>
                    <a:pt x="1613722" y="272324"/>
                  </a:lnTo>
                  <a:lnTo>
                    <a:pt x="1581941" y="242016"/>
                  </a:lnTo>
                  <a:lnTo>
                    <a:pt x="1547982" y="213147"/>
                  </a:lnTo>
                  <a:lnTo>
                    <a:pt x="1511938" y="185790"/>
                  </a:lnTo>
                  <a:lnTo>
                    <a:pt x="1473905" y="160014"/>
                  </a:lnTo>
                  <a:lnTo>
                    <a:pt x="1433974" y="135891"/>
                  </a:lnTo>
                  <a:lnTo>
                    <a:pt x="1392241" y="113493"/>
                  </a:lnTo>
                  <a:lnTo>
                    <a:pt x="1348799" y="92890"/>
                  </a:lnTo>
                  <a:lnTo>
                    <a:pt x="1303741" y="74153"/>
                  </a:lnTo>
                  <a:lnTo>
                    <a:pt x="1257162" y="57355"/>
                  </a:lnTo>
                  <a:lnTo>
                    <a:pt x="1209155" y="42565"/>
                  </a:lnTo>
                  <a:lnTo>
                    <a:pt x="1159814" y="29855"/>
                  </a:lnTo>
                  <a:lnTo>
                    <a:pt x="1109232" y="19297"/>
                  </a:lnTo>
                  <a:lnTo>
                    <a:pt x="1057504" y="10961"/>
                  </a:lnTo>
                  <a:lnTo>
                    <a:pt x="1004723" y="4919"/>
                  </a:lnTo>
                  <a:lnTo>
                    <a:pt x="950983" y="1241"/>
                  </a:lnTo>
                  <a:lnTo>
                    <a:pt x="896378" y="0"/>
                  </a:lnTo>
                  <a:lnTo>
                    <a:pt x="841773" y="1241"/>
                  </a:lnTo>
                  <a:lnTo>
                    <a:pt x="788033" y="4919"/>
                  </a:lnTo>
                  <a:lnTo>
                    <a:pt x="735252" y="10961"/>
                  </a:lnTo>
                  <a:lnTo>
                    <a:pt x="683524" y="19297"/>
                  </a:lnTo>
                  <a:lnTo>
                    <a:pt x="632943" y="29855"/>
                  </a:lnTo>
                  <a:lnTo>
                    <a:pt x="583602" y="42565"/>
                  </a:lnTo>
                  <a:lnTo>
                    <a:pt x="535595" y="57355"/>
                  </a:lnTo>
                  <a:lnTo>
                    <a:pt x="489015" y="74153"/>
                  </a:lnTo>
                  <a:lnTo>
                    <a:pt x="443958" y="92890"/>
                  </a:lnTo>
                  <a:lnTo>
                    <a:pt x="400515" y="113493"/>
                  </a:lnTo>
                  <a:lnTo>
                    <a:pt x="358782" y="135891"/>
                  </a:lnTo>
                  <a:lnTo>
                    <a:pt x="318852" y="160014"/>
                  </a:lnTo>
                  <a:lnTo>
                    <a:pt x="280818" y="185790"/>
                  </a:lnTo>
                  <a:lnTo>
                    <a:pt x="244775" y="213147"/>
                  </a:lnTo>
                  <a:lnTo>
                    <a:pt x="210816" y="242016"/>
                  </a:lnTo>
                  <a:lnTo>
                    <a:pt x="179035" y="272324"/>
                  </a:lnTo>
                  <a:lnTo>
                    <a:pt x="149525" y="304001"/>
                  </a:lnTo>
                  <a:lnTo>
                    <a:pt x="122381" y="336975"/>
                  </a:lnTo>
                  <a:lnTo>
                    <a:pt x="97696" y="371175"/>
                  </a:lnTo>
                  <a:lnTo>
                    <a:pt x="75564" y="406530"/>
                  </a:lnTo>
                  <a:lnTo>
                    <a:pt x="56079" y="442969"/>
                  </a:lnTo>
                  <a:lnTo>
                    <a:pt x="39334" y="480420"/>
                  </a:lnTo>
                  <a:lnTo>
                    <a:pt x="25424" y="518813"/>
                  </a:lnTo>
                  <a:lnTo>
                    <a:pt x="14441" y="558076"/>
                  </a:lnTo>
                  <a:lnTo>
                    <a:pt x="6481" y="598139"/>
                  </a:lnTo>
                  <a:lnTo>
                    <a:pt x="1635" y="638929"/>
                  </a:lnTo>
                  <a:lnTo>
                    <a:pt x="0" y="680377"/>
                  </a:lnTo>
                  <a:lnTo>
                    <a:pt x="1635" y="721824"/>
                  </a:lnTo>
                  <a:lnTo>
                    <a:pt x="6481" y="762614"/>
                  </a:lnTo>
                  <a:lnTo>
                    <a:pt x="14441" y="802677"/>
                  </a:lnTo>
                  <a:lnTo>
                    <a:pt x="25424" y="841940"/>
                  </a:lnTo>
                  <a:lnTo>
                    <a:pt x="39334" y="880333"/>
                  </a:lnTo>
                  <a:lnTo>
                    <a:pt x="56079" y="917785"/>
                  </a:lnTo>
                  <a:lnTo>
                    <a:pt x="75564" y="954223"/>
                  </a:lnTo>
                  <a:lnTo>
                    <a:pt x="97696" y="989578"/>
                  </a:lnTo>
                  <a:lnTo>
                    <a:pt x="122381" y="1023778"/>
                  </a:lnTo>
                  <a:lnTo>
                    <a:pt x="149525" y="1056752"/>
                  </a:lnTo>
                  <a:lnTo>
                    <a:pt x="179035" y="1088429"/>
                  </a:lnTo>
                  <a:lnTo>
                    <a:pt x="210816" y="1118737"/>
                  </a:lnTo>
                  <a:lnTo>
                    <a:pt x="244775" y="1147606"/>
                  </a:lnTo>
                  <a:lnTo>
                    <a:pt x="280818" y="1174964"/>
                  </a:lnTo>
                  <a:lnTo>
                    <a:pt x="318852" y="1200739"/>
                  </a:lnTo>
                  <a:lnTo>
                    <a:pt x="358782" y="1224862"/>
                  </a:lnTo>
                  <a:lnTo>
                    <a:pt x="400515" y="1247261"/>
                  </a:lnTo>
                  <a:lnTo>
                    <a:pt x="443958" y="1267864"/>
                  </a:lnTo>
                  <a:lnTo>
                    <a:pt x="489015" y="1286600"/>
                  </a:lnTo>
                  <a:lnTo>
                    <a:pt x="535595" y="1303399"/>
                  </a:lnTo>
                  <a:lnTo>
                    <a:pt x="583602" y="1318188"/>
                  </a:lnTo>
                  <a:lnTo>
                    <a:pt x="632943" y="1330898"/>
                  </a:lnTo>
                  <a:lnTo>
                    <a:pt x="683524" y="1341456"/>
                  </a:lnTo>
                  <a:lnTo>
                    <a:pt x="735252" y="1349792"/>
                  </a:lnTo>
                  <a:lnTo>
                    <a:pt x="788033" y="1355834"/>
                  </a:lnTo>
                  <a:lnTo>
                    <a:pt x="841773" y="1359512"/>
                  </a:lnTo>
                  <a:lnTo>
                    <a:pt x="896378" y="1360754"/>
                  </a:lnTo>
                  <a:close/>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6" name="Google Shape;746;p20"/>
            <p:cNvSpPr/>
            <p:nvPr/>
          </p:nvSpPr>
          <p:spPr>
            <a:xfrm>
              <a:off x="2703816" y="3272932"/>
              <a:ext cx="7138034" cy="1245235"/>
            </a:xfrm>
            <a:custGeom>
              <a:avLst/>
              <a:gdLst/>
              <a:ahLst/>
              <a:cxnLst/>
              <a:rect l="l" t="t" r="r" b="b"/>
              <a:pathLst>
                <a:path w="7138034" h="1245235" extrusionOk="0">
                  <a:moveTo>
                    <a:pt x="7137654" y="1244968"/>
                  </a:moveTo>
                  <a:lnTo>
                    <a:pt x="0" y="0"/>
                  </a:lnTo>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7" name="Google Shape;747;p20"/>
            <p:cNvSpPr/>
            <p:nvPr/>
          </p:nvSpPr>
          <p:spPr>
            <a:xfrm>
              <a:off x="1164621" y="2391624"/>
              <a:ext cx="1793239" cy="1360805"/>
            </a:xfrm>
            <a:custGeom>
              <a:avLst/>
              <a:gdLst/>
              <a:ahLst/>
              <a:cxnLst/>
              <a:rect l="l" t="t" r="r" b="b"/>
              <a:pathLst>
                <a:path w="1793239" h="1360804" extrusionOk="0">
                  <a:moveTo>
                    <a:pt x="896378" y="0"/>
                  </a:moveTo>
                  <a:lnTo>
                    <a:pt x="841773" y="1241"/>
                  </a:lnTo>
                  <a:lnTo>
                    <a:pt x="788033" y="4919"/>
                  </a:lnTo>
                  <a:lnTo>
                    <a:pt x="735252" y="10961"/>
                  </a:lnTo>
                  <a:lnTo>
                    <a:pt x="683524" y="19297"/>
                  </a:lnTo>
                  <a:lnTo>
                    <a:pt x="632943" y="29855"/>
                  </a:lnTo>
                  <a:lnTo>
                    <a:pt x="583602" y="42565"/>
                  </a:lnTo>
                  <a:lnTo>
                    <a:pt x="535595" y="57355"/>
                  </a:lnTo>
                  <a:lnTo>
                    <a:pt x="489015" y="74153"/>
                  </a:lnTo>
                  <a:lnTo>
                    <a:pt x="443958" y="92890"/>
                  </a:lnTo>
                  <a:lnTo>
                    <a:pt x="400515" y="113493"/>
                  </a:lnTo>
                  <a:lnTo>
                    <a:pt x="358782" y="135891"/>
                  </a:lnTo>
                  <a:lnTo>
                    <a:pt x="318852" y="160014"/>
                  </a:lnTo>
                  <a:lnTo>
                    <a:pt x="280818" y="185790"/>
                  </a:lnTo>
                  <a:lnTo>
                    <a:pt x="244775" y="213147"/>
                  </a:lnTo>
                  <a:lnTo>
                    <a:pt x="210816" y="242016"/>
                  </a:lnTo>
                  <a:lnTo>
                    <a:pt x="179035" y="272324"/>
                  </a:lnTo>
                  <a:lnTo>
                    <a:pt x="149525" y="304001"/>
                  </a:lnTo>
                  <a:lnTo>
                    <a:pt x="122381" y="336975"/>
                  </a:lnTo>
                  <a:lnTo>
                    <a:pt x="97696" y="371175"/>
                  </a:lnTo>
                  <a:lnTo>
                    <a:pt x="75564" y="406530"/>
                  </a:lnTo>
                  <a:lnTo>
                    <a:pt x="56079" y="442969"/>
                  </a:lnTo>
                  <a:lnTo>
                    <a:pt x="39334" y="480420"/>
                  </a:lnTo>
                  <a:lnTo>
                    <a:pt x="25424" y="518813"/>
                  </a:lnTo>
                  <a:lnTo>
                    <a:pt x="14441" y="558076"/>
                  </a:lnTo>
                  <a:lnTo>
                    <a:pt x="6481" y="598139"/>
                  </a:lnTo>
                  <a:lnTo>
                    <a:pt x="1635" y="638929"/>
                  </a:lnTo>
                  <a:lnTo>
                    <a:pt x="0" y="680377"/>
                  </a:lnTo>
                  <a:lnTo>
                    <a:pt x="1635" y="721824"/>
                  </a:lnTo>
                  <a:lnTo>
                    <a:pt x="6481" y="762614"/>
                  </a:lnTo>
                  <a:lnTo>
                    <a:pt x="14441" y="802677"/>
                  </a:lnTo>
                  <a:lnTo>
                    <a:pt x="25424" y="841940"/>
                  </a:lnTo>
                  <a:lnTo>
                    <a:pt x="39334" y="880333"/>
                  </a:lnTo>
                  <a:lnTo>
                    <a:pt x="56079" y="917785"/>
                  </a:lnTo>
                  <a:lnTo>
                    <a:pt x="75564" y="954223"/>
                  </a:lnTo>
                  <a:lnTo>
                    <a:pt x="97696" y="989578"/>
                  </a:lnTo>
                  <a:lnTo>
                    <a:pt x="122381" y="1023778"/>
                  </a:lnTo>
                  <a:lnTo>
                    <a:pt x="149525" y="1056752"/>
                  </a:lnTo>
                  <a:lnTo>
                    <a:pt x="179035" y="1088429"/>
                  </a:lnTo>
                  <a:lnTo>
                    <a:pt x="210816" y="1118737"/>
                  </a:lnTo>
                  <a:lnTo>
                    <a:pt x="244775" y="1147606"/>
                  </a:lnTo>
                  <a:lnTo>
                    <a:pt x="280818" y="1174964"/>
                  </a:lnTo>
                  <a:lnTo>
                    <a:pt x="318852" y="1200739"/>
                  </a:lnTo>
                  <a:lnTo>
                    <a:pt x="358782" y="1224862"/>
                  </a:lnTo>
                  <a:lnTo>
                    <a:pt x="400515" y="1247261"/>
                  </a:lnTo>
                  <a:lnTo>
                    <a:pt x="443958" y="1267864"/>
                  </a:lnTo>
                  <a:lnTo>
                    <a:pt x="489015" y="1286600"/>
                  </a:lnTo>
                  <a:lnTo>
                    <a:pt x="535595" y="1303399"/>
                  </a:lnTo>
                  <a:lnTo>
                    <a:pt x="583602" y="1318188"/>
                  </a:lnTo>
                  <a:lnTo>
                    <a:pt x="632943" y="1330898"/>
                  </a:lnTo>
                  <a:lnTo>
                    <a:pt x="683524" y="1341456"/>
                  </a:lnTo>
                  <a:lnTo>
                    <a:pt x="735252" y="1349792"/>
                  </a:lnTo>
                  <a:lnTo>
                    <a:pt x="788033" y="1355834"/>
                  </a:lnTo>
                  <a:lnTo>
                    <a:pt x="841773" y="1359512"/>
                  </a:lnTo>
                  <a:lnTo>
                    <a:pt x="896378" y="1360754"/>
                  </a:lnTo>
                  <a:lnTo>
                    <a:pt x="950983" y="1359512"/>
                  </a:lnTo>
                  <a:lnTo>
                    <a:pt x="1004723" y="1355834"/>
                  </a:lnTo>
                  <a:lnTo>
                    <a:pt x="1057504" y="1349792"/>
                  </a:lnTo>
                  <a:lnTo>
                    <a:pt x="1109232" y="1341456"/>
                  </a:lnTo>
                  <a:lnTo>
                    <a:pt x="1159814" y="1330898"/>
                  </a:lnTo>
                  <a:lnTo>
                    <a:pt x="1209155" y="1318188"/>
                  </a:lnTo>
                  <a:lnTo>
                    <a:pt x="1257162" y="1303399"/>
                  </a:lnTo>
                  <a:lnTo>
                    <a:pt x="1303741" y="1286600"/>
                  </a:lnTo>
                  <a:lnTo>
                    <a:pt x="1348799" y="1267864"/>
                  </a:lnTo>
                  <a:lnTo>
                    <a:pt x="1392241" y="1247261"/>
                  </a:lnTo>
                  <a:lnTo>
                    <a:pt x="1433974" y="1224862"/>
                  </a:lnTo>
                  <a:lnTo>
                    <a:pt x="1473905" y="1200739"/>
                  </a:lnTo>
                  <a:lnTo>
                    <a:pt x="1511938" y="1174964"/>
                  </a:lnTo>
                  <a:lnTo>
                    <a:pt x="1547982" y="1147606"/>
                  </a:lnTo>
                  <a:lnTo>
                    <a:pt x="1581941" y="1118737"/>
                  </a:lnTo>
                  <a:lnTo>
                    <a:pt x="1613722" y="1088429"/>
                  </a:lnTo>
                  <a:lnTo>
                    <a:pt x="1643231" y="1056752"/>
                  </a:lnTo>
                  <a:lnTo>
                    <a:pt x="1670375" y="1023778"/>
                  </a:lnTo>
                  <a:lnTo>
                    <a:pt x="1695060" y="989578"/>
                  </a:lnTo>
                  <a:lnTo>
                    <a:pt x="1717192" y="954223"/>
                  </a:lnTo>
                  <a:lnTo>
                    <a:pt x="1736677" y="917785"/>
                  </a:lnTo>
                  <a:lnTo>
                    <a:pt x="1753422" y="880333"/>
                  </a:lnTo>
                  <a:lnTo>
                    <a:pt x="1767333" y="841940"/>
                  </a:lnTo>
                  <a:lnTo>
                    <a:pt x="1778315" y="802677"/>
                  </a:lnTo>
                  <a:lnTo>
                    <a:pt x="1786276" y="762614"/>
                  </a:lnTo>
                  <a:lnTo>
                    <a:pt x="1791121" y="721824"/>
                  </a:lnTo>
                  <a:lnTo>
                    <a:pt x="1792757" y="680377"/>
                  </a:lnTo>
                  <a:lnTo>
                    <a:pt x="1791121" y="638929"/>
                  </a:lnTo>
                  <a:lnTo>
                    <a:pt x="1786276" y="598139"/>
                  </a:lnTo>
                  <a:lnTo>
                    <a:pt x="1778315" y="558076"/>
                  </a:lnTo>
                  <a:lnTo>
                    <a:pt x="1767333" y="518813"/>
                  </a:lnTo>
                  <a:lnTo>
                    <a:pt x="1753422" y="480420"/>
                  </a:lnTo>
                  <a:lnTo>
                    <a:pt x="1736677" y="442969"/>
                  </a:lnTo>
                  <a:lnTo>
                    <a:pt x="1717192" y="406530"/>
                  </a:lnTo>
                  <a:lnTo>
                    <a:pt x="1695060" y="371175"/>
                  </a:lnTo>
                  <a:lnTo>
                    <a:pt x="1670375" y="336975"/>
                  </a:lnTo>
                  <a:lnTo>
                    <a:pt x="1643231" y="304001"/>
                  </a:lnTo>
                  <a:lnTo>
                    <a:pt x="1613722" y="272324"/>
                  </a:lnTo>
                  <a:lnTo>
                    <a:pt x="1581941" y="242016"/>
                  </a:lnTo>
                  <a:lnTo>
                    <a:pt x="1547982" y="213147"/>
                  </a:lnTo>
                  <a:lnTo>
                    <a:pt x="1511938" y="185790"/>
                  </a:lnTo>
                  <a:lnTo>
                    <a:pt x="1473905" y="160014"/>
                  </a:lnTo>
                  <a:lnTo>
                    <a:pt x="1433974" y="135891"/>
                  </a:lnTo>
                  <a:lnTo>
                    <a:pt x="1392241" y="113493"/>
                  </a:lnTo>
                  <a:lnTo>
                    <a:pt x="1348799" y="92890"/>
                  </a:lnTo>
                  <a:lnTo>
                    <a:pt x="1303741" y="74153"/>
                  </a:lnTo>
                  <a:lnTo>
                    <a:pt x="1257162" y="57355"/>
                  </a:lnTo>
                  <a:lnTo>
                    <a:pt x="1209155" y="42565"/>
                  </a:lnTo>
                  <a:lnTo>
                    <a:pt x="1159814" y="29855"/>
                  </a:lnTo>
                  <a:lnTo>
                    <a:pt x="1109232" y="19297"/>
                  </a:lnTo>
                  <a:lnTo>
                    <a:pt x="1057504" y="10961"/>
                  </a:lnTo>
                  <a:lnTo>
                    <a:pt x="1004723" y="4919"/>
                  </a:lnTo>
                  <a:lnTo>
                    <a:pt x="950983" y="1241"/>
                  </a:lnTo>
                  <a:lnTo>
                    <a:pt x="89637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48" name="Google Shape;748;p20"/>
          <p:cNvSpPr txBox="1"/>
          <p:nvPr/>
        </p:nvSpPr>
        <p:spPr>
          <a:xfrm>
            <a:off x="1341154" y="2815018"/>
            <a:ext cx="1470910" cy="543990"/>
          </a:xfrm>
          <a:prstGeom prst="rect">
            <a:avLst/>
          </a:prstGeom>
          <a:noFill/>
          <a:ln>
            <a:noFill/>
          </a:ln>
        </p:spPr>
        <p:txBody>
          <a:bodyPr spcFirstLastPara="1" wrap="square" lIns="0" tIns="5075" rIns="0" bIns="0" anchor="t" anchorCtr="0">
            <a:spAutoFit/>
          </a:bodyPr>
          <a:lstStyle/>
          <a:p>
            <a:pPr marL="12700" marR="5080" lvl="0" indent="213359" algn="ctr" rtl="0">
              <a:lnSpc>
                <a:spcPct val="102899"/>
              </a:lnSpc>
              <a:spcBef>
                <a:spcPts val="0"/>
              </a:spcBef>
              <a:spcAft>
                <a:spcPts val="0"/>
              </a:spcAft>
              <a:buClr>
                <a:srgbClr val="000000"/>
              </a:buClr>
              <a:buSzPts val="1700"/>
              <a:buFont typeface="Arial"/>
              <a:buNone/>
            </a:pPr>
            <a:r>
              <a:rPr lang="en-US" sz="1700" b="1" i="0" u="none" strike="noStrike" cap="none">
                <a:solidFill>
                  <a:srgbClr val="2D5C9E"/>
                </a:solidFill>
                <a:latin typeface="Helvetica Neue"/>
                <a:ea typeface="Helvetica Neue"/>
                <a:cs typeface="Helvetica Neue"/>
                <a:sym typeface="Helvetica Neue"/>
              </a:rPr>
              <a:t>Orientation sexuelle</a:t>
            </a:r>
            <a:endParaRPr sz="1700" b="1" i="0" u="none" strike="noStrike" cap="none">
              <a:solidFill>
                <a:srgbClr val="2D5C9E"/>
              </a:solidFill>
              <a:latin typeface="Helvetica Neue"/>
              <a:ea typeface="Helvetica Neue"/>
              <a:cs typeface="Helvetica Neue"/>
              <a:sym typeface="Helvetica Neue"/>
            </a:endParaRPr>
          </a:p>
        </p:txBody>
      </p:sp>
      <p:grpSp>
        <p:nvGrpSpPr>
          <p:cNvPr id="749" name="Google Shape;749;p20"/>
          <p:cNvGrpSpPr/>
          <p:nvPr/>
        </p:nvGrpSpPr>
        <p:grpSpPr>
          <a:xfrm>
            <a:off x="1164621" y="2391624"/>
            <a:ext cx="10402776" cy="2959803"/>
            <a:chOff x="1164621" y="2391624"/>
            <a:chExt cx="10402776" cy="2959803"/>
          </a:xfrm>
        </p:grpSpPr>
        <p:sp>
          <p:nvSpPr>
            <p:cNvPr id="750" name="Google Shape;750;p20"/>
            <p:cNvSpPr/>
            <p:nvPr/>
          </p:nvSpPr>
          <p:spPr>
            <a:xfrm>
              <a:off x="1164621" y="2391624"/>
              <a:ext cx="1793239" cy="1360805"/>
            </a:xfrm>
            <a:custGeom>
              <a:avLst/>
              <a:gdLst/>
              <a:ahLst/>
              <a:cxnLst/>
              <a:rect l="l" t="t" r="r" b="b"/>
              <a:pathLst>
                <a:path w="1793239" h="1360804" extrusionOk="0">
                  <a:moveTo>
                    <a:pt x="896378" y="1360754"/>
                  </a:moveTo>
                  <a:lnTo>
                    <a:pt x="950983" y="1359512"/>
                  </a:lnTo>
                  <a:lnTo>
                    <a:pt x="1004723" y="1355834"/>
                  </a:lnTo>
                  <a:lnTo>
                    <a:pt x="1057504" y="1349792"/>
                  </a:lnTo>
                  <a:lnTo>
                    <a:pt x="1109232" y="1341456"/>
                  </a:lnTo>
                  <a:lnTo>
                    <a:pt x="1159814" y="1330898"/>
                  </a:lnTo>
                  <a:lnTo>
                    <a:pt x="1209155" y="1318188"/>
                  </a:lnTo>
                  <a:lnTo>
                    <a:pt x="1257162" y="1303399"/>
                  </a:lnTo>
                  <a:lnTo>
                    <a:pt x="1303741" y="1286600"/>
                  </a:lnTo>
                  <a:lnTo>
                    <a:pt x="1348799" y="1267864"/>
                  </a:lnTo>
                  <a:lnTo>
                    <a:pt x="1392241" y="1247261"/>
                  </a:lnTo>
                  <a:lnTo>
                    <a:pt x="1433974" y="1224862"/>
                  </a:lnTo>
                  <a:lnTo>
                    <a:pt x="1473905" y="1200739"/>
                  </a:lnTo>
                  <a:lnTo>
                    <a:pt x="1511938" y="1174964"/>
                  </a:lnTo>
                  <a:lnTo>
                    <a:pt x="1547982" y="1147606"/>
                  </a:lnTo>
                  <a:lnTo>
                    <a:pt x="1581941" y="1118737"/>
                  </a:lnTo>
                  <a:lnTo>
                    <a:pt x="1613722" y="1088429"/>
                  </a:lnTo>
                  <a:lnTo>
                    <a:pt x="1643231" y="1056752"/>
                  </a:lnTo>
                  <a:lnTo>
                    <a:pt x="1670375" y="1023778"/>
                  </a:lnTo>
                  <a:lnTo>
                    <a:pt x="1695060" y="989578"/>
                  </a:lnTo>
                  <a:lnTo>
                    <a:pt x="1717192" y="954223"/>
                  </a:lnTo>
                  <a:lnTo>
                    <a:pt x="1736677" y="917785"/>
                  </a:lnTo>
                  <a:lnTo>
                    <a:pt x="1753422" y="880333"/>
                  </a:lnTo>
                  <a:lnTo>
                    <a:pt x="1767333" y="841940"/>
                  </a:lnTo>
                  <a:lnTo>
                    <a:pt x="1778315" y="802677"/>
                  </a:lnTo>
                  <a:lnTo>
                    <a:pt x="1786276" y="762614"/>
                  </a:lnTo>
                  <a:lnTo>
                    <a:pt x="1791121" y="721824"/>
                  </a:lnTo>
                  <a:lnTo>
                    <a:pt x="1792757" y="680377"/>
                  </a:lnTo>
                  <a:lnTo>
                    <a:pt x="1791121" y="638929"/>
                  </a:lnTo>
                  <a:lnTo>
                    <a:pt x="1786276" y="598139"/>
                  </a:lnTo>
                  <a:lnTo>
                    <a:pt x="1778315" y="558076"/>
                  </a:lnTo>
                  <a:lnTo>
                    <a:pt x="1767333" y="518813"/>
                  </a:lnTo>
                  <a:lnTo>
                    <a:pt x="1753422" y="480420"/>
                  </a:lnTo>
                  <a:lnTo>
                    <a:pt x="1736677" y="442969"/>
                  </a:lnTo>
                  <a:lnTo>
                    <a:pt x="1717192" y="406530"/>
                  </a:lnTo>
                  <a:lnTo>
                    <a:pt x="1695060" y="371175"/>
                  </a:lnTo>
                  <a:lnTo>
                    <a:pt x="1670375" y="336975"/>
                  </a:lnTo>
                  <a:lnTo>
                    <a:pt x="1643231" y="304001"/>
                  </a:lnTo>
                  <a:lnTo>
                    <a:pt x="1613722" y="272324"/>
                  </a:lnTo>
                  <a:lnTo>
                    <a:pt x="1581941" y="242016"/>
                  </a:lnTo>
                  <a:lnTo>
                    <a:pt x="1547982" y="213147"/>
                  </a:lnTo>
                  <a:lnTo>
                    <a:pt x="1511938" y="185790"/>
                  </a:lnTo>
                  <a:lnTo>
                    <a:pt x="1473905" y="160014"/>
                  </a:lnTo>
                  <a:lnTo>
                    <a:pt x="1433974" y="135891"/>
                  </a:lnTo>
                  <a:lnTo>
                    <a:pt x="1392241" y="113493"/>
                  </a:lnTo>
                  <a:lnTo>
                    <a:pt x="1348799" y="92890"/>
                  </a:lnTo>
                  <a:lnTo>
                    <a:pt x="1303741" y="74153"/>
                  </a:lnTo>
                  <a:lnTo>
                    <a:pt x="1257162" y="57355"/>
                  </a:lnTo>
                  <a:lnTo>
                    <a:pt x="1209155" y="42565"/>
                  </a:lnTo>
                  <a:lnTo>
                    <a:pt x="1159814" y="29855"/>
                  </a:lnTo>
                  <a:lnTo>
                    <a:pt x="1109232" y="19297"/>
                  </a:lnTo>
                  <a:lnTo>
                    <a:pt x="1057504" y="10961"/>
                  </a:lnTo>
                  <a:lnTo>
                    <a:pt x="1004723" y="4919"/>
                  </a:lnTo>
                  <a:lnTo>
                    <a:pt x="950983" y="1241"/>
                  </a:lnTo>
                  <a:lnTo>
                    <a:pt x="896378" y="0"/>
                  </a:lnTo>
                  <a:lnTo>
                    <a:pt x="841773" y="1241"/>
                  </a:lnTo>
                  <a:lnTo>
                    <a:pt x="788033" y="4919"/>
                  </a:lnTo>
                  <a:lnTo>
                    <a:pt x="735252" y="10961"/>
                  </a:lnTo>
                  <a:lnTo>
                    <a:pt x="683524" y="19297"/>
                  </a:lnTo>
                  <a:lnTo>
                    <a:pt x="632943" y="29855"/>
                  </a:lnTo>
                  <a:lnTo>
                    <a:pt x="583602" y="42565"/>
                  </a:lnTo>
                  <a:lnTo>
                    <a:pt x="535595" y="57355"/>
                  </a:lnTo>
                  <a:lnTo>
                    <a:pt x="489015" y="74153"/>
                  </a:lnTo>
                  <a:lnTo>
                    <a:pt x="443958" y="92890"/>
                  </a:lnTo>
                  <a:lnTo>
                    <a:pt x="400515" y="113493"/>
                  </a:lnTo>
                  <a:lnTo>
                    <a:pt x="358782" y="135891"/>
                  </a:lnTo>
                  <a:lnTo>
                    <a:pt x="318852" y="160014"/>
                  </a:lnTo>
                  <a:lnTo>
                    <a:pt x="280818" y="185790"/>
                  </a:lnTo>
                  <a:lnTo>
                    <a:pt x="244775" y="213147"/>
                  </a:lnTo>
                  <a:lnTo>
                    <a:pt x="210816" y="242016"/>
                  </a:lnTo>
                  <a:lnTo>
                    <a:pt x="179035" y="272324"/>
                  </a:lnTo>
                  <a:lnTo>
                    <a:pt x="149525" y="304001"/>
                  </a:lnTo>
                  <a:lnTo>
                    <a:pt x="122381" y="336975"/>
                  </a:lnTo>
                  <a:lnTo>
                    <a:pt x="97696" y="371175"/>
                  </a:lnTo>
                  <a:lnTo>
                    <a:pt x="75564" y="406530"/>
                  </a:lnTo>
                  <a:lnTo>
                    <a:pt x="56079" y="442969"/>
                  </a:lnTo>
                  <a:lnTo>
                    <a:pt x="39334" y="480420"/>
                  </a:lnTo>
                  <a:lnTo>
                    <a:pt x="25424" y="518813"/>
                  </a:lnTo>
                  <a:lnTo>
                    <a:pt x="14441" y="558076"/>
                  </a:lnTo>
                  <a:lnTo>
                    <a:pt x="6481" y="598139"/>
                  </a:lnTo>
                  <a:lnTo>
                    <a:pt x="1635" y="638929"/>
                  </a:lnTo>
                  <a:lnTo>
                    <a:pt x="0" y="680377"/>
                  </a:lnTo>
                  <a:lnTo>
                    <a:pt x="1635" y="721824"/>
                  </a:lnTo>
                  <a:lnTo>
                    <a:pt x="6481" y="762614"/>
                  </a:lnTo>
                  <a:lnTo>
                    <a:pt x="14441" y="802677"/>
                  </a:lnTo>
                  <a:lnTo>
                    <a:pt x="25424" y="841940"/>
                  </a:lnTo>
                  <a:lnTo>
                    <a:pt x="39334" y="880333"/>
                  </a:lnTo>
                  <a:lnTo>
                    <a:pt x="56079" y="917785"/>
                  </a:lnTo>
                  <a:lnTo>
                    <a:pt x="75564" y="954223"/>
                  </a:lnTo>
                  <a:lnTo>
                    <a:pt x="97696" y="989578"/>
                  </a:lnTo>
                  <a:lnTo>
                    <a:pt x="122381" y="1023778"/>
                  </a:lnTo>
                  <a:lnTo>
                    <a:pt x="149525" y="1056752"/>
                  </a:lnTo>
                  <a:lnTo>
                    <a:pt x="179035" y="1088429"/>
                  </a:lnTo>
                  <a:lnTo>
                    <a:pt x="210816" y="1118737"/>
                  </a:lnTo>
                  <a:lnTo>
                    <a:pt x="244775" y="1147606"/>
                  </a:lnTo>
                  <a:lnTo>
                    <a:pt x="280818" y="1174964"/>
                  </a:lnTo>
                  <a:lnTo>
                    <a:pt x="318852" y="1200739"/>
                  </a:lnTo>
                  <a:lnTo>
                    <a:pt x="358782" y="1224862"/>
                  </a:lnTo>
                  <a:lnTo>
                    <a:pt x="400515" y="1247261"/>
                  </a:lnTo>
                  <a:lnTo>
                    <a:pt x="443958" y="1267864"/>
                  </a:lnTo>
                  <a:lnTo>
                    <a:pt x="489015" y="1286600"/>
                  </a:lnTo>
                  <a:lnTo>
                    <a:pt x="535595" y="1303399"/>
                  </a:lnTo>
                  <a:lnTo>
                    <a:pt x="583602" y="1318188"/>
                  </a:lnTo>
                  <a:lnTo>
                    <a:pt x="632943" y="1330898"/>
                  </a:lnTo>
                  <a:lnTo>
                    <a:pt x="683524" y="1341456"/>
                  </a:lnTo>
                  <a:lnTo>
                    <a:pt x="735252" y="1349792"/>
                  </a:lnTo>
                  <a:lnTo>
                    <a:pt x="788033" y="1355834"/>
                  </a:lnTo>
                  <a:lnTo>
                    <a:pt x="841773" y="1359512"/>
                  </a:lnTo>
                  <a:lnTo>
                    <a:pt x="896378" y="1360754"/>
                  </a:lnTo>
                  <a:close/>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1" name="Google Shape;751;p20"/>
            <p:cNvSpPr/>
            <p:nvPr/>
          </p:nvSpPr>
          <p:spPr>
            <a:xfrm>
              <a:off x="9774158" y="3990622"/>
              <a:ext cx="1793239" cy="1360805"/>
            </a:xfrm>
            <a:custGeom>
              <a:avLst/>
              <a:gdLst/>
              <a:ahLst/>
              <a:cxnLst/>
              <a:rect l="l" t="t" r="r" b="b"/>
              <a:pathLst>
                <a:path w="1793240" h="1360804" extrusionOk="0">
                  <a:moveTo>
                    <a:pt x="896378" y="0"/>
                  </a:moveTo>
                  <a:lnTo>
                    <a:pt x="841773" y="1241"/>
                  </a:lnTo>
                  <a:lnTo>
                    <a:pt x="788033" y="4919"/>
                  </a:lnTo>
                  <a:lnTo>
                    <a:pt x="735252" y="10961"/>
                  </a:lnTo>
                  <a:lnTo>
                    <a:pt x="683524" y="19297"/>
                  </a:lnTo>
                  <a:lnTo>
                    <a:pt x="632943" y="29855"/>
                  </a:lnTo>
                  <a:lnTo>
                    <a:pt x="583602" y="42565"/>
                  </a:lnTo>
                  <a:lnTo>
                    <a:pt x="535595" y="57355"/>
                  </a:lnTo>
                  <a:lnTo>
                    <a:pt x="489015" y="74153"/>
                  </a:lnTo>
                  <a:lnTo>
                    <a:pt x="443958" y="92890"/>
                  </a:lnTo>
                  <a:lnTo>
                    <a:pt x="400515" y="113493"/>
                  </a:lnTo>
                  <a:lnTo>
                    <a:pt x="358782" y="135891"/>
                  </a:lnTo>
                  <a:lnTo>
                    <a:pt x="318852" y="160014"/>
                  </a:lnTo>
                  <a:lnTo>
                    <a:pt x="280818" y="185790"/>
                  </a:lnTo>
                  <a:lnTo>
                    <a:pt x="244775" y="213147"/>
                  </a:lnTo>
                  <a:lnTo>
                    <a:pt x="210816" y="242016"/>
                  </a:lnTo>
                  <a:lnTo>
                    <a:pt x="179035" y="272324"/>
                  </a:lnTo>
                  <a:lnTo>
                    <a:pt x="149525" y="304001"/>
                  </a:lnTo>
                  <a:lnTo>
                    <a:pt x="122381" y="336975"/>
                  </a:lnTo>
                  <a:lnTo>
                    <a:pt x="97696" y="371175"/>
                  </a:lnTo>
                  <a:lnTo>
                    <a:pt x="75564" y="406530"/>
                  </a:lnTo>
                  <a:lnTo>
                    <a:pt x="56079" y="442969"/>
                  </a:lnTo>
                  <a:lnTo>
                    <a:pt x="39334" y="480420"/>
                  </a:lnTo>
                  <a:lnTo>
                    <a:pt x="25424" y="518813"/>
                  </a:lnTo>
                  <a:lnTo>
                    <a:pt x="14441" y="558076"/>
                  </a:lnTo>
                  <a:lnTo>
                    <a:pt x="6481" y="598139"/>
                  </a:lnTo>
                  <a:lnTo>
                    <a:pt x="1635" y="638929"/>
                  </a:lnTo>
                  <a:lnTo>
                    <a:pt x="0" y="680377"/>
                  </a:lnTo>
                  <a:lnTo>
                    <a:pt x="1635" y="721824"/>
                  </a:lnTo>
                  <a:lnTo>
                    <a:pt x="6481" y="762614"/>
                  </a:lnTo>
                  <a:lnTo>
                    <a:pt x="14441" y="802677"/>
                  </a:lnTo>
                  <a:lnTo>
                    <a:pt x="25424" y="841940"/>
                  </a:lnTo>
                  <a:lnTo>
                    <a:pt x="39334" y="880333"/>
                  </a:lnTo>
                  <a:lnTo>
                    <a:pt x="56079" y="917785"/>
                  </a:lnTo>
                  <a:lnTo>
                    <a:pt x="75564" y="954223"/>
                  </a:lnTo>
                  <a:lnTo>
                    <a:pt x="97696" y="989578"/>
                  </a:lnTo>
                  <a:lnTo>
                    <a:pt x="122381" y="1023778"/>
                  </a:lnTo>
                  <a:lnTo>
                    <a:pt x="149525" y="1056752"/>
                  </a:lnTo>
                  <a:lnTo>
                    <a:pt x="179035" y="1088429"/>
                  </a:lnTo>
                  <a:lnTo>
                    <a:pt x="210816" y="1118737"/>
                  </a:lnTo>
                  <a:lnTo>
                    <a:pt x="244775" y="1147606"/>
                  </a:lnTo>
                  <a:lnTo>
                    <a:pt x="280818" y="1174964"/>
                  </a:lnTo>
                  <a:lnTo>
                    <a:pt x="318852" y="1200739"/>
                  </a:lnTo>
                  <a:lnTo>
                    <a:pt x="358782" y="1224862"/>
                  </a:lnTo>
                  <a:lnTo>
                    <a:pt x="400515" y="1247261"/>
                  </a:lnTo>
                  <a:lnTo>
                    <a:pt x="443958" y="1267864"/>
                  </a:lnTo>
                  <a:lnTo>
                    <a:pt x="489015" y="1286600"/>
                  </a:lnTo>
                  <a:lnTo>
                    <a:pt x="535595" y="1303399"/>
                  </a:lnTo>
                  <a:lnTo>
                    <a:pt x="583602" y="1318188"/>
                  </a:lnTo>
                  <a:lnTo>
                    <a:pt x="632943" y="1330898"/>
                  </a:lnTo>
                  <a:lnTo>
                    <a:pt x="683524" y="1341456"/>
                  </a:lnTo>
                  <a:lnTo>
                    <a:pt x="735252" y="1349792"/>
                  </a:lnTo>
                  <a:lnTo>
                    <a:pt x="788033" y="1355834"/>
                  </a:lnTo>
                  <a:lnTo>
                    <a:pt x="841773" y="1359512"/>
                  </a:lnTo>
                  <a:lnTo>
                    <a:pt x="896378" y="1360754"/>
                  </a:lnTo>
                  <a:lnTo>
                    <a:pt x="950983" y="1359512"/>
                  </a:lnTo>
                  <a:lnTo>
                    <a:pt x="1004723" y="1355834"/>
                  </a:lnTo>
                  <a:lnTo>
                    <a:pt x="1057504" y="1349792"/>
                  </a:lnTo>
                  <a:lnTo>
                    <a:pt x="1109232" y="1341456"/>
                  </a:lnTo>
                  <a:lnTo>
                    <a:pt x="1159814" y="1330898"/>
                  </a:lnTo>
                  <a:lnTo>
                    <a:pt x="1209155" y="1318188"/>
                  </a:lnTo>
                  <a:lnTo>
                    <a:pt x="1257162" y="1303399"/>
                  </a:lnTo>
                  <a:lnTo>
                    <a:pt x="1303741" y="1286600"/>
                  </a:lnTo>
                  <a:lnTo>
                    <a:pt x="1348799" y="1267864"/>
                  </a:lnTo>
                  <a:lnTo>
                    <a:pt x="1392241" y="1247261"/>
                  </a:lnTo>
                  <a:lnTo>
                    <a:pt x="1433974" y="1224862"/>
                  </a:lnTo>
                  <a:lnTo>
                    <a:pt x="1473905" y="1200739"/>
                  </a:lnTo>
                  <a:lnTo>
                    <a:pt x="1511938" y="1174964"/>
                  </a:lnTo>
                  <a:lnTo>
                    <a:pt x="1547982" y="1147606"/>
                  </a:lnTo>
                  <a:lnTo>
                    <a:pt x="1581941" y="1118737"/>
                  </a:lnTo>
                  <a:lnTo>
                    <a:pt x="1613722" y="1088429"/>
                  </a:lnTo>
                  <a:lnTo>
                    <a:pt x="1643231" y="1056752"/>
                  </a:lnTo>
                  <a:lnTo>
                    <a:pt x="1670375" y="1023778"/>
                  </a:lnTo>
                  <a:lnTo>
                    <a:pt x="1695060" y="989578"/>
                  </a:lnTo>
                  <a:lnTo>
                    <a:pt x="1717192" y="954223"/>
                  </a:lnTo>
                  <a:lnTo>
                    <a:pt x="1736677" y="917785"/>
                  </a:lnTo>
                  <a:lnTo>
                    <a:pt x="1753422" y="880333"/>
                  </a:lnTo>
                  <a:lnTo>
                    <a:pt x="1767333" y="841940"/>
                  </a:lnTo>
                  <a:lnTo>
                    <a:pt x="1778315" y="802677"/>
                  </a:lnTo>
                  <a:lnTo>
                    <a:pt x="1786276" y="762614"/>
                  </a:lnTo>
                  <a:lnTo>
                    <a:pt x="1791121" y="721824"/>
                  </a:lnTo>
                  <a:lnTo>
                    <a:pt x="1792757" y="680377"/>
                  </a:lnTo>
                  <a:lnTo>
                    <a:pt x="1791121" y="638929"/>
                  </a:lnTo>
                  <a:lnTo>
                    <a:pt x="1786276" y="598139"/>
                  </a:lnTo>
                  <a:lnTo>
                    <a:pt x="1778315" y="558076"/>
                  </a:lnTo>
                  <a:lnTo>
                    <a:pt x="1767333" y="518813"/>
                  </a:lnTo>
                  <a:lnTo>
                    <a:pt x="1753422" y="480420"/>
                  </a:lnTo>
                  <a:lnTo>
                    <a:pt x="1736677" y="442969"/>
                  </a:lnTo>
                  <a:lnTo>
                    <a:pt x="1717192" y="406530"/>
                  </a:lnTo>
                  <a:lnTo>
                    <a:pt x="1695060" y="371175"/>
                  </a:lnTo>
                  <a:lnTo>
                    <a:pt x="1670375" y="336975"/>
                  </a:lnTo>
                  <a:lnTo>
                    <a:pt x="1643231" y="304001"/>
                  </a:lnTo>
                  <a:lnTo>
                    <a:pt x="1613722" y="272324"/>
                  </a:lnTo>
                  <a:lnTo>
                    <a:pt x="1581941" y="242016"/>
                  </a:lnTo>
                  <a:lnTo>
                    <a:pt x="1547982" y="213147"/>
                  </a:lnTo>
                  <a:lnTo>
                    <a:pt x="1511938" y="185790"/>
                  </a:lnTo>
                  <a:lnTo>
                    <a:pt x="1473905" y="160014"/>
                  </a:lnTo>
                  <a:lnTo>
                    <a:pt x="1433974" y="135891"/>
                  </a:lnTo>
                  <a:lnTo>
                    <a:pt x="1392241" y="113493"/>
                  </a:lnTo>
                  <a:lnTo>
                    <a:pt x="1348799" y="92890"/>
                  </a:lnTo>
                  <a:lnTo>
                    <a:pt x="1303741" y="74153"/>
                  </a:lnTo>
                  <a:lnTo>
                    <a:pt x="1257162" y="57355"/>
                  </a:lnTo>
                  <a:lnTo>
                    <a:pt x="1209155" y="42565"/>
                  </a:lnTo>
                  <a:lnTo>
                    <a:pt x="1159814" y="29855"/>
                  </a:lnTo>
                  <a:lnTo>
                    <a:pt x="1109232" y="19297"/>
                  </a:lnTo>
                  <a:lnTo>
                    <a:pt x="1057504" y="10961"/>
                  </a:lnTo>
                  <a:lnTo>
                    <a:pt x="1004723" y="4919"/>
                  </a:lnTo>
                  <a:lnTo>
                    <a:pt x="950983" y="1241"/>
                  </a:lnTo>
                  <a:lnTo>
                    <a:pt x="89637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52" name="Google Shape;752;p20"/>
          <p:cNvSpPr txBox="1"/>
          <p:nvPr/>
        </p:nvSpPr>
        <p:spPr>
          <a:xfrm>
            <a:off x="9797496" y="4414291"/>
            <a:ext cx="1607980" cy="543990"/>
          </a:xfrm>
          <a:prstGeom prst="rect">
            <a:avLst/>
          </a:prstGeom>
          <a:noFill/>
          <a:ln>
            <a:noFill/>
          </a:ln>
        </p:spPr>
        <p:txBody>
          <a:bodyPr spcFirstLastPara="1" wrap="square" lIns="0" tIns="5075" rIns="0" bIns="0" anchor="t" anchorCtr="0">
            <a:spAutoFit/>
          </a:bodyPr>
          <a:lstStyle/>
          <a:p>
            <a:pPr marL="210184" marR="5080" lvl="0" indent="-198120" algn="ctr" rtl="0">
              <a:lnSpc>
                <a:spcPct val="102899"/>
              </a:lnSpc>
              <a:spcBef>
                <a:spcPts val="0"/>
              </a:spcBef>
              <a:spcAft>
                <a:spcPts val="0"/>
              </a:spcAft>
              <a:buClr>
                <a:srgbClr val="000000"/>
              </a:buClr>
              <a:buSzPts val="1700"/>
              <a:buFont typeface="Arial"/>
              <a:buNone/>
            </a:pPr>
            <a:r>
              <a:rPr lang="en-US" sz="1700" b="1" i="0" u="none" strike="noStrike" cap="none">
                <a:solidFill>
                  <a:srgbClr val="2D5C9E"/>
                </a:solidFill>
                <a:latin typeface="Helvetica Neue"/>
                <a:ea typeface="Helvetica Neue"/>
                <a:cs typeface="Helvetica Neue"/>
                <a:sym typeface="Helvetica Neue"/>
              </a:rPr>
              <a:t>Statut économique</a:t>
            </a:r>
            <a:endParaRPr sz="1700" b="1" i="0" u="none" strike="noStrike" cap="none">
              <a:solidFill>
                <a:srgbClr val="2D5C9E"/>
              </a:solidFill>
              <a:latin typeface="Helvetica Neue"/>
              <a:ea typeface="Helvetica Neue"/>
              <a:cs typeface="Helvetica Neue"/>
              <a:sym typeface="Helvetica Neue"/>
            </a:endParaRPr>
          </a:p>
        </p:txBody>
      </p:sp>
      <p:grpSp>
        <p:nvGrpSpPr>
          <p:cNvPr id="753" name="Google Shape;753;p20"/>
          <p:cNvGrpSpPr/>
          <p:nvPr/>
        </p:nvGrpSpPr>
        <p:grpSpPr>
          <a:xfrm>
            <a:off x="5372112" y="1721306"/>
            <a:ext cx="6195285" cy="3630120"/>
            <a:chOff x="5372112" y="1721306"/>
            <a:chExt cx="6195285" cy="3630120"/>
          </a:xfrm>
        </p:grpSpPr>
        <p:sp>
          <p:nvSpPr>
            <p:cNvPr id="754" name="Google Shape;754;p20"/>
            <p:cNvSpPr/>
            <p:nvPr/>
          </p:nvSpPr>
          <p:spPr>
            <a:xfrm>
              <a:off x="9774158" y="3990621"/>
              <a:ext cx="1793239" cy="1360805"/>
            </a:xfrm>
            <a:custGeom>
              <a:avLst/>
              <a:gdLst/>
              <a:ahLst/>
              <a:cxnLst/>
              <a:rect l="l" t="t" r="r" b="b"/>
              <a:pathLst>
                <a:path w="1793240" h="1360804" extrusionOk="0">
                  <a:moveTo>
                    <a:pt x="896378" y="1360754"/>
                  </a:moveTo>
                  <a:lnTo>
                    <a:pt x="950983" y="1359512"/>
                  </a:lnTo>
                  <a:lnTo>
                    <a:pt x="1004723" y="1355834"/>
                  </a:lnTo>
                  <a:lnTo>
                    <a:pt x="1057504" y="1349792"/>
                  </a:lnTo>
                  <a:lnTo>
                    <a:pt x="1109232" y="1341456"/>
                  </a:lnTo>
                  <a:lnTo>
                    <a:pt x="1159814" y="1330898"/>
                  </a:lnTo>
                  <a:lnTo>
                    <a:pt x="1209155" y="1318188"/>
                  </a:lnTo>
                  <a:lnTo>
                    <a:pt x="1257162" y="1303399"/>
                  </a:lnTo>
                  <a:lnTo>
                    <a:pt x="1303741" y="1286600"/>
                  </a:lnTo>
                  <a:lnTo>
                    <a:pt x="1348799" y="1267864"/>
                  </a:lnTo>
                  <a:lnTo>
                    <a:pt x="1392241" y="1247261"/>
                  </a:lnTo>
                  <a:lnTo>
                    <a:pt x="1433974" y="1224862"/>
                  </a:lnTo>
                  <a:lnTo>
                    <a:pt x="1473905" y="1200739"/>
                  </a:lnTo>
                  <a:lnTo>
                    <a:pt x="1511938" y="1174964"/>
                  </a:lnTo>
                  <a:lnTo>
                    <a:pt x="1547982" y="1147606"/>
                  </a:lnTo>
                  <a:lnTo>
                    <a:pt x="1581941" y="1118737"/>
                  </a:lnTo>
                  <a:lnTo>
                    <a:pt x="1613722" y="1088429"/>
                  </a:lnTo>
                  <a:lnTo>
                    <a:pt x="1643231" y="1056752"/>
                  </a:lnTo>
                  <a:lnTo>
                    <a:pt x="1670375" y="1023778"/>
                  </a:lnTo>
                  <a:lnTo>
                    <a:pt x="1695060" y="989578"/>
                  </a:lnTo>
                  <a:lnTo>
                    <a:pt x="1717192" y="954223"/>
                  </a:lnTo>
                  <a:lnTo>
                    <a:pt x="1736677" y="917785"/>
                  </a:lnTo>
                  <a:lnTo>
                    <a:pt x="1753422" y="880333"/>
                  </a:lnTo>
                  <a:lnTo>
                    <a:pt x="1767333" y="841940"/>
                  </a:lnTo>
                  <a:lnTo>
                    <a:pt x="1778315" y="802677"/>
                  </a:lnTo>
                  <a:lnTo>
                    <a:pt x="1786276" y="762614"/>
                  </a:lnTo>
                  <a:lnTo>
                    <a:pt x="1791121" y="721824"/>
                  </a:lnTo>
                  <a:lnTo>
                    <a:pt x="1792757" y="680377"/>
                  </a:lnTo>
                  <a:lnTo>
                    <a:pt x="1791121" y="638929"/>
                  </a:lnTo>
                  <a:lnTo>
                    <a:pt x="1786276" y="598139"/>
                  </a:lnTo>
                  <a:lnTo>
                    <a:pt x="1778315" y="558076"/>
                  </a:lnTo>
                  <a:lnTo>
                    <a:pt x="1767333" y="518813"/>
                  </a:lnTo>
                  <a:lnTo>
                    <a:pt x="1753422" y="480420"/>
                  </a:lnTo>
                  <a:lnTo>
                    <a:pt x="1736677" y="442969"/>
                  </a:lnTo>
                  <a:lnTo>
                    <a:pt x="1717192" y="406530"/>
                  </a:lnTo>
                  <a:lnTo>
                    <a:pt x="1695060" y="371175"/>
                  </a:lnTo>
                  <a:lnTo>
                    <a:pt x="1670375" y="336975"/>
                  </a:lnTo>
                  <a:lnTo>
                    <a:pt x="1643231" y="304001"/>
                  </a:lnTo>
                  <a:lnTo>
                    <a:pt x="1613722" y="272324"/>
                  </a:lnTo>
                  <a:lnTo>
                    <a:pt x="1581941" y="242016"/>
                  </a:lnTo>
                  <a:lnTo>
                    <a:pt x="1547982" y="213147"/>
                  </a:lnTo>
                  <a:lnTo>
                    <a:pt x="1511938" y="185790"/>
                  </a:lnTo>
                  <a:lnTo>
                    <a:pt x="1473905" y="160014"/>
                  </a:lnTo>
                  <a:lnTo>
                    <a:pt x="1433974" y="135891"/>
                  </a:lnTo>
                  <a:lnTo>
                    <a:pt x="1392241" y="113493"/>
                  </a:lnTo>
                  <a:lnTo>
                    <a:pt x="1348799" y="92890"/>
                  </a:lnTo>
                  <a:lnTo>
                    <a:pt x="1303741" y="74153"/>
                  </a:lnTo>
                  <a:lnTo>
                    <a:pt x="1257162" y="57355"/>
                  </a:lnTo>
                  <a:lnTo>
                    <a:pt x="1209155" y="42565"/>
                  </a:lnTo>
                  <a:lnTo>
                    <a:pt x="1159814" y="29855"/>
                  </a:lnTo>
                  <a:lnTo>
                    <a:pt x="1109232" y="19297"/>
                  </a:lnTo>
                  <a:lnTo>
                    <a:pt x="1057504" y="10961"/>
                  </a:lnTo>
                  <a:lnTo>
                    <a:pt x="1004723" y="4919"/>
                  </a:lnTo>
                  <a:lnTo>
                    <a:pt x="950983" y="1241"/>
                  </a:lnTo>
                  <a:lnTo>
                    <a:pt x="896378" y="0"/>
                  </a:lnTo>
                  <a:lnTo>
                    <a:pt x="841773" y="1241"/>
                  </a:lnTo>
                  <a:lnTo>
                    <a:pt x="788033" y="4919"/>
                  </a:lnTo>
                  <a:lnTo>
                    <a:pt x="735252" y="10961"/>
                  </a:lnTo>
                  <a:lnTo>
                    <a:pt x="683524" y="19297"/>
                  </a:lnTo>
                  <a:lnTo>
                    <a:pt x="632943" y="29855"/>
                  </a:lnTo>
                  <a:lnTo>
                    <a:pt x="583602" y="42565"/>
                  </a:lnTo>
                  <a:lnTo>
                    <a:pt x="535595" y="57355"/>
                  </a:lnTo>
                  <a:lnTo>
                    <a:pt x="489015" y="74153"/>
                  </a:lnTo>
                  <a:lnTo>
                    <a:pt x="443958" y="92890"/>
                  </a:lnTo>
                  <a:lnTo>
                    <a:pt x="400515" y="113493"/>
                  </a:lnTo>
                  <a:lnTo>
                    <a:pt x="358782" y="135891"/>
                  </a:lnTo>
                  <a:lnTo>
                    <a:pt x="318852" y="160014"/>
                  </a:lnTo>
                  <a:lnTo>
                    <a:pt x="280818" y="185790"/>
                  </a:lnTo>
                  <a:lnTo>
                    <a:pt x="244775" y="213147"/>
                  </a:lnTo>
                  <a:lnTo>
                    <a:pt x="210816" y="242016"/>
                  </a:lnTo>
                  <a:lnTo>
                    <a:pt x="179035" y="272324"/>
                  </a:lnTo>
                  <a:lnTo>
                    <a:pt x="149525" y="304001"/>
                  </a:lnTo>
                  <a:lnTo>
                    <a:pt x="122381" y="336975"/>
                  </a:lnTo>
                  <a:lnTo>
                    <a:pt x="97696" y="371175"/>
                  </a:lnTo>
                  <a:lnTo>
                    <a:pt x="75564" y="406530"/>
                  </a:lnTo>
                  <a:lnTo>
                    <a:pt x="56079" y="442969"/>
                  </a:lnTo>
                  <a:lnTo>
                    <a:pt x="39334" y="480420"/>
                  </a:lnTo>
                  <a:lnTo>
                    <a:pt x="25424" y="518813"/>
                  </a:lnTo>
                  <a:lnTo>
                    <a:pt x="14441" y="558076"/>
                  </a:lnTo>
                  <a:lnTo>
                    <a:pt x="6481" y="598139"/>
                  </a:lnTo>
                  <a:lnTo>
                    <a:pt x="1635" y="638929"/>
                  </a:lnTo>
                  <a:lnTo>
                    <a:pt x="0" y="680377"/>
                  </a:lnTo>
                  <a:lnTo>
                    <a:pt x="1635" y="721824"/>
                  </a:lnTo>
                  <a:lnTo>
                    <a:pt x="6481" y="762614"/>
                  </a:lnTo>
                  <a:lnTo>
                    <a:pt x="14441" y="802677"/>
                  </a:lnTo>
                  <a:lnTo>
                    <a:pt x="25424" y="841940"/>
                  </a:lnTo>
                  <a:lnTo>
                    <a:pt x="39334" y="880333"/>
                  </a:lnTo>
                  <a:lnTo>
                    <a:pt x="56079" y="917785"/>
                  </a:lnTo>
                  <a:lnTo>
                    <a:pt x="75564" y="954223"/>
                  </a:lnTo>
                  <a:lnTo>
                    <a:pt x="97696" y="989578"/>
                  </a:lnTo>
                  <a:lnTo>
                    <a:pt x="122381" y="1023778"/>
                  </a:lnTo>
                  <a:lnTo>
                    <a:pt x="149525" y="1056752"/>
                  </a:lnTo>
                  <a:lnTo>
                    <a:pt x="179035" y="1088429"/>
                  </a:lnTo>
                  <a:lnTo>
                    <a:pt x="210816" y="1118737"/>
                  </a:lnTo>
                  <a:lnTo>
                    <a:pt x="244775" y="1147606"/>
                  </a:lnTo>
                  <a:lnTo>
                    <a:pt x="280818" y="1174964"/>
                  </a:lnTo>
                  <a:lnTo>
                    <a:pt x="318852" y="1200739"/>
                  </a:lnTo>
                  <a:lnTo>
                    <a:pt x="358782" y="1224862"/>
                  </a:lnTo>
                  <a:lnTo>
                    <a:pt x="400515" y="1247261"/>
                  </a:lnTo>
                  <a:lnTo>
                    <a:pt x="443958" y="1267864"/>
                  </a:lnTo>
                  <a:lnTo>
                    <a:pt x="489015" y="1286600"/>
                  </a:lnTo>
                  <a:lnTo>
                    <a:pt x="535595" y="1303399"/>
                  </a:lnTo>
                  <a:lnTo>
                    <a:pt x="583602" y="1318188"/>
                  </a:lnTo>
                  <a:lnTo>
                    <a:pt x="632943" y="1330898"/>
                  </a:lnTo>
                  <a:lnTo>
                    <a:pt x="683524" y="1341456"/>
                  </a:lnTo>
                  <a:lnTo>
                    <a:pt x="735252" y="1349792"/>
                  </a:lnTo>
                  <a:lnTo>
                    <a:pt x="788033" y="1355834"/>
                  </a:lnTo>
                  <a:lnTo>
                    <a:pt x="841773" y="1359512"/>
                  </a:lnTo>
                  <a:lnTo>
                    <a:pt x="896378" y="1360754"/>
                  </a:lnTo>
                  <a:close/>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5" name="Google Shape;755;p20"/>
            <p:cNvSpPr/>
            <p:nvPr/>
          </p:nvSpPr>
          <p:spPr>
            <a:xfrm>
              <a:off x="5372112" y="1721306"/>
              <a:ext cx="1793239" cy="2311400"/>
            </a:xfrm>
            <a:custGeom>
              <a:avLst/>
              <a:gdLst/>
              <a:ahLst/>
              <a:cxnLst/>
              <a:rect l="l" t="t" r="r" b="b"/>
              <a:pathLst>
                <a:path w="1793240" h="2311400" extrusionOk="0">
                  <a:moveTo>
                    <a:pt x="1053871" y="2148700"/>
                  </a:moveTo>
                  <a:lnTo>
                    <a:pt x="1048080" y="2105583"/>
                  </a:lnTo>
                  <a:lnTo>
                    <a:pt x="1031735" y="2066823"/>
                  </a:lnTo>
                  <a:lnTo>
                    <a:pt x="1006373" y="2033993"/>
                  </a:lnTo>
                  <a:lnTo>
                    <a:pt x="973543" y="2008632"/>
                  </a:lnTo>
                  <a:lnTo>
                    <a:pt x="934796" y="1992274"/>
                  </a:lnTo>
                  <a:lnTo>
                    <a:pt x="891667" y="1986483"/>
                  </a:lnTo>
                  <a:lnTo>
                    <a:pt x="848550" y="1992274"/>
                  </a:lnTo>
                  <a:lnTo>
                    <a:pt x="809802" y="2008632"/>
                  </a:lnTo>
                  <a:lnTo>
                    <a:pt x="776973" y="2033993"/>
                  </a:lnTo>
                  <a:lnTo>
                    <a:pt x="751611" y="2066823"/>
                  </a:lnTo>
                  <a:lnTo>
                    <a:pt x="735266" y="2105583"/>
                  </a:lnTo>
                  <a:lnTo>
                    <a:pt x="729462" y="2148700"/>
                  </a:lnTo>
                  <a:lnTo>
                    <a:pt x="735266" y="2191816"/>
                  </a:lnTo>
                  <a:lnTo>
                    <a:pt x="751611" y="2230564"/>
                  </a:lnTo>
                  <a:lnTo>
                    <a:pt x="776973" y="2263394"/>
                  </a:lnTo>
                  <a:lnTo>
                    <a:pt x="809802" y="2288756"/>
                  </a:lnTo>
                  <a:lnTo>
                    <a:pt x="848550" y="2305113"/>
                  </a:lnTo>
                  <a:lnTo>
                    <a:pt x="891667" y="2310904"/>
                  </a:lnTo>
                  <a:lnTo>
                    <a:pt x="934796" y="2305113"/>
                  </a:lnTo>
                  <a:lnTo>
                    <a:pt x="973543" y="2288756"/>
                  </a:lnTo>
                  <a:lnTo>
                    <a:pt x="1006373" y="2263394"/>
                  </a:lnTo>
                  <a:lnTo>
                    <a:pt x="1031735" y="2230564"/>
                  </a:lnTo>
                  <a:lnTo>
                    <a:pt x="1048080" y="2191816"/>
                  </a:lnTo>
                  <a:lnTo>
                    <a:pt x="1053871" y="2148700"/>
                  </a:lnTo>
                  <a:close/>
                </a:path>
                <a:path w="1793240" h="2311400" extrusionOk="0">
                  <a:moveTo>
                    <a:pt x="1792757" y="680377"/>
                  </a:moveTo>
                  <a:lnTo>
                    <a:pt x="1791119" y="638937"/>
                  </a:lnTo>
                  <a:lnTo>
                    <a:pt x="1786280" y="598144"/>
                  </a:lnTo>
                  <a:lnTo>
                    <a:pt x="1778317" y="558076"/>
                  </a:lnTo>
                  <a:lnTo>
                    <a:pt x="1767332" y="518820"/>
                  </a:lnTo>
                  <a:lnTo>
                    <a:pt x="1753425" y="480428"/>
                  </a:lnTo>
                  <a:lnTo>
                    <a:pt x="1736674" y="442976"/>
                  </a:lnTo>
                  <a:lnTo>
                    <a:pt x="1717192" y="406527"/>
                  </a:lnTo>
                  <a:lnTo>
                    <a:pt x="1695056" y="371182"/>
                  </a:lnTo>
                  <a:lnTo>
                    <a:pt x="1670380" y="336981"/>
                  </a:lnTo>
                  <a:lnTo>
                    <a:pt x="1643227" y="303999"/>
                  </a:lnTo>
                  <a:lnTo>
                    <a:pt x="1613725" y="272326"/>
                  </a:lnTo>
                  <a:lnTo>
                    <a:pt x="1581937" y="242023"/>
                  </a:lnTo>
                  <a:lnTo>
                    <a:pt x="1547977" y="213144"/>
                  </a:lnTo>
                  <a:lnTo>
                    <a:pt x="1511935" y="185788"/>
                  </a:lnTo>
                  <a:lnTo>
                    <a:pt x="1473911" y="160020"/>
                  </a:lnTo>
                  <a:lnTo>
                    <a:pt x="1433969" y="135890"/>
                  </a:lnTo>
                  <a:lnTo>
                    <a:pt x="1392237" y="113499"/>
                  </a:lnTo>
                  <a:lnTo>
                    <a:pt x="1348803" y="92887"/>
                  </a:lnTo>
                  <a:lnTo>
                    <a:pt x="1303743" y="74155"/>
                  </a:lnTo>
                  <a:lnTo>
                    <a:pt x="1257160" y="57353"/>
                  </a:lnTo>
                  <a:lnTo>
                    <a:pt x="1209154" y="42570"/>
                  </a:lnTo>
                  <a:lnTo>
                    <a:pt x="1159814" y="29857"/>
                  </a:lnTo>
                  <a:lnTo>
                    <a:pt x="1109230" y="19304"/>
                  </a:lnTo>
                  <a:lnTo>
                    <a:pt x="1057503" y="10960"/>
                  </a:lnTo>
                  <a:lnTo>
                    <a:pt x="1004722" y="4914"/>
                  </a:lnTo>
                  <a:lnTo>
                    <a:pt x="950988" y="1244"/>
                  </a:lnTo>
                  <a:lnTo>
                    <a:pt x="896378" y="0"/>
                  </a:lnTo>
                  <a:lnTo>
                    <a:pt x="841768" y="1244"/>
                  </a:lnTo>
                  <a:lnTo>
                    <a:pt x="788035" y="4914"/>
                  </a:lnTo>
                  <a:lnTo>
                    <a:pt x="735253" y="10960"/>
                  </a:lnTo>
                  <a:lnTo>
                    <a:pt x="683526" y="19304"/>
                  </a:lnTo>
                  <a:lnTo>
                    <a:pt x="632942" y="29857"/>
                  </a:lnTo>
                  <a:lnTo>
                    <a:pt x="583603" y="42570"/>
                  </a:lnTo>
                  <a:lnTo>
                    <a:pt x="535597" y="57353"/>
                  </a:lnTo>
                  <a:lnTo>
                    <a:pt x="489013" y="74155"/>
                  </a:lnTo>
                  <a:lnTo>
                    <a:pt x="443953" y="92887"/>
                  </a:lnTo>
                  <a:lnTo>
                    <a:pt x="400519" y="113499"/>
                  </a:lnTo>
                  <a:lnTo>
                    <a:pt x="358787" y="135890"/>
                  </a:lnTo>
                  <a:lnTo>
                    <a:pt x="318858" y="160020"/>
                  </a:lnTo>
                  <a:lnTo>
                    <a:pt x="280822" y="185788"/>
                  </a:lnTo>
                  <a:lnTo>
                    <a:pt x="244779" y="213144"/>
                  </a:lnTo>
                  <a:lnTo>
                    <a:pt x="210820" y="242023"/>
                  </a:lnTo>
                  <a:lnTo>
                    <a:pt x="179031" y="272326"/>
                  </a:lnTo>
                  <a:lnTo>
                    <a:pt x="149529" y="303999"/>
                  </a:lnTo>
                  <a:lnTo>
                    <a:pt x="122377" y="336981"/>
                  </a:lnTo>
                  <a:lnTo>
                    <a:pt x="97701" y="371182"/>
                  </a:lnTo>
                  <a:lnTo>
                    <a:pt x="75565" y="406527"/>
                  </a:lnTo>
                  <a:lnTo>
                    <a:pt x="56083" y="442976"/>
                  </a:lnTo>
                  <a:lnTo>
                    <a:pt x="39331" y="480428"/>
                  </a:lnTo>
                  <a:lnTo>
                    <a:pt x="25425" y="518820"/>
                  </a:lnTo>
                  <a:lnTo>
                    <a:pt x="14439" y="558076"/>
                  </a:lnTo>
                  <a:lnTo>
                    <a:pt x="6477" y="598144"/>
                  </a:lnTo>
                  <a:lnTo>
                    <a:pt x="1638" y="638937"/>
                  </a:lnTo>
                  <a:lnTo>
                    <a:pt x="0" y="680377"/>
                  </a:lnTo>
                  <a:lnTo>
                    <a:pt x="1638" y="721829"/>
                  </a:lnTo>
                  <a:lnTo>
                    <a:pt x="6477" y="762622"/>
                  </a:lnTo>
                  <a:lnTo>
                    <a:pt x="14439" y="802678"/>
                  </a:lnTo>
                  <a:lnTo>
                    <a:pt x="25425" y="841946"/>
                  </a:lnTo>
                  <a:lnTo>
                    <a:pt x="39331" y="880338"/>
                  </a:lnTo>
                  <a:lnTo>
                    <a:pt x="56083" y="917790"/>
                  </a:lnTo>
                  <a:lnTo>
                    <a:pt x="75565" y="954227"/>
                  </a:lnTo>
                  <a:lnTo>
                    <a:pt x="97701" y="989584"/>
                  </a:lnTo>
                  <a:lnTo>
                    <a:pt x="122377" y="1023785"/>
                  </a:lnTo>
                  <a:lnTo>
                    <a:pt x="149529" y="1056754"/>
                  </a:lnTo>
                  <a:lnTo>
                    <a:pt x="179031" y="1088428"/>
                  </a:lnTo>
                  <a:lnTo>
                    <a:pt x="210820" y="1118743"/>
                  </a:lnTo>
                  <a:lnTo>
                    <a:pt x="244779" y="1147610"/>
                  </a:lnTo>
                  <a:lnTo>
                    <a:pt x="280822" y="1174965"/>
                  </a:lnTo>
                  <a:lnTo>
                    <a:pt x="318858" y="1200746"/>
                  </a:lnTo>
                  <a:lnTo>
                    <a:pt x="358787" y="1224864"/>
                  </a:lnTo>
                  <a:lnTo>
                    <a:pt x="400519" y="1247267"/>
                  </a:lnTo>
                  <a:lnTo>
                    <a:pt x="443953" y="1267866"/>
                  </a:lnTo>
                  <a:lnTo>
                    <a:pt x="489013" y="1286598"/>
                  </a:lnTo>
                  <a:lnTo>
                    <a:pt x="535597" y="1303401"/>
                  </a:lnTo>
                  <a:lnTo>
                    <a:pt x="583603" y="1318183"/>
                  </a:lnTo>
                  <a:lnTo>
                    <a:pt x="632942" y="1330896"/>
                  </a:lnTo>
                  <a:lnTo>
                    <a:pt x="683526" y="1341462"/>
                  </a:lnTo>
                  <a:lnTo>
                    <a:pt x="735253" y="1349794"/>
                  </a:lnTo>
                  <a:lnTo>
                    <a:pt x="788035" y="1355839"/>
                  </a:lnTo>
                  <a:lnTo>
                    <a:pt x="841768" y="1359509"/>
                  </a:lnTo>
                  <a:lnTo>
                    <a:pt x="896378" y="1360754"/>
                  </a:lnTo>
                  <a:lnTo>
                    <a:pt x="950988" y="1359509"/>
                  </a:lnTo>
                  <a:lnTo>
                    <a:pt x="1004722" y="1355839"/>
                  </a:lnTo>
                  <a:lnTo>
                    <a:pt x="1057503" y="1349794"/>
                  </a:lnTo>
                  <a:lnTo>
                    <a:pt x="1109230" y="1341462"/>
                  </a:lnTo>
                  <a:lnTo>
                    <a:pt x="1159814" y="1330896"/>
                  </a:lnTo>
                  <a:lnTo>
                    <a:pt x="1209154" y="1318183"/>
                  </a:lnTo>
                  <a:lnTo>
                    <a:pt x="1257160" y="1303401"/>
                  </a:lnTo>
                  <a:lnTo>
                    <a:pt x="1303743" y="1286598"/>
                  </a:lnTo>
                  <a:lnTo>
                    <a:pt x="1348803" y="1267866"/>
                  </a:lnTo>
                  <a:lnTo>
                    <a:pt x="1392237" y="1247267"/>
                  </a:lnTo>
                  <a:lnTo>
                    <a:pt x="1433969" y="1224864"/>
                  </a:lnTo>
                  <a:lnTo>
                    <a:pt x="1473911" y="1200746"/>
                  </a:lnTo>
                  <a:lnTo>
                    <a:pt x="1511935" y="1174965"/>
                  </a:lnTo>
                  <a:lnTo>
                    <a:pt x="1547977" y="1147610"/>
                  </a:lnTo>
                  <a:lnTo>
                    <a:pt x="1581937" y="1118743"/>
                  </a:lnTo>
                  <a:lnTo>
                    <a:pt x="1613725" y="1088428"/>
                  </a:lnTo>
                  <a:lnTo>
                    <a:pt x="1643227" y="1056754"/>
                  </a:lnTo>
                  <a:lnTo>
                    <a:pt x="1670380" y="1023785"/>
                  </a:lnTo>
                  <a:lnTo>
                    <a:pt x="1695056" y="989584"/>
                  </a:lnTo>
                  <a:lnTo>
                    <a:pt x="1717192" y="954227"/>
                  </a:lnTo>
                  <a:lnTo>
                    <a:pt x="1736674" y="917790"/>
                  </a:lnTo>
                  <a:lnTo>
                    <a:pt x="1753425" y="880338"/>
                  </a:lnTo>
                  <a:lnTo>
                    <a:pt x="1767332" y="841946"/>
                  </a:lnTo>
                  <a:lnTo>
                    <a:pt x="1778317" y="802678"/>
                  </a:lnTo>
                  <a:lnTo>
                    <a:pt x="1786280" y="762622"/>
                  </a:lnTo>
                  <a:lnTo>
                    <a:pt x="1791119" y="721829"/>
                  </a:lnTo>
                  <a:lnTo>
                    <a:pt x="1792757" y="680377"/>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56" name="Google Shape;756;p20"/>
          <p:cNvSpPr txBox="1"/>
          <p:nvPr/>
        </p:nvSpPr>
        <p:spPr>
          <a:xfrm>
            <a:off x="5795594" y="2278321"/>
            <a:ext cx="874433" cy="797654"/>
          </a:xfrm>
          <a:prstGeom prst="rect">
            <a:avLst/>
          </a:prstGeom>
          <a:noFill/>
          <a:ln>
            <a:noFill/>
          </a:ln>
        </p:spPr>
        <p:txBody>
          <a:bodyPr spcFirstLastPara="1" wrap="square" lIns="0" tIns="12700" rIns="0" bIns="0" anchor="t" anchorCtr="0">
            <a:spAutoFit/>
          </a:bodyPr>
          <a:lstStyle/>
          <a:p>
            <a:pPr marL="12700" marR="0" lvl="0" indent="0" algn="ctr" rtl="0">
              <a:lnSpc>
                <a:spcPct val="100000"/>
              </a:lnSpc>
              <a:spcBef>
                <a:spcPts val="0"/>
              </a:spcBef>
              <a:spcAft>
                <a:spcPts val="0"/>
              </a:spcAft>
              <a:buClr>
                <a:srgbClr val="000000"/>
              </a:buClr>
              <a:buSzPts val="1700"/>
              <a:buFont typeface="Arial"/>
              <a:buNone/>
            </a:pPr>
            <a:r>
              <a:rPr lang="en-US" sz="1700" b="1" i="0" u="none" strike="noStrike" cap="none">
                <a:solidFill>
                  <a:srgbClr val="2D5C9E"/>
                </a:solidFill>
                <a:latin typeface="Helvetica Neue"/>
                <a:ea typeface="Helvetica Neue"/>
                <a:cs typeface="Helvetica Neue"/>
                <a:sym typeface="Helvetica Neue"/>
              </a:rPr>
              <a:t>Classe Sociale</a:t>
            </a:r>
            <a:endParaRPr sz="1700" b="1" i="0" u="none" strike="noStrike" cap="none">
              <a:solidFill>
                <a:srgbClr val="2D5C9E"/>
              </a:solidFill>
              <a:latin typeface="Helvetica Neue"/>
              <a:ea typeface="Helvetica Neue"/>
              <a:cs typeface="Helvetica Neue"/>
              <a:sym typeface="Helvetica Neue"/>
            </a:endParaRPr>
          </a:p>
          <a:p>
            <a:pPr marL="12700" marR="0" lvl="0" indent="0" algn="ctr"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Helvetica Neue"/>
              <a:ea typeface="Helvetica Neue"/>
              <a:cs typeface="Helvetica Neue"/>
              <a:sym typeface="Helvetica Neue"/>
            </a:endParaRPr>
          </a:p>
        </p:txBody>
      </p:sp>
      <p:grpSp>
        <p:nvGrpSpPr>
          <p:cNvPr id="757" name="Google Shape;757;p20"/>
          <p:cNvGrpSpPr/>
          <p:nvPr/>
        </p:nvGrpSpPr>
        <p:grpSpPr>
          <a:xfrm>
            <a:off x="5365860" y="1721302"/>
            <a:ext cx="1799499" cy="4386134"/>
            <a:chOff x="5365860" y="1721302"/>
            <a:chExt cx="1799499" cy="4386134"/>
          </a:xfrm>
        </p:grpSpPr>
        <p:sp>
          <p:nvSpPr>
            <p:cNvPr id="758" name="Google Shape;758;p20"/>
            <p:cNvSpPr/>
            <p:nvPr/>
          </p:nvSpPr>
          <p:spPr>
            <a:xfrm>
              <a:off x="5372120" y="1721302"/>
              <a:ext cx="1793239" cy="1360805"/>
            </a:xfrm>
            <a:custGeom>
              <a:avLst/>
              <a:gdLst/>
              <a:ahLst/>
              <a:cxnLst/>
              <a:rect l="l" t="t" r="r" b="b"/>
              <a:pathLst>
                <a:path w="1793240" h="1360805" extrusionOk="0">
                  <a:moveTo>
                    <a:pt x="896378" y="1360754"/>
                  </a:moveTo>
                  <a:lnTo>
                    <a:pt x="950983" y="1359512"/>
                  </a:lnTo>
                  <a:lnTo>
                    <a:pt x="1004723" y="1355834"/>
                  </a:lnTo>
                  <a:lnTo>
                    <a:pt x="1057504" y="1349792"/>
                  </a:lnTo>
                  <a:lnTo>
                    <a:pt x="1109232" y="1341456"/>
                  </a:lnTo>
                  <a:lnTo>
                    <a:pt x="1159814" y="1330898"/>
                  </a:lnTo>
                  <a:lnTo>
                    <a:pt x="1209155" y="1318188"/>
                  </a:lnTo>
                  <a:lnTo>
                    <a:pt x="1257162" y="1303399"/>
                  </a:lnTo>
                  <a:lnTo>
                    <a:pt x="1303741" y="1286600"/>
                  </a:lnTo>
                  <a:lnTo>
                    <a:pt x="1348799" y="1267864"/>
                  </a:lnTo>
                  <a:lnTo>
                    <a:pt x="1392241" y="1247261"/>
                  </a:lnTo>
                  <a:lnTo>
                    <a:pt x="1433974" y="1224862"/>
                  </a:lnTo>
                  <a:lnTo>
                    <a:pt x="1473905" y="1200739"/>
                  </a:lnTo>
                  <a:lnTo>
                    <a:pt x="1511938" y="1174964"/>
                  </a:lnTo>
                  <a:lnTo>
                    <a:pt x="1547982" y="1147606"/>
                  </a:lnTo>
                  <a:lnTo>
                    <a:pt x="1581941" y="1118737"/>
                  </a:lnTo>
                  <a:lnTo>
                    <a:pt x="1613722" y="1088429"/>
                  </a:lnTo>
                  <a:lnTo>
                    <a:pt x="1643231" y="1056752"/>
                  </a:lnTo>
                  <a:lnTo>
                    <a:pt x="1670375" y="1023778"/>
                  </a:lnTo>
                  <a:lnTo>
                    <a:pt x="1695060" y="989578"/>
                  </a:lnTo>
                  <a:lnTo>
                    <a:pt x="1717192" y="954223"/>
                  </a:lnTo>
                  <a:lnTo>
                    <a:pt x="1736677" y="917785"/>
                  </a:lnTo>
                  <a:lnTo>
                    <a:pt x="1753422" y="880333"/>
                  </a:lnTo>
                  <a:lnTo>
                    <a:pt x="1767333" y="841940"/>
                  </a:lnTo>
                  <a:lnTo>
                    <a:pt x="1778315" y="802677"/>
                  </a:lnTo>
                  <a:lnTo>
                    <a:pt x="1786276" y="762614"/>
                  </a:lnTo>
                  <a:lnTo>
                    <a:pt x="1791121" y="721824"/>
                  </a:lnTo>
                  <a:lnTo>
                    <a:pt x="1792757" y="680377"/>
                  </a:lnTo>
                  <a:lnTo>
                    <a:pt x="1791121" y="638929"/>
                  </a:lnTo>
                  <a:lnTo>
                    <a:pt x="1786276" y="598139"/>
                  </a:lnTo>
                  <a:lnTo>
                    <a:pt x="1778315" y="558076"/>
                  </a:lnTo>
                  <a:lnTo>
                    <a:pt x="1767333" y="518813"/>
                  </a:lnTo>
                  <a:lnTo>
                    <a:pt x="1753422" y="480420"/>
                  </a:lnTo>
                  <a:lnTo>
                    <a:pt x="1736677" y="442969"/>
                  </a:lnTo>
                  <a:lnTo>
                    <a:pt x="1717192" y="406530"/>
                  </a:lnTo>
                  <a:lnTo>
                    <a:pt x="1695060" y="371175"/>
                  </a:lnTo>
                  <a:lnTo>
                    <a:pt x="1670375" y="336975"/>
                  </a:lnTo>
                  <a:lnTo>
                    <a:pt x="1643231" y="304001"/>
                  </a:lnTo>
                  <a:lnTo>
                    <a:pt x="1613722" y="272324"/>
                  </a:lnTo>
                  <a:lnTo>
                    <a:pt x="1581941" y="242016"/>
                  </a:lnTo>
                  <a:lnTo>
                    <a:pt x="1547982" y="213147"/>
                  </a:lnTo>
                  <a:lnTo>
                    <a:pt x="1511938" y="185790"/>
                  </a:lnTo>
                  <a:lnTo>
                    <a:pt x="1473905" y="160014"/>
                  </a:lnTo>
                  <a:lnTo>
                    <a:pt x="1433974" y="135891"/>
                  </a:lnTo>
                  <a:lnTo>
                    <a:pt x="1392241" y="113493"/>
                  </a:lnTo>
                  <a:lnTo>
                    <a:pt x="1348799" y="92890"/>
                  </a:lnTo>
                  <a:lnTo>
                    <a:pt x="1303741" y="74153"/>
                  </a:lnTo>
                  <a:lnTo>
                    <a:pt x="1257162" y="57355"/>
                  </a:lnTo>
                  <a:lnTo>
                    <a:pt x="1209155" y="42565"/>
                  </a:lnTo>
                  <a:lnTo>
                    <a:pt x="1159814" y="29855"/>
                  </a:lnTo>
                  <a:lnTo>
                    <a:pt x="1109232" y="19297"/>
                  </a:lnTo>
                  <a:lnTo>
                    <a:pt x="1057504" y="10961"/>
                  </a:lnTo>
                  <a:lnTo>
                    <a:pt x="1004723" y="4919"/>
                  </a:lnTo>
                  <a:lnTo>
                    <a:pt x="950983" y="1241"/>
                  </a:lnTo>
                  <a:lnTo>
                    <a:pt x="896378" y="0"/>
                  </a:lnTo>
                  <a:lnTo>
                    <a:pt x="841773" y="1241"/>
                  </a:lnTo>
                  <a:lnTo>
                    <a:pt x="788033" y="4919"/>
                  </a:lnTo>
                  <a:lnTo>
                    <a:pt x="735252" y="10961"/>
                  </a:lnTo>
                  <a:lnTo>
                    <a:pt x="683524" y="19297"/>
                  </a:lnTo>
                  <a:lnTo>
                    <a:pt x="632943" y="29855"/>
                  </a:lnTo>
                  <a:lnTo>
                    <a:pt x="583602" y="42565"/>
                  </a:lnTo>
                  <a:lnTo>
                    <a:pt x="535595" y="57355"/>
                  </a:lnTo>
                  <a:lnTo>
                    <a:pt x="489015" y="74153"/>
                  </a:lnTo>
                  <a:lnTo>
                    <a:pt x="443958" y="92890"/>
                  </a:lnTo>
                  <a:lnTo>
                    <a:pt x="400515" y="113493"/>
                  </a:lnTo>
                  <a:lnTo>
                    <a:pt x="358782" y="135891"/>
                  </a:lnTo>
                  <a:lnTo>
                    <a:pt x="318852" y="160014"/>
                  </a:lnTo>
                  <a:lnTo>
                    <a:pt x="280818" y="185790"/>
                  </a:lnTo>
                  <a:lnTo>
                    <a:pt x="244775" y="213147"/>
                  </a:lnTo>
                  <a:lnTo>
                    <a:pt x="210816" y="242016"/>
                  </a:lnTo>
                  <a:lnTo>
                    <a:pt x="179035" y="272324"/>
                  </a:lnTo>
                  <a:lnTo>
                    <a:pt x="149525" y="304001"/>
                  </a:lnTo>
                  <a:lnTo>
                    <a:pt x="122381" y="336975"/>
                  </a:lnTo>
                  <a:lnTo>
                    <a:pt x="97696" y="371175"/>
                  </a:lnTo>
                  <a:lnTo>
                    <a:pt x="75564" y="406530"/>
                  </a:lnTo>
                  <a:lnTo>
                    <a:pt x="56079" y="442969"/>
                  </a:lnTo>
                  <a:lnTo>
                    <a:pt x="39334" y="480420"/>
                  </a:lnTo>
                  <a:lnTo>
                    <a:pt x="25424" y="518813"/>
                  </a:lnTo>
                  <a:lnTo>
                    <a:pt x="14441" y="558076"/>
                  </a:lnTo>
                  <a:lnTo>
                    <a:pt x="6481" y="598139"/>
                  </a:lnTo>
                  <a:lnTo>
                    <a:pt x="1635" y="638929"/>
                  </a:lnTo>
                  <a:lnTo>
                    <a:pt x="0" y="680377"/>
                  </a:lnTo>
                  <a:lnTo>
                    <a:pt x="1635" y="721824"/>
                  </a:lnTo>
                  <a:lnTo>
                    <a:pt x="6481" y="762614"/>
                  </a:lnTo>
                  <a:lnTo>
                    <a:pt x="14441" y="802677"/>
                  </a:lnTo>
                  <a:lnTo>
                    <a:pt x="25424" y="841940"/>
                  </a:lnTo>
                  <a:lnTo>
                    <a:pt x="39334" y="880333"/>
                  </a:lnTo>
                  <a:lnTo>
                    <a:pt x="56079" y="917785"/>
                  </a:lnTo>
                  <a:lnTo>
                    <a:pt x="75564" y="954223"/>
                  </a:lnTo>
                  <a:lnTo>
                    <a:pt x="97696" y="989578"/>
                  </a:lnTo>
                  <a:lnTo>
                    <a:pt x="122381" y="1023778"/>
                  </a:lnTo>
                  <a:lnTo>
                    <a:pt x="149525" y="1056752"/>
                  </a:lnTo>
                  <a:lnTo>
                    <a:pt x="179035" y="1088429"/>
                  </a:lnTo>
                  <a:lnTo>
                    <a:pt x="210816" y="1118737"/>
                  </a:lnTo>
                  <a:lnTo>
                    <a:pt x="244775" y="1147606"/>
                  </a:lnTo>
                  <a:lnTo>
                    <a:pt x="280818" y="1174964"/>
                  </a:lnTo>
                  <a:lnTo>
                    <a:pt x="318852" y="1200739"/>
                  </a:lnTo>
                  <a:lnTo>
                    <a:pt x="358782" y="1224862"/>
                  </a:lnTo>
                  <a:lnTo>
                    <a:pt x="400515" y="1247261"/>
                  </a:lnTo>
                  <a:lnTo>
                    <a:pt x="443958" y="1267864"/>
                  </a:lnTo>
                  <a:lnTo>
                    <a:pt x="489015" y="1286600"/>
                  </a:lnTo>
                  <a:lnTo>
                    <a:pt x="535595" y="1303399"/>
                  </a:lnTo>
                  <a:lnTo>
                    <a:pt x="583602" y="1318188"/>
                  </a:lnTo>
                  <a:lnTo>
                    <a:pt x="632943" y="1330898"/>
                  </a:lnTo>
                  <a:lnTo>
                    <a:pt x="683524" y="1341456"/>
                  </a:lnTo>
                  <a:lnTo>
                    <a:pt x="735252" y="1349792"/>
                  </a:lnTo>
                  <a:lnTo>
                    <a:pt x="788033" y="1355834"/>
                  </a:lnTo>
                  <a:lnTo>
                    <a:pt x="841773" y="1359512"/>
                  </a:lnTo>
                  <a:lnTo>
                    <a:pt x="896378" y="1360754"/>
                  </a:lnTo>
                  <a:close/>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9" name="Google Shape;759;p20"/>
            <p:cNvSpPr/>
            <p:nvPr/>
          </p:nvSpPr>
          <p:spPr>
            <a:xfrm>
              <a:off x="5365860" y="4746631"/>
              <a:ext cx="1793239" cy="1360805"/>
            </a:xfrm>
            <a:custGeom>
              <a:avLst/>
              <a:gdLst/>
              <a:ahLst/>
              <a:cxnLst/>
              <a:rect l="l" t="t" r="r" b="b"/>
              <a:pathLst>
                <a:path w="1793240" h="1360804" extrusionOk="0">
                  <a:moveTo>
                    <a:pt x="896378" y="0"/>
                  </a:moveTo>
                  <a:lnTo>
                    <a:pt x="841773" y="1241"/>
                  </a:lnTo>
                  <a:lnTo>
                    <a:pt x="788033" y="4919"/>
                  </a:lnTo>
                  <a:lnTo>
                    <a:pt x="735252" y="10961"/>
                  </a:lnTo>
                  <a:lnTo>
                    <a:pt x="683524" y="19297"/>
                  </a:lnTo>
                  <a:lnTo>
                    <a:pt x="632943" y="29855"/>
                  </a:lnTo>
                  <a:lnTo>
                    <a:pt x="583602" y="42565"/>
                  </a:lnTo>
                  <a:lnTo>
                    <a:pt x="535595" y="57355"/>
                  </a:lnTo>
                  <a:lnTo>
                    <a:pt x="489015" y="74153"/>
                  </a:lnTo>
                  <a:lnTo>
                    <a:pt x="443958" y="92890"/>
                  </a:lnTo>
                  <a:lnTo>
                    <a:pt x="400515" y="113493"/>
                  </a:lnTo>
                  <a:lnTo>
                    <a:pt x="358782" y="135891"/>
                  </a:lnTo>
                  <a:lnTo>
                    <a:pt x="318852" y="160014"/>
                  </a:lnTo>
                  <a:lnTo>
                    <a:pt x="280818" y="185790"/>
                  </a:lnTo>
                  <a:lnTo>
                    <a:pt x="244775" y="213147"/>
                  </a:lnTo>
                  <a:lnTo>
                    <a:pt x="210816" y="242016"/>
                  </a:lnTo>
                  <a:lnTo>
                    <a:pt x="179035" y="272324"/>
                  </a:lnTo>
                  <a:lnTo>
                    <a:pt x="149525" y="304001"/>
                  </a:lnTo>
                  <a:lnTo>
                    <a:pt x="122381" y="336975"/>
                  </a:lnTo>
                  <a:lnTo>
                    <a:pt x="97696" y="371175"/>
                  </a:lnTo>
                  <a:lnTo>
                    <a:pt x="75564" y="406530"/>
                  </a:lnTo>
                  <a:lnTo>
                    <a:pt x="56079" y="442969"/>
                  </a:lnTo>
                  <a:lnTo>
                    <a:pt x="39334" y="480420"/>
                  </a:lnTo>
                  <a:lnTo>
                    <a:pt x="25424" y="518813"/>
                  </a:lnTo>
                  <a:lnTo>
                    <a:pt x="14441" y="558076"/>
                  </a:lnTo>
                  <a:lnTo>
                    <a:pt x="6481" y="598139"/>
                  </a:lnTo>
                  <a:lnTo>
                    <a:pt x="1635" y="638929"/>
                  </a:lnTo>
                  <a:lnTo>
                    <a:pt x="0" y="680377"/>
                  </a:lnTo>
                  <a:lnTo>
                    <a:pt x="1635" y="721824"/>
                  </a:lnTo>
                  <a:lnTo>
                    <a:pt x="6481" y="762614"/>
                  </a:lnTo>
                  <a:lnTo>
                    <a:pt x="14441" y="802677"/>
                  </a:lnTo>
                  <a:lnTo>
                    <a:pt x="25424" y="841940"/>
                  </a:lnTo>
                  <a:lnTo>
                    <a:pt x="39334" y="880333"/>
                  </a:lnTo>
                  <a:lnTo>
                    <a:pt x="56079" y="917785"/>
                  </a:lnTo>
                  <a:lnTo>
                    <a:pt x="75564" y="954223"/>
                  </a:lnTo>
                  <a:lnTo>
                    <a:pt x="97696" y="989578"/>
                  </a:lnTo>
                  <a:lnTo>
                    <a:pt x="122381" y="1023778"/>
                  </a:lnTo>
                  <a:lnTo>
                    <a:pt x="149525" y="1056752"/>
                  </a:lnTo>
                  <a:lnTo>
                    <a:pt x="179035" y="1088429"/>
                  </a:lnTo>
                  <a:lnTo>
                    <a:pt x="210816" y="1118737"/>
                  </a:lnTo>
                  <a:lnTo>
                    <a:pt x="244775" y="1147606"/>
                  </a:lnTo>
                  <a:lnTo>
                    <a:pt x="280818" y="1174964"/>
                  </a:lnTo>
                  <a:lnTo>
                    <a:pt x="318852" y="1200739"/>
                  </a:lnTo>
                  <a:lnTo>
                    <a:pt x="358782" y="1224862"/>
                  </a:lnTo>
                  <a:lnTo>
                    <a:pt x="400515" y="1247261"/>
                  </a:lnTo>
                  <a:lnTo>
                    <a:pt x="443958" y="1267864"/>
                  </a:lnTo>
                  <a:lnTo>
                    <a:pt x="489015" y="1286600"/>
                  </a:lnTo>
                  <a:lnTo>
                    <a:pt x="535595" y="1303399"/>
                  </a:lnTo>
                  <a:lnTo>
                    <a:pt x="583602" y="1318188"/>
                  </a:lnTo>
                  <a:lnTo>
                    <a:pt x="632943" y="1330898"/>
                  </a:lnTo>
                  <a:lnTo>
                    <a:pt x="683524" y="1341456"/>
                  </a:lnTo>
                  <a:lnTo>
                    <a:pt x="735252" y="1349792"/>
                  </a:lnTo>
                  <a:lnTo>
                    <a:pt x="788033" y="1355834"/>
                  </a:lnTo>
                  <a:lnTo>
                    <a:pt x="841773" y="1359512"/>
                  </a:lnTo>
                  <a:lnTo>
                    <a:pt x="896378" y="1360754"/>
                  </a:lnTo>
                  <a:lnTo>
                    <a:pt x="950983" y="1359512"/>
                  </a:lnTo>
                  <a:lnTo>
                    <a:pt x="1004723" y="1355834"/>
                  </a:lnTo>
                  <a:lnTo>
                    <a:pt x="1057504" y="1349792"/>
                  </a:lnTo>
                  <a:lnTo>
                    <a:pt x="1109232" y="1341456"/>
                  </a:lnTo>
                  <a:lnTo>
                    <a:pt x="1159814" y="1330898"/>
                  </a:lnTo>
                  <a:lnTo>
                    <a:pt x="1209155" y="1318188"/>
                  </a:lnTo>
                  <a:lnTo>
                    <a:pt x="1257162" y="1303399"/>
                  </a:lnTo>
                  <a:lnTo>
                    <a:pt x="1303741" y="1286600"/>
                  </a:lnTo>
                  <a:lnTo>
                    <a:pt x="1348799" y="1267864"/>
                  </a:lnTo>
                  <a:lnTo>
                    <a:pt x="1392241" y="1247261"/>
                  </a:lnTo>
                  <a:lnTo>
                    <a:pt x="1433974" y="1224862"/>
                  </a:lnTo>
                  <a:lnTo>
                    <a:pt x="1473905" y="1200739"/>
                  </a:lnTo>
                  <a:lnTo>
                    <a:pt x="1511938" y="1174964"/>
                  </a:lnTo>
                  <a:lnTo>
                    <a:pt x="1547982" y="1147606"/>
                  </a:lnTo>
                  <a:lnTo>
                    <a:pt x="1581941" y="1118737"/>
                  </a:lnTo>
                  <a:lnTo>
                    <a:pt x="1613722" y="1088429"/>
                  </a:lnTo>
                  <a:lnTo>
                    <a:pt x="1643231" y="1056752"/>
                  </a:lnTo>
                  <a:lnTo>
                    <a:pt x="1670375" y="1023778"/>
                  </a:lnTo>
                  <a:lnTo>
                    <a:pt x="1695060" y="989578"/>
                  </a:lnTo>
                  <a:lnTo>
                    <a:pt x="1717192" y="954223"/>
                  </a:lnTo>
                  <a:lnTo>
                    <a:pt x="1736677" y="917785"/>
                  </a:lnTo>
                  <a:lnTo>
                    <a:pt x="1753422" y="880333"/>
                  </a:lnTo>
                  <a:lnTo>
                    <a:pt x="1767333" y="841940"/>
                  </a:lnTo>
                  <a:lnTo>
                    <a:pt x="1778315" y="802677"/>
                  </a:lnTo>
                  <a:lnTo>
                    <a:pt x="1786276" y="762614"/>
                  </a:lnTo>
                  <a:lnTo>
                    <a:pt x="1791121" y="721824"/>
                  </a:lnTo>
                  <a:lnTo>
                    <a:pt x="1792757" y="680377"/>
                  </a:lnTo>
                  <a:lnTo>
                    <a:pt x="1791121" y="638929"/>
                  </a:lnTo>
                  <a:lnTo>
                    <a:pt x="1786276" y="598139"/>
                  </a:lnTo>
                  <a:lnTo>
                    <a:pt x="1778315" y="558076"/>
                  </a:lnTo>
                  <a:lnTo>
                    <a:pt x="1767333" y="518813"/>
                  </a:lnTo>
                  <a:lnTo>
                    <a:pt x="1753422" y="480420"/>
                  </a:lnTo>
                  <a:lnTo>
                    <a:pt x="1736677" y="442969"/>
                  </a:lnTo>
                  <a:lnTo>
                    <a:pt x="1717192" y="406530"/>
                  </a:lnTo>
                  <a:lnTo>
                    <a:pt x="1695060" y="371175"/>
                  </a:lnTo>
                  <a:lnTo>
                    <a:pt x="1670375" y="336975"/>
                  </a:lnTo>
                  <a:lnTo>
                    <a:pt x="1643231" y="304001"/>
                  </a:lnTo>
                  <a:lnTo>
                    <a:pt x="1613722" y="272324"/>
                  </a:lnTo>
                  <a:lnTo>
                    <a:pt x="1581941" y="242016"/>
                  </a:lnTo>
                  <a:lnTo>
                    <a:pt x="1547982" y="213147"/>
                  </a:lnTo>
                  <a:lnTo>
                    <a:pt x="1511938" y="185790"/>
                  </a:lnTo>
                  <a:lnTo>
                    <a:pt x="1473905" y="160014"/>
                  </a:lnTo>
                  <a:lnTo>
                    <a:pt x="1433974" y="135891"/>
                  </a:lnTo>
                  <a:lnTo>
                    <a:pt x="1392241" y="113493"/>
                  </a:lnTo>
                  <a:lnTo>
                    <a:pt x="1348799" y="92890"/>
                  </a:lnTo>
                  <a:lnTo>
                    <a:pt x="1303741" y="74153"/>
                  </a:lnTo>
                  <a:lnTo>
                    <a:pt x="1257162" y="57355"/>
                  </a:lnTo>
                  <a:lnTo>
                    <a:pt x="1209155" y="42565"/>
                  </a:lnTo>
                  <a:lnTo>
                    <a:pt x="1159814" y="29855"/>
                  </a:lnTo>
                  <a:lnTo>
                    <a:pt x="1109232" y="19297"/>
                  </a:lnTo>
                  <a:lnTo>
                    <a:pt x="1057504" y="10961"/>
                  </a:lnTo>
                  <a:lnTo>
                    <a:pt x="1004723" y="4919"/>
                  </a:lnTo>
                  <a:lnTo>
                    <a:pt x="950983" y="1241"/>
                  </a:lnTo>
                  <a:lnTo>
                    <a:pt x="89637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60" name="Google Shape;760;p20"/>
          <p:cNvSpPr txBox="1"/>
          <p:nvPr/>
        </p:nvSpPr>
        <p:spPr>
          <a:xfrm>
            <a:off x="5464971" y="5303650"/>
            <a:ext cx="1576070" cy="284480"/>
          </a:xfrm>
          <a:prstGeom prst="rect">
            <a:avLst/>
          </a:prstGeom>
          <a:noFill/>
          <a:ln>
            <a:noFill/>
          </a:ln>
        </p:spPr>
        <p:txBody>
          <a:bodyPr spcFirstLastPara="1" wrap="square" lIns="0" tIns="12700" rIns="0" bIns="0" anchor="t" anchorCtr="0">
            <a:spAutoFit/>
          </a:bodyPr>
          <a:lstStyle/>
          <a:p>
            <a:pPr marL="12700" marR="0" lvl="0" indent="0" algn="ctr" rtl="0">
              <a:lnSpc>
                <a:spcPct val="100000"/>
              </a:lnSpc>
              <a:spcBef>
                <a:spcPts val="0"/>
              </a:spcBef>
              <a:spcAft>
                <a:spcPts val="0"/>
              </a:spcAft>
              <a:buClr>
                <a:srgbClr val="000000"/>
              </a:buClr>
              <a:buSzPts val="1700"/>
              <a:buFont typeface="Arial"/>
              <a:buNone/>
            </a:pPr>
            <a:r>
              <a:rPr lang="en-US" sz="1700" b="1" i="0" u="none" strike="noStrike" cap="none">
                <a:solidFill>
                  <a:srgbClr val="2D5C9E"/>
                </a:solidFill>
                <a:latin typeface="Helvetica Neue"/>
                <a:ea typeface="Helvetica Neue"/>
                <a:cs typeface="Helvetica Neue"/>
                <a:sym typeface="Helvetica Neue"/>
              </a:rPr>
              <a:t>Religion / foi</a:t>
            </a:r>
            <a:endParaRPr sz="1700" b="1" i="0" u="none" strike="noStrike" cap="none">
              <a:solidFill>
                <a:srgbClr val="2D5C9E"/>
              </a:solidFill>
              <a:latin typeface="Helvetica Neue"/>
              <a:ea typeface="Helvetica Neue"/>
              <a:cs typeface="Helvetica Neue"/>
              <a:sym typeface="Helvetica Neue"/>
            </a:endParaRPr>
          </a:p>
        </p:txBody>
      </p:sp>
      <p:sp>
        <p:nvSpPr>
          <p:cNvPr id="761" name="Google Shape;761;p20"/>
          <p:cNvSpPr/>
          <p:nvPr/>
        </p:nvSpPr>
        <p:spPr>
          <a:xfrm>
            <a:off x="5365860" y="4746631"/>
            <a:ext cx="1793239" cy="1360805"/>
          </a:xfrm>
          <a:custGeom>
            <a:avLst/>
            <a:gdLst/>
            <a:ahLst/>
            <a:cxnLst/>
            <a:rect l="l" t="t" r="r" b="b"/>
            <a:pathLst>
              <a:path w="1793240" h="1360804" extrusionOk="0">
                <a:moveTo>
                  <a:pt x="896378" y="1360754"/>
                </a:moveTo>
                <a:lnTo>
                  <a:pt x="950983" y="1359512"/>
                </a:lnTo>
                <a:lnTo>
                  <a:pt x="1004723" y="1355834"/>
                </a:lnTo>
                <a:lnTo>
                  <a:pt x="1057504" y="1349792"/>
                </a:lnTo>
                <a:lnTo>
                  <a:pt x="1109232" y="1341456"/>
                </a:lnTo>
                <a:lnTo>
                  <a:pt x="1159814" y="1330898"/>
                </a:lnTo>
                <a:lnTo>
                  <a:pt x="1209155" y="1318188"/>
                </a:lnTo>
                <a:lnTo>
                  <a:pt x="1257162" y="1303399"/>
                </a:lnTo>
                <a:lnTo>
                  <a:pt x="1303741" y="1286600"/>
                </a:lnTo>
                <a:lnTo>
                  <a:pt x="1348799" y="1267864"/>
                </a:lnTo>
                <a:lnTo>
                  <a:pt x="1392241" y="1247261"/>
                </a:lnTo>
                <a:lnTo>
                  <a:pt x="1433974" y="1224862"/>
                </a:lnTo>
                <a:lnTo>
                  <a:pt x="1473905" y="1200739"/>
                </a:lnTo>
                <a:lnTo>
                  <a:pt x="1511938" y="1174964"/>
                </a:lnTo>
                <a:lnTo>
                  <a:pt x="1547982" y="1147606"/>
                </a:lnTo>
                <a:lnTo>
                  <a:pt x="1581941" y="1118737"/>
                </a:lnTo>
                <a:lnTo>
                  <a:pt x="1613722" y="1088429"/>
                </a:lnTo>
                <a:lnTo>
                  <a:pt x="1643231" y="1056752"/>
                </a:lnTo>
                <a:lnTo>
                  <a:pt x="1670375" y="1023778"/>
                </a:lnTo>
                <a:lnTo>
                  <a:pt x="1695060" y="989578"/>
                </a:lnTo>
                <a:lnTo>
                  <a:pt x="1717192" y="954223"/>
                </a:lnTo>
                <a:lnTo>
                  <a:pt x="1736677" y="917785"/>
                </a:lnTo>
                <a:lnTo>
                  <a:pt x="1753422" y="880333"/>
                </a:lnTo>
                <a:lnTo>
                  <a:pt x="1767333" y="841940"/>
                </a:lnTo>
                <a:lnTo>
                  <a:pt x="1778315" y="802677"/>
                </a:lnTo>
                <a:lnTo>
                  <a:pt x="1786276" y="762614"/>
                </a:lnTo>
                <a:lnTo>
                  <a:pt x="1791121" y="721824"/>
                </a:lnTo>
                <a:lnTo>
                  <a:pt x="1792757" y="680377"/>
                </a:lnTo>
                <a:lnTo>
                  <a:pt x="1791121" y="638929"/>
                </a:lnTo>
                <a:lnTo>
                  <a:pt x="1786276" y="598139"/>
                </a:lnTo>
                <a:lnTo>
                  <a:pt x="1778315" y="558076"/>
                </a:lnTo>
                <a:lnTo>
                  <a:pt x="1767333" y="518813"/>
                </a:lnTo>
                <a:lnTo>
                  <a:pt x="1753422" y="480420"/>
                </a:lnTo>
                <a:lnTo>
                  <a:pt x="1736677" y="442969"/>
                </a:lnTo>
                <a:lnTo>
                  <a:pt x="1717192" y="406530"/>
                </a:lnTo>
                <a:lnTo>
                  <a:pt x="1695060" y="371175"/>
                </a:lnTo>
                <a:lnTo>
                  <a:pt x="1670375" y="336975"/>
                </a:lnTo>
                <a:lnTo>
                  <a:pt x="1643231" y="304001"/>
                </a:lnTo>
                <a:lnTo>
                  <a:pt x="1613722" y="272324"/>
                </a:lnTo>
                <a:lnTo>
                  <a:pt x="1581941" y="242016"/>
                </a:lnTo>
                <a:lnTo>
                  <a:pt x="1547982" y="213147"/>
                </a:lnTo>
                <a:lnTo>
                  <a:pt x="1511938" y="185790"/>
                </a:lnTo>
                <a:lnTo>
                  <a:pt x="1473905" y="160014"/>
                </a:lnTo>
                <a:lnTo>
                  <a:pt x="1433974" y="135891"/>
                </a:lnTo>
                <a:lnTo>
                  <a:pt x="1392241" y="113493"/>
                </a:lnTo>
                <a:lnTo>
                  <a:pt x="1348799" y="92890"/>
                </a:lnTo>
                <a:lnTo>
                  <a:pt x="1303741" y="74153"/>
                </a:lnTo>
                <a:lnTo>
                  <a:pt x="1257162" y="57355"/>
                </a:lnTo>
                <a:lnTo>
                  <a:pt x="1209155" y="42565"/>
                </a:lnTo>
                <a:lnTo>
                  <a:pt x="1159814" y="29855"/>
                </a:lnTo>
                <a:lnTo>
                  <a:pt x="1109232" y="19297"/>
                </a:lnTo>
                <a:lnTo>
                  <a:pt x="1057504" y="10961"/>
                </a:lnTo>
                <a:lnTo>
                  <a:pt x="1004723" y="4919"/>
                </a:lnTo>
                <a:lnTo>
                  <a:pt x="950983" y="1241"/>
                </a:lnTo>
                <a:lnTo>
                  <a:pt x="896378" y="0"/>
                </a:lnTo>
                <a:lnTo>
                  <a:pt x="841773" y="1241"/>
                </a:lnTo>
                <a:lnTo>
                  <a:pt x="788033" y="4919"/>
                </a:lnTo>
                <a:lnTo>
                  <a:pt x="735252" y="10961"/>
                </a:lnTo>
                <a:lnTo>
                  <a:pt x="683524" y="19297"/>
                </a:lnTo>
                <a:lnTo>
                  <a:pt x="632943" y="29855"/>
                </a:lnTo>
                <a:lnTo>
                  <a:pt x="583602" y="42565"/>
                </a:lnTo>
                <a:lnTo>
                  <a:pt x="535595" y="57355"/>
                </a:lnTo>
                <a:lnTo>
                  <a:pt x="489015" y="74153"/>
                </a:lnTo>
                <a:lnTo>
                  <a:pt x="443958" y="92890"/>
                </a:lnTo>
                <a:lnTo>
                  <a:pt x="400515" y="113493"/>
                </a:lnTo>
                <a:lnTo>
                  <a:pt x="358782" y="135891"/>
                </a:lnTo>
                <a:lnTo>
                  <a:pt x="318852" y="160014"/>
                </a:lnTo>
                <a:lnTo>
                  <a:pt x="280818" y="185790"/>
                </a:lnTo>
                <a:lnTo>
                  <a:pt x="244775" y="213147"/>
                </a:lnTo>
                <a:lnTo>
                  <a:pt x="210816" y="242016"/>
                </a:lnTo>
                <a:lnTo>
                  <a:pt x="179035" y="272324"/>
                </a:lnTo>
                <a:lnTo>
                  <a:pt x="149525" y="304001"/>
                </a:lnTo>
                <a:lnTo>
                  <a:pt x="122381" y="336975"/>
                </a:lnTo>
                <a:lnTo>
                  <a:pt x="97696" y="371175"/>
                </a:lnTo>
                <a:lnTo>
                  <a:pt x="75564" y="406530"/>
                </a:lnTo>
                <a:lnTo>
                  <a:pt x="56079" y="442969"/>
                </a:lnTo>
                <a:lnTo>
                  <a:pt x="39334" y="480420"/>
                </a:lnTo>
                <a:lnTo>
                  <a:pt x="25424" y="518813"/>
                </a:lnTo>
                <a:lnTo>
                  <a:pt x="14441" y="558076"/>
                </a:lnTo>
                <a:lnTo>
                  <a:pt x="6481" y="598139"/>
                </a:lnTo>
                <a:lnTo>
                  <a:pt x="1635" y="638929"/>
                </a:lnTo>
                <a:lnTo>
                  <a:pt x="0" y="680377"/>
                </a:lnTo>
                <a:lnTo>
                  <a:pt x="1635" y="721824"/>
                </a:lnTo>
                <a:lnTo>
                  <a:pt x="6481" y="762614"/>
                </a:lnTo>
                <a:lnTo>
                  <a:pt x="14441" y="802677"/>
                </a:lnTo>
                <a:lnTo>
                  <a:pt x="25424" y="841940"/>
                </a:lnTo>
                <a:lnTo>
                  <a:pt x="39334" y="880333"/>
                </a:lnTo>
                <a:lnTo>
                  <a:pt x="56079" y="917785"/>
                </a:lnTo>
                <a:lnTo>
                  <a:pt x="75564" y="954223"/>
                </a:lnTo>
                <a:lnTo>
                  <a:pt x="97696" y="989578"/>
                </a:lnTo>
                <a:lnTo>
                  <a:pt x="122381" y="1023778"/>
                </a:lnTo>
                <a:lnTo>
                  <a:pt x="149525" y="1056752"/>
                </a:lnTo>
                <a:lnTo>
                  <a:pt x="179035" y="1088429"/>
                </a:lnTo>
                <a:lnTo>
                  <a:pt x="210816" y="1118737"/>
                </a:lnTo>
                <a:lnTo>
                  <a:pt x="244775" y="1147606"/>
                </a:lnTo>
                <a:lnTo>
                  <a:pt x="280818" y="1174964"/>
                </a:lnTo>
                <a:lnTo>
                  <a:pt x="318852" y="1200739"/>
                </a:lnTo>
                <a:lnTo>
                  <a:pt x="358782" y="1224862"/>
                </a:lnTo>
                <a:lnTo>
                  <a:pt x="400515" y="1247261"/>
                </a:lnTo>
                <a:lnTo>
                  <a:pt x="443958" y="1267864"/>
                </a:lnTo>
                <a:lnTo>
                  <a:pt x="489015" y="1286600"/>
                </a:lnTo>
                <a:lnTo>
                  <a:pt x="535595" y="1303399"/>
                </a:lnTo>
                <a:lnTo>
                  <a:pt x="583602" y="1318188"/>
                </a:lnTo>
                <a:lnTo>
                  <a:pt x="632943" y="1330898"/>
                </a:lnTo>
                <a:lnTo>
                  <a:pt x="683524" y="1341456"/>
                </a:lnTo>
                <a:lnTo>
                  <a:pt x="735252" y="1349792"/>
                </a:lnTo>
                <a:lnTo>
                  <a:pt x="788033" y="1355834"/>
                </a:lnTo>
                <a:lnTo>
                  <a:pt x="841773" y="1359512"/>
                </a:lnTo>
                <a:lnTo>
                  <a:pt x="896378" y="1360754"/>
                </a:lnTo>
                <a:close/>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766"/>
        <p:cNvGrpSpPr/>
        <p:nvPr/>
      </p:nvGrpSpPr>
      <p:grpSpPr>
        <a:xfrm>
          <a:off x="0" y="0"/>
          <a:ext cx="0" cy="0"/>
          <a:chOff x="0" y="0"/>
          <a:chExt cx="0" cy="0"/>
        </a:xfrm>
      </p:grpSpPr>
      <p:grpSp>
        <p:nvGrpSpPr>
          <p:cNvPr id="767" name="Google Shape;767;p21"/>
          <p:cNvGrpSpPr/>
          <p:nvPr/>
        </p:nvGrpSpPr>
        <p:grpSpPr>
          <a:xfrm>
            <a:off x="10288918" y="6233401"/>
            <a:ext cx="305562" cy="294640"/>
            <a:chOff x="10288918" y="6233401"/>
            <a:chExt cx="305562" cy="294640"/>
          </a:xfrm>
        </p:grpSpPr>
        <p:pic>
          <p:nvPicPr>
            <p:cNvPr id="768" name="Google Shape;768;p21"/>
            <p:cNvPicPr preferRelativeResize="0"/>
            <p:nvPr/>
          </p:nvPicPr>
          <p:blipFill rotWithShape="1">
            <a:blip r:embed="rId3">
              <a:alphaModFix/>
            </a:blip>
            <a:srcRect/>
            <a:stretch/>
          </p:blipFill>
          <p:spPr>
            <a:xfrm>
              <a:off x="10288918" y="6233401"/>
              <a:ext cx="305562" cy="294640"/>
            </a:xfrm>
            <a:prstGeom prst="rect">
              <a:avLst/>
            </a:prstGeom>
            <a:noFill/>
            <a:ln>
              <a:noFill/>
            </a:ln>
          </p:spPr>
        </p:pic>
        <p:pic>
          <p:nvPicPr>
            <p:cNvPr id="769" name="Google Shape;769;p21"/>
            <p:cNvPicPr preferRelativeResize="0"/>
            <p:nvPr/>
          </p:nvPicPr>
          <p:blipFill rotWithShape="1">
            <a:blip r:embed="rId4">
              <a:alphaModFix/>
            </a:blip>
            <a:srcRect/>
            <a:stretch/>
          </p:blipFill>
          <p:spPr>
            <a:xfrm>
              <a:off x="10310127" y="6401244"/>
              <a:ext cx="105105" cy="84810"/>
            </a:xfrm>
            <a:prstGeom prst="rect">
              <a:avLst/>
            </a:prstGeom>
            <a:noFill/>
            <a:ln>
              <a:noFill/>
            </a:ln>
          </p:spPr>
        </p:pic>
        <p:sp>
          <p:nvSpPr>
            <p:cNvPr id="770" name="Google Shape;770;p21"/>
            <p:cNvSpPr/>
            <p:nvPr/>
          </p:nvSpPr>
          <p:spPr>
            <a:xfrm>
              <a:off x="10389350" y="6382054"/>
              <a:ext cx="6350" cy="46990"/>
            </a:xfrm>
            <a:custGeom>
              <a:avLst/>
              <a:gdLst/>
              <a:ahLst/>
              <a:cxnLst/>
              <a:rect l="l" t="t" r="r" b="b"/>
              <a:pathLst>
                <a:path w="6350" h="46989" extrusionOk="0">
                  <a:moveTo>
                    <a:pt x="1562" y="45453"/>
                  </a:moveTo>
                  <a:lnTo>
                    <a:pt x="0" y="46863"/>
                  </a:lnTo>
                  <a:lnTo>
                    <a:pt x="1562" y="45453"/>
                  </a:lnTo>
                  <a:close/>
                </a:path>
                <a:path w="6350" h="46989" extrusionOk="0">
                  <a:moveTo>
                    <a:pt x="2197" y="7683"/>
                  </a:moveTo>
                  <a:lnTo>
                    <a:pt x="2006" y="1549"/>
                  </a:lnTo>
                  <a:lnTo>
                    <a:pt x="1879" y="0"/>
                  </a:lnTo>
                  <a:lnTo>
                    <a:pt x="1993" y="4622"/>
                  </a:lnTo>
                  <a:lnTo>
                    <a:pt x="2197" y="7683"/>
                  </a:lnTo>
                  <a:close/>
                </a:path>
                <a:path w="6350" h="46989" extrusionOk="0">
                  <a:moveTo>
                    <a:pt x="6159" y="40716"/>
                  </a:moveTo>
                  <a:lnTo>
                    <a:pt x="4622" y="42418"/>
                  </a:lnTo>
                  <a:lnTo>
                    <a:pt x="6159" y="40716"/>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71" name="Google Shape;771;p21"/>
            <p:cNvSpPr/>
            <p:nvPr/>
          </p:nvSpPr>
          <p:spPr>
            <a:xfrm>
              <a:off x="10382062" y="6380524"/>
              <a:ext cx="15240" cy="50165"/>
            </a:xfrm>
            <a:custGeom>
              <a:avLst/>
              <a:gdLst/>
              <a:ahLst/>
              <a:cxnLst/>
              <a:rect l="l" t="t" r="r" b="b"/>
              <a:pathLst>
                <a:path w="15240" h="50164" extrusionOk="0">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extrusionOk="0">
                  <a:moveTo>
                    <a:pt x="9347" y="4648"/>
                  </a:moveTo>
                  <a:lnTo>
                    <a:pt x="9486" y="9207"/>
                  </a:lnTo>
                  <a:lnTo>
                    <a:pt x="9631" y="9207"/>
                  </a:lnTo>
                  <a:lnTo>
                    <a:pt x="9347" y="4648"/>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72" name="Google Shape;772;p21"/>
            <p:cNvSpPr/>
            <p:nvPr/>
          </p:nvSpPr>
          <p:spPr>
            <a:xfrm>
              <a:off x="10387749" y="6330721"/>
              <a:ext cx="8255" cy="48260"/>
            </a:xfrm>
            <a:custGeom>
              <a:avLst/>
              <a:gdLst/>
              <a:ahLst/>
              <a:cxnLst/>
              <a:rect l="l" t="t" r="r" b="b"/>
              <a:pathLst>
                <a:path w="8254" h="48260" extrusionOk="0">
                  <a:moveTo>
                    <a:pt x="1612" y="1320"/>
                  </a:moveTo>
                  <a:lnTo>
                    <a:pt x="0" y="0"/>
                  </a:lnTo>
                  <a:lnTo>
                    <a:pt x="1612" y="1333"/>
                  </a:lnTo>
                  <a:close/>
                </a:path>
                <a:path w="8254" h="48260" extrusionOk="0">
                  <a:moveTo>
                    <a:pt x="3162" y="2730"/>
                  </a:moveTo>
                  <a:lnTo>
                    <a:pt x="1612" y="1333"/>
                  </a:lnTo>
                  <a:lnTo>
                    <a:pt x="3162" y="2743"/>
                  </a:lnTo>
                  <a:close/>
                </a:path>
                <a:path w="8254" h="48260" extrusionOk="0">
                  <a:moveTo>
                    <a:pt x="3797" y="40551"/>
                  </a:moveTo>
                  <a:lnTo>
                    <a:pt x="3594" y="43586"/>
                  </a:lnTo>
                  <a:lnTo>
                    <a:pt x="3479" y="46609"/>
                  </a:lnTo>
                  <a:lnTo>
                    <a:pt x="3479" y="48107"/>
                  </a:lnTo>
                  <a:lnTo>
                    <a:pt x="3606" y="46482"/>
                  </a:lnTo>
                  <a:lnTo>
                    <a:pt x="3708" y="43421"/>
                  </a:lnTo>
                  <a:lnTo>
                    <a:pt x="3708" y="41973"/>
                  </a:lnTo>
                  <a:lnTo>
                    <a:pt x="3797" y="40551"/>
                  </a:lnTo>
                  <a:close/>
                </a:path>
                <a:path w="8254" h="48260" extrusionOk="0">
                  <a:moveTo>
                    <a:pt x="6235" y="5778"/>
                  </a:moveTo>
                  <a:lnTo>
                    <a:pt x="4660" y="4191"/>
                  </a:lnTo>
                  <a:lnTo>
                    <a:pt x="3162" y="2743"/>
                  </a:lnTo>
                  <a:lnTo>
                    <a:pt x="6235" y="5778"/>
                  </a:lnTo>
                  <a:close/>
                </a:path>
                <a:path w="8254" h="48260" extrusionOk="0">
                  <a:moveTo>
                    <a:pt x="7759" y="7467"/>
                  </a:moveTo>
                  <a:lnTo>
                    <a:pt x="6235" y="5778"/>
                  </a:lnTo>
                  <a:lnTo>
                    <a:pt x="7759" y="748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73" name="Google Shape;773;p21"/>
            <p:cNvSpPr/>
            <p:nvPr/>
          </p:nvSpPr>
          <p:spPr>
            <a:xfrm>
              <a:off x="10382055" y="6330731"/>
              <a:ext cx="15240" cy="50165"/>
            </a:xfrm>
            <a:custGeom>
              <a:avLst/>
              <a:gdLst/>
              <a:ahLst/>
              <a:cxnLst/>
              <a:rect l="l" t="t" r="r" b="b"/>
              <a:pathLst>
                <a:path w="15240" h="50164" extrusionOk="0">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extrusionOk="0">
                  <a:moveTo>
                    <a:pt x="9631" y="40538"/>
                  </a:moveTo>
                  <a:lnTo>
                    <a:pt x="9486" y="40538"/>
                  </a:lnTo>
                  <a:lnTo>
                    <a:pt x="9359" y="44831"/>
                  </a:lnTo>
                  <a:lnTo>
                    <a:pt x="9631" y="40538"/>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74" name="Google Shape;774;p21"/>
            <p:cNvSpPr/>
            <p:nvPr/>
          </p:nvSpPr>
          <p:spPr>
            <a:xfrm>
              <a:off x="10399167" y="6446951"/>
              <a:ext cx="1905" cy="1270"/>
            </a:xfrm>
            <a:custGeom>
              <a:avLst/>
              <a:gdLst/>
              <a:ahLst/>
              <a:cxnLst/>
              <a:rect l="l" t="t" r="r" b="b"/>
              <a:pathLst>
                <a:path w="1904" h="1270" extrusionOk="0">
                  <a:moveTo>
                    <a:pt x="1498" y="0"/>
                  </a:moveTo>
                  <a:lnTo>
                    <a:pt x="0" y="1231"/>
                  </a:lnTo>
                  <a:lnTo>
                    <a:pt x="1498"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75" name="Google Shape;775;p21"/>
            <p:cNvSpPr/>
            <p:nvPr/>
          </p:nvSpPr>
          <p:spPr>
            <a:xfrm>
              <a:off x="10396011" y="6443036"/>
              <a:ext cx="19685" cy="25400"/>
            </a:xfrm>
            <a:custGeom>
              <a:avLst/>
              <a:gdLst/>
              <a:ahLst/>
              <a:cxnLst/>
              <a:rect l="l" t="t" r="r" b="b"/>
              <a:pathLst>
                <a:path w="19684" h="25400" extrusionOk="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76" name="Google Shape;776;p21"/>
            <p:cNvSpPr/>
            <p:nvPr/>
          </p:nvSpPr>
          <p:spPr>
            <a:xfrm>
              <a:off x="10414835" y="6340154"/>
              <a:ext cx="3175" cy="11430"/>
            </a:xfrm>
            <a:custGeom>
              <a:avLst/>
              <a:gdLst/>
              <a:ahLst/>
              <a:cxnLst/>
              <a:rect l="l" t="t" r="r" b="b"/>
              <a:pathLst>
                <a:path w="3175" h="11429" extrusionOk="0">
                  <a:moveTo>
                    <a:pt x="1206" y="6032"/>
                  </a:moveTo>
                  <a:lnTo>
                    <a:pt x="457" y="8851"/>
                  </a:lnTo>
                  <a:lnTo>
                    <a:pt x="254" y="9855"/>
                  </a:lnTo>
                  <a:lnTo>
                    <a:pt x="0" y="10833"/>
                  </a:lnTo>
                  <a:lnTo>
                    <a:pt x="266" y="9855"/>
                  </a:lnTo>
                  <a:lnTo>
                    <a:pt x="469" y="8851"/>
                  </a:lnTo>
                  <a:lnTo>
                    <a:pt x="1206" y="6032"/>
                  </a:lnTo>
                  <a:close/>
                </a:path>
                <a:path w="3175" h="11429" extrusionOk="0">
                  <a:moveTo>
                    <a:pt x="1859" y="3781"/>
                  </a:moveTo>
                  <a:lnTo>
                    <a:pt x="1723" y="4203"/>
                  </a:lnTo>
                  <a:lnTo>
                    <a:pt x="1206" y="6032"/>
                  </a:lnTo>
                  <a:lnTo>
                    <a:pt x="1859" y="3781"/>
                  </a:lnTo>
                  <a:close/>
                </a:path>
                <a:path w="3175" h="11429" extrusionOk="0">
                  <a:moveTo>
                    <a:pt x="3048" y="0"/>
                  </a:moveTo>
                  <a:lnTo>
                    <a:pt x="1859" y="3781"/>
                  </a:lnTo>
                  <a:lnTo>
                    <a:pt x="2311" y="2387"/>
                  </a:lnTo>
                  <a:lnTo>
                    <a:pt x="3048"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77" name="Google Shape;777;p21"/>
            <p:cNvSpPr/>
            <p:nvPr/>
          </p:nvSpPr>
          <p:spPr>
            <a:xfrm>
              <a:off x="10400409" y="6317929"/>
              <a:ext cx="19685" cy="33655"/>
            </a:xfrm>
            <a:custGeom>
              <a:avLst/>
              <a:gdLst/>
              <a:ahLst/>
              <a:cxnLst/>
              <a:rect l="l" t="t" r="r" b="b"/>
              <a:pathLst>
                <a:path w="19684" h="33654" extrusionOk="0">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78" name="Google Shape;778;p21"/>
            <p:cNvSpPr/>
            <p:nvPr/>
          </p:nvSpPr>
          <p:spPr>
            <a:xfrm>
              <a:off x="10465042" y="6460286"/>
              <a:ext cx="5715" cy="8890"/>
            </a:xfrm>
            <a:custGeom>
              <a:avLst/>
              <a:gdLst/>
              <a:ahLst/>
              <a:cxnLst/>
              <a:rect l="l" t="t" r="r" b="b"/>
              <a:pathLst>
                <a:path w="5715" h="8889" extrusionOk="0">
                  <a:moveTo>
                    <a:pt x="1524" y="6553"/>
                  </a:moveTo>
                  <a:lnTo>
                    <a:pt x="508" y="7975"/>
                  </a:lnTo>
                  <a:lnTo>
                    <a:pt x="0" y="8636"/>
                  </a:lnTo>
                  <a:lnTo>
                    <a:pt x="520" y="7975"/>
                  </a:lnTo>
                  <a:lnTo>
                    <a:pt x="1524" y="6553"/>
                  </a:lnTo>
                  <a:close/>
                </a:path>
                <a:path w="5715" h="8889" extrusionOk="0">
                  <a:moveTo>
                    <a:pt x="4483" y="2336"/>
                  </a:moveTo>
                  <a:lnTo>
                    <a:pt x="1524" y="6553"/>
                  </a:lnTo>
                  <a:lnTo>
                    <a:pt x="3390" y="3924"/>
                  </a:lnTo>
                  <a:lnTo>
                    <a:pt x="4483" y="2336"/>
                  </a:lnTo>
                  <a:close/>
                </a:path>
                <a:path w="5715" h="8889" extrusionOk="0">
                  <a:moveTo>
                    <a:pt x="5537" y="711"/>
                  </a:moveTo>
                  <a:lnTo>
                    <a:pt x="5321" y="495"/>
                  </a:lnTo>
                  <a:lnTo>
                    <a:pt x="4699" y="0"/>
                  </a:lnTo>
                  <a:lnTo>
                    <a:pt x="5105" y="355"/>
                  </a:lnTo>
                  <a:lnTo>
                    <a:pt x="5537" y="723"/>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79" name="Google Shape;779;p21"/>
            <p:cNvSpPr/>
            <p:nvPr/>
          </p:nvSpPr>
          <p:spPr>
            <a:xfrm>
              <a:off x="10449519" y="6446133"/>
              <a:ext cx="21590" cy="24765"/>
            </a:xfrm>
            <a:custGeom>
              <a:avLst/>
              <a:gdLst/>
              <a:ahLst/>
              <a:cxnLst/>
              <a:rect l="l" t="t" r="r" b="b"/>
              <a:pathLst>
                <a:path w="21590" h="24764" extrusionOk="0">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80" name="Google Shape;780;p21"/>
            <p:cNvSpPr/>
            <p:nvPr/>
          </p:nvSpPr>
          <p:spPr>
            <a:xfrm>
              <a:off x="10442905" y="6282588"/>
              <a:ext cx="22225" cy="14604"/>
            </a:xfrm>
            <a:custGeom>
              <a:avLst/>
              <a:gdLst/>
              <a:ahLst/>
              <a:cxnLst/>
              <a:rect l="l" t="t" r="r" b="b"/>
              <a:pathLst>
                <a:path w="22225" h="14604" extrusionOk="0">
                  <a:moveTo>
                    <a:pt x="12" y="14097"/>
                  </a:moveTo>
                  <a:close/>
                </a:path>
                <a:path w="22225" h="14604" extrusionOk="0">
                  <a:moveTo>
                    <a:pt x="15684" y="1435"/>
                  </a:moveTo>
                  <a:lnTo>
                    <a:pt x="14401" y="0"/>
                  </a:lnTo>
                  <a:lnTo>
                    <a:pt x="15684" y="1435"/>
                  </a:lnTo>
                  <a:close/>
                </a:path>
                <a:path w="22225" h="14604" extrusionOk="0">
                  <a:moveTo>
                    <a:pt x="18161" y="4368"/>
                  </a:moveTo>
                  <a:lnTo>
                    <a:pt x="16929" y="2870"/>
                  </a:lnTo>
                  <a:lnTo>
                    <a:pt x="15684" y="1435"/>
                  </a:lnTo>
                  <a:lnTo>
                    <a:pt x="18161" y="4368"/>
                  </a:lnTo>
                  <a:close/>
                </a:path>
                <a:path w="22225" h="14604" extrusionOk="0">
                  <a:moveTo>
                    <a:pt x="21209" y="8280"/>
                  </a:moveTo>
                  <a:lnTo>
                    <a:pt x="20066" y="6756"/>
                  </a:lnTo>
                  <a:lnTo>
                    <a:pt x="21209" y="8280"/>
                  </a:lnTo>
                  <a:close/>
                </a:path>
                <a:path w="22225" h="14604" extrusionOk="0">
                  <a:moveTo>
                    <a:pt x="21704" y="8877"/>
                  </a:moveTo>
                  <a:lnTo>
                    <a:pt x="21475" y="8559"/>
                  </a:lnTo>
                  <a:lnTo>
                    <a:pt x="21209" y="8280"/>
                  </a:lnTo>
                  <a:lnTo>
                    <a:pt x="21463" y="8572"/>
                  </a:lnTo>
                  <a:lnTo>
                    <a:pt x="21691" y="889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81" name="Google Shape;781;p21"/>
            <p:cNvSpPr/>
            <p:nvPr/>
          </p:nvSpPr>
          <p:spPr>
            <a:xfrm>
              <a:off x="10442910" y="6282592"/>
              <a:ext cx="22225" cy="23495"/>
            </a:xfrm>
            <a:custGeom>
              <a:avLst/>
              <a:gdLst/>
              <a:ahLst/>
              <a:cxnLst/>
              <a:rect l="l" t="t" r="r" b="b"/>
              <a:pathLst>
                <a:path w="22225" h="23495" extrusionOk="0">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82" name="Google Shape;782;p21"/>
            <p:cNvSpPr/>
            <p:nvPr/>
          </p:nvSpPr>
          <p:spPr>
            <a:xfrm>
              <a:off x="10497751" y="6353609"/>
              <a:ext cx="6350" cy="10795"/>
            </a:xfrm>
            <a:custGeom>
              <a:avLst/>
              <a:gdLst/>
              <a:ahLst/>
              <a:cxnLst/>
              <a:rect l="l" t="t" r="r" b="b"/>
              <a:pathLst>
                <a:path w="6350" h="10795" extrusionOk="0">
                  <a:moveTo>
                    <a:pt x="1184" y="7898"/>
                  </a:moveTo>
                  <a:lnTo>
                    <a:pt x="622" y="9042"/>
                  </a:lnTo>
                  <a:lnTo>
                    <a:pt x="0" y="10528"/>
                  </a:lnTo>
                  <a:lnTo>
                    <a:pt x="635" y="9042"/>
                  </a:lnTo>
                  <a:lnTo>
                    <a:pt x="1184" y="7898"/>
                  </a:lnTo>
                  <a:close/>
                </a:path>
                <a:path w="6350" h="10795" extrusionOk="0">
                  <a:moveTo>
                    <a:pt x="6019" y="0"/>
                  </a:moveTo>
                  <a:lnTo>
                    <a:pt x="4203" y="2362"/>
                  </a:lnTo>
                  <a:lnTo>
                    <a:pt x="2628" y="4889"/>
                  </a:lnTo>
                  <a:lnTo>
                    <a:pt x="4216" y="2362"/>
                  </a:lnTo>
                  <a:lnTo>
                    <a:pt x="6019"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83" name="Google Shape;783;p21"/>
            <p:cNvSpPr/>
            <p:nvPr/>
          </p:nvSpPr>
          <p:spPr>
            <a:xfrm>
              <a:off x="10488887" y="6330723"/>
              <a:ext cx="15240" cy="50165"/>
            </a:xfrm>
            <a:custGeom>
              <a:avLst/>
              <a:gdLst/>
              <a:ahLst/>
              <a:cxnLst/>
              <a:rect l="l" t="t" r="r" b="b"/>
              <a:pathLst>
                <a:path w="15240" h="50164" extrusionOk="0">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84" name="Google Shape;784;p21"/>
            <p:cNvSpPr/>
            <p:nvPr/>
          </p:nvSpPr>
          <p:spPr>
            <a:xfrm>
              <a:off x="10497744" y="6396799"/>
              <a:ext cx="3175" cy="5715"/>
            </a:xfrm>
            <a:custGeom>
              <a:avLst/>
              <a:gdLst/>
              <a:ahLst/>
              <a:cxnLst/>
              <a:rect l="l" t="t" r="r" b="b"/>
              <a:pathLst>
                <a:path w="3175" h="5714" extrusionOk="0">
                  <a:moveTo>
                    <a:pt x="0" y="0"/>
                  </a:moveTo>
                  <a:lnTo>
                    <a:pt x="634" y="1511"/>
                  </a:lnTo>
                  <a:lnTo>
                    <a:pt x="2641" y="5664"/>
                  </a:lnTo>
                  <a:lnTo>
                    <a:pt x="634" y="1498"/>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85" name="Google Shape;785;p21"/>
            <p:cNvSpPr/>
            <p:nvPr/>
          </p:nvSpPr>
          <p:spPr>
            <a:xfrm>
              <a:off x="10488887" y="6380458"/>
              <a:ext cx="15240" cy="50165"/>
            </a:xfrm>
            <a:custGeom>
              <a:avLst/>
              <a:gdLst/>
              <a:ahLst/>
              <a:cxnLst/>
              <a:rect l="l" t="t" r="r" b="b"/>
              <a:pathLst>
                <a:path w="15240" h="50164" extrusionOk="0">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86" name="Google Shape;786;p21"/>
            <p:cNvSpPr/>
            <p:nvPr/>
          </p:nvSpPr>
          <p:spPr>
            <a:xfrm>
              <a:off x="10459607" y="6335444"/>
              <a:ext cx="6985" cy="13335"/>
            </a:xfrm>
            <a:custGeom>
              <a:avLst/>
              <a:gdLst/>
              <a:ahLst/>
              <a:cxnLst/>
              <a:rect l="l" t="t" r="r" b="b"/>
              <a:pathLst>
                <a:path w="6984" h="13335" extrusionOk="0">
                  <a:moveTo>
                    <a:pt x="2237" y="7905"/>
                  </a:moveTo>
                  <a:lnTo>
                    <a:pt x="1835" y="8712"/>
                  </a:lnTo>
                  <a:lnTo>
                    <a:pt x="858" y="10782"/>
                  </a:lnTo>
                  <a:lnTo>
                    <a:pt x="0" y="12903"/>
                  </a:lnTo>
                  <a:lnTo>
                    <a:pt x="869" y="10769"/>
                  </a:lnTo>
                  <a:lnTo>
                    <a:pt x="2237" y="7905"/>
                  </a:lnTo>
                  <a:close/>
                </a:path>
                <a:path w="6984" h="13335" extrusionOk="0">
                  <a:moveTo>
                    <a:pt x="6616" y="0"/>
                  </a:moveTo>
                  <a:lnTo>
                    <a:pt x="5250" y="2158"/>
                  </a:lnTo>
                  <a:lnTo>
                    <a:pt x="4000" y="4368"/>
                  </a:lnTo>
                  <a:lnTo>
                    <a:pt x="5265" y="2146"/>
                  </a:lnTo>
                  <a:lnTo>
                    <a:pt x="6616"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87" name="Google Shape;787;p21"/>
            <p:cNvSpPr/>
            <p:nvPr/>
          </p:nvSpPr>
          <p:spPr>
            <a:xfrm>
              <a:off x="10448885" y="6314823"/>
              <a:ext cx="17780" cy="35560"/>
            </a:xfrm>
            <a:custGeom>
              <a:avLst/>
              <a:gdLst/>
              <a:ahLst/>
              <a:cxnLst/>
              <a:rect l="l" t="t" r="r" b="b"/>
              <a:pathLst>
                <a:path w="17779" h="35560" extrusionOk="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88" name="Google Shape;788;p21"/>
            <p:cNvSpPr/>
            <p:nvPr/>
          </p:nvSpPr>
          <p:spPr>
            <a:xfrm>
              <a:off x="10457303" y="6478342"/>
              <a:ext cx="9525" cy="7620"/>
            </a:xfrm>
            <a:custGeom>
              <a:avLst/>
              <a:gdLst/>
              <a:ahLst/>
              <a:cxnLst/>
              <a:rect l="l" t="t" r="r" b="b"/>
              <a:pathLst>
                <a:path w="9525" h="7620" extrusionOk="0">
                  <a:moveTo>
                    <a:pt x="9169" y="6984"/>
                  </a:moveTo>
                  <a:close/>
                </a:path>
                <a:path w="9525" h="7620" extrusionOk="0">
                  <a:moveTo>
                    <a:pt x="7594" y="5892"/>
                  </a:moveTo>
                  <a:lnTo>
                    <a:pt x="9151" y="6984"/>
                  </a:lnTo>
                  <a:lnTo>
                    <a:pt x="7594" y="5892"/>
                  </a:lnTo>
                  <a:close/>
                </a:path>
                <a:path w="9525" h="7620" extrusionOk="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89" name="Google Shape;789;p21"/>
            <p:cNvSpPr/>
            <p:nvPr/>
          </p:nvSpPr>
          <p:spPr>
            <a:xfrm>
              <a:off x="10442909" y="6478347"/>
              <a:ext cx="24130" cy="21590"/>
            </a:xfrm>
            <a:custGeom>
              <a:avLst/>
              <a:gdLst/>
              <a:ahLst/>
              <a:cxnLst/>
              <a:rect l="l" t="t" r="r" b="b"/>
              <a:pathLst>
                <a:path w="24129" h="21589" extrusionOk="0">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90" name="Google Shape;790;p21"/>
          <p:cNvSpPr/>
          <p:nvPr/>
        </p:nvSpPr>
        <p:spPr>
          <a:xfrm>
            <a:off x="11100362" y="6224940"/>
            <a:ext cx="77470" cy="22225"/>
          </a:xfrm>
          <a:custGeom>
            <a:avLst/>
            <a:gdLst/>
            <a:ahLst/>
            <a:cxnLst/>
            <a:rect l="l" t="t" r="r" b="b"/>
            <a:pathLst>
              <a:path w="77470" h="22225" extrusionOk="0">
                <a:moveTo>
                  <a:pt x="76873" y="0"/>
                </a:moveTo>
                <a:lnTo>
                  <a:pt x="0" y="8915"/>
                </a:lnTo>
                <a:lnTo>
                  <a:pt x="0" y="21767"/>
                </a:lnTo>
                <a:lnTo>
                  <a:pt x="76873" y="21767"/>
                </a:lnTo>
                <a:lnTo>
                  <a:pt x="76873" y="0"/>
                </a:lnTo>
                <a:close/>
              </a:path>
            </a:pathLst>
          </a:custGeom>
          <a:solidFill>
            <a:srgbClr val="86C66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91" name="Google Shape;791;p21"/>
          <p:cNvSpPr/>
          <p:nvPr/>
        </p:nvSpPr>
        <p:spPr>
          <a:xfrm>
            <a:off x="10654982" y="6261861"/>
            <a:ext cx="1092835" cy="247015"/>
          </a:xfrm>
          <a:custGeom>
            <a:avLst/>
            <a:gdLst/>
            <a:ahLst/>
            <a:cxnLst/>
            <a:rect l="l" t="t" r="r" b="b"/>
            <a:pathLst>
              <a:path w="1092834" h="247015" extrusionOk="0">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extrusionOk="0">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extrusionOk="0">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extrusionOk="0">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extrusionOk="0">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extrusionOk="0">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extrusionOk="0">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extrusionOk="0">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extrusionOk="0">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extrusionOk="0">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extrusionOk="0">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extrusionOk="0">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extrusionOk="0">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extrusionOk="0">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extrusionOk="0">
                <a:moveTo>
                  <a:pt x="857465" y="1752"/>
                </a:moveTo>
                <a:lnTo>
                  <a:pt x="834923" y="1752"/>
                </a:lnTo>
                <a:lnTo>
                  <a:pt x="834923" y="104203"/>
                </a:lnTo>
                <a:lnTo>
                  <a:pt x="857465" y="104203"/>
                </a:lnTo>
                <a:lnTo>
                  <a:pt x="857465" y="1752"/>
                </a:lnTo>
                <a:close/>
              </a:path>
              <a:path w="1092834" h="247015" extrusionOk="0">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extrusionOk="0">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792" name="Google Shape;792;p21"/>
          <p:cNvPicPr preferRelativeResize="0"/>
          <p:nvPr/>
        </p:nvPicPr>
        <p:blipFill rotWithShape="1">
          <a:blip r:embed="rId5">
            <a:alphaModFix/>
          </a:blip>
          <a:srcRect/>
          <a:stretch/>
        </p:blipFill>
        <p:spPr>
          <a:xfrm>
            <a:off x="987768" y="6002540"/>
            <a:ext cx="725765" cy="631734"/>
          </a:xfrm>
          <a:prstGeom prst="rect">
            <a:avLst/>
          </a:prstGeom>
          <a:noFill/>
          <a:ln>
            <a:noFill/>
          </a:ln>
        </p:spPr>
      </p:pic>
      <p:sp>
        <p:nvSpPr>
          <p:cNvPr id="793" name="Google Shape;793;p21"/>
          <p:cNvSpPr txBox="1">
            <a:spLocks noGrp="1"/>
          </p:cNvSpPr>
          <p:nvPr>
            <p:ph type="title"/>
          </p:nvPr>
        </p:nvSpPr>
        <p:spPr>
          <a:xfrm>
            <a:off x="1211298" y="697768"/>
            <a:ext cx="6649025" cy="2559034"/>
          </a:xfrm>
          <a:prstGeom prst="rect">
            <a:avLst/>
          </a:prstGeom>
          <a:noFill/>
          <a:ln>
            <a:noFill/>
          </a:ln>
        </p:spPr>
        <p:txBody>
          <a:bodyPr spcFirstLastPara="1" wrap="square" lIns="0" tIns="111125" rIns="0" bIns="0" anchor="t" anchorCtr="0">
            <a:spAutoFit/>
          </a:bodyPr>
          <a:lstStyle/>
          <a:p>
            <a:pPr marL="12700" marR="5080" lvl="0" indent="0" algn="l" rtl="0">
              <a:lnSpc>
                <a:spcPct val="105600"/>
              </a:lnSpc>
              <a:spcBef>
                <a:spcPts val="0"/>
              </a:spcBef>
              <a:spcAft>
                <a:spcPts val="0"/>
              </a:spcAft>
              <a:buSzPts val="1400"/>
              <a:buNone/>
            </a:pPr>
            <a:r>
              <a:rPr lang="en-US" b="1">
                <a:solidFill>
                  <a:srgbClr val="366092"/>
                </a:solidFill>
                <a:latin typeface="Helvetica Neue"/>
                <a:ea typeface="Helvetica Neue"/>
                <a:cs typeface="Helvetica Neue"/>
                <a:sym typeface="Helvetica Neue"/>
              </a:rPr>
              <a:t>Principes fondamentaux de IASC</a:t>
            </a:r>
            <a:endParaRPr>
              <a:solidFill>
                <a:srgbClr val="366092"/>
              </a:solidFill>
            </a:endParaRPr>
          </a:p>
        </p:txBody>
      </p:sp>
      <p:grpSp>
        <p:nvGrpSpPr>
          <p:cNvPr id="794" name="Google Shape;794;p21"/>
          <p:cNvGrpSpPr/>
          <p:nvPr/>
        </p:nvGrpSpPr>
        <p:grpSpPr>
          <a:xfrm>
            <a:off x="5706948" y="661282"/>
            <a:ext cx="5099351" cy="5168250"/>
            <a:chOff x="5706948" y="661282"/>
            <a:chExt cx="5099351" cy="5168250"/>
          </a:xfrm>
        </p:grpSpPr>
        <p:sp>
          <p:nvSpPr>
            <p:cNvPr id="795" name="Google Shape;795;p21"/>
            <p:cNvSpPr/>
            <p:nvPr/>
          </p:nvSpPr>
          <p:spPr>
            <a:xfrm>
              <a:off x="5706948" y="3763243"/>
              <a:ext cx="1699260" cy="2066289"/>
            </a:xfrm>
            <a:custGeom>
              <a:avLst/>
              <a:gdLst/>
              <a:ahLst/>
              <a:cxnLst/>
              <a:rect l="l" t="t" r="r" b="b"/>
              <a:pathLst>
                <a:path w="1699259" h="2066289" extrusionOk="0">
                  <a:moveTo>
                    <a:pt x="1698726" y="1549704"/>
                  </a:moveTo>
                  <a:lnTo>
                    <a:pt x="1698726" y="516572"/>
                  </a:lnTo>
                  <a:lnTo>
                    <a:pt x="849363" y="0"/>
                  </a:lnTo>
                  <a:lnTo>
                    <a:pt x="0" y="516572"/>
                  </a:lnTo>
                  <a:lnTo>
                    <a:pt x="0" y="1549704"/>
                  </a:lnTo>
                  <a:lnTo>
                    <a:pt x="849363" y="2066277"/>
                  </a:lnTo>
                  <a:lnTo>
                    <a:pt x="1698726" y="1549704"/>
                  </a:lnTo>
                  <a:close/>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96" name="Google Shape;796;p21"/>
            <p:cNvSpPr/>
            <p:nvPr/>
          </p:nvSpPr>
          <p:spPr>
            <a:xfrm>
              <a:off x="7406751" y="3763243"/>
              <a:ext cx="1699260" cy="2066289"/>
            </a:xfrm>
            <a:custGeom>
              <a:avLst/>
              <a:gdLst/>
              <a:ahLst/>
              <a:cxnLst/>
              <a:rect l="l" t="t" r="r" b="b"/>
              <a:pathLst>
                <a:path w="1699259" h="2066289" extrusionOk="0">
                  <a:moveTo>
                    <a:pt x="1698726" y="1549704"/>
                  </a:moveTo>
                  <a:lnTo>
                    <a:pt x="1698726" y="516572"/>
                  </a:lnTo>
                  <a:lnTo>
                    <a:pt x="849363" y="0"/>
                  </a:lnTo>
                  <a:lnTo>
                    <a:pt x="0" y="516572"/>
                  </a:lnTo>
                  <a:lnTo>
                    <a:pt x="0" y="1549704"/>
                  </a:lnTo>
                  <a:lnTo>
                    <a:pt x="849363" y="2066277"/>
                  </a:lnTo>
                  <a:lnTo>
                    <a:pt x="1698726" y="1549704"/>
                  </a:lnTo>
                  <a:close/>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97" name="Google Shape;797;p21"/>
            <p:cNvSpPr/>
            <p:nvPr/>
          </p:nvSpPr>
          <p:spPr>
            <a:xfrm>
              <a:off x="6556285" y="2212262"/>
              <a:ext cx="1699260" cy="2066289"/>
            </a:xfrm>
            <a:custGeom>
              <a:avLst/>
              <a:gdLst/>
              <a:ahLst/>
              <a:cxnLst/>
              <a:rect l="l" t="t" r="r" b="b"/>
              <a:pathLst>
                <a:path w="1699259" h="2066289" extrusionOk="0">
                  <a:moveTo>
                    <a:pt x="1698726" y="1549704"/>
                  </a:moveTo>
                  <a:lnTo>
                    <a:pt x="1698726" y="516572"/>
                  </a:lnTo>
                  <a:lnTo>
                    <a:pt x="849363" y="0"/>
                  </a:lnTo>
                  <a:lnTo>
                    <a:pt x="0" y="516572"/>
                  </a:lnTo>
                  <a:lnTo>
                    <a:pt x="0" y="1549704"/>
                  </a:lnTo>
                  <a:lnTo>
                    <a:pt x="849363" y="2066277"/>
                  </a:lnTo>
                  <a:lnTo>
                    <a:pt x="1698726" y="1549704"/>
                  </a:lnTo>
                  <a:close/>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98" name="Google Shape;798;p21"/>
            <p:cNvSpPr/>
            <p:nvPr/>
          </p:nvSpPr>
          <p:spPr>
            <a:xfrm>
              <a:off x="9107039" y="3763243"/>
              <a:ext cx="1699260" cy="2066289"/>
            </a:xfrm>
            <a:custGeom>
              <a:avLst/>
              <a:gdLst/>
              <a:ahLst/>
              <a:cxnLst/>
              <a:rect l="l" t="t" r="r" b="b"/>
              <a:pathLst>
                <a:path w="1699259" h="2066289" extrusionOk="0">
                  <a:moveTo>
                    <a:pt x="1698726" y="1549704"/>
                  </a:moveTo>
                  <a:lnTo>
                    <a:pt x="1698726" y="516572"/>
                  </a:lnTo>
                  <a:lnTo>
                    <a:pt x="849363" y="0"/>
                  </a:lnTo>
                  <a:lnTo>
                    <a:pt x="0" y="516572"/>
                  </a:lnTo>
                  <a:lnTo>
                    <a:pt x="0" y="1549704"/>
                  </a:lnTo>
                  <a:lnTo>
                    <a:pt x="849363" y="2066277"/>
                  </a:lnTo>
                  <a:lnTo>
                    <a:pt x="1698726" y="1549704"/>
                  </a:lnTo>
                  <a:close/>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99" name="Google Shape;799;p21"/>
            <p:cNvSpPr/>
            <p:nvPr/>
          </p:nvSpPr>
          <p:spPr>
            <a:xfrm>
              <a:off x="8253224" y="2212262"/>
              <a:ext cx="1699260" cy="2066289"/>
            </a:xfrm>
            <a:custGeom>
              <a:avLst/>
              <a:gdLst/>
              <a:ahLst/>
              <a:cxnLst/>
              <a:rect l="l" t="t" r="r" b="b"/>
              <a:pathLst>
                <a:path w="1699259" h="2066289" extrusionOk="0">
                  <a:moveTo>
                    <a:pt x="1698726" y="1549704"/>
                  </a:moveTo>
                  <a:lnTo>
                    <a:pt x="1698726" y="516572"/>
                  </a:lnTo>
                  <a:lnTo>
                    <a:pt x="849363" y="0"/>
                  </a:lnTo>
                  <a:lnTo>
                    <a:pt x="0" y="516572"/>
                  </a:lnTo>
                  <a:lnTo>
                    <a:pt x="0" y="1549704"/>
                  </a:lnTo>
                  <a:lnTo>
                    <a:pt x="849363" y="2066277"/>
                  </a:lnTo>
                  <a:lnTo>
                    <a:pt x="1698726" y="1549704"/>
                  </a:lnTo>
                  <a:close/>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00" name="Google Shape;800;p21"/>
            <p:cNvSpPr/>
            <p:nvPr/>
          </p:nvSpPr>
          <p:spPr>
            <a:xfrm>
              <a:off x="7406751" y="661282"/>
              <a:ext cx="1699260" cy="2066289"/>
            </a:xfrm>
            <a:custGeom>
              <a:avLst/>
              <a:gdLst/>
              <a:ahLst/>
              <a:cxnLst/>
              <a:rect l="l" t="t" r="r" b="b"/>
              <a:pathLst>
                <a:path w="1699259" h="2066289" extrusionOk="0">
                  <a:moveTo>
                    <a:pt x="1698726" y="1549704"/>
                  </a:moveTo>
                  <a:lnTo>
                    <a:pt x="1698726" y="516572"/>
                  </a:lnTo>
                  <a:lnTo>
                    <a:pt x="849363" y="0"/>
                  </a:lnTo>
                  <a:lnTo>
                    <a:pt x="0" y="516572"/>
                  </a:lnTo>
                  <a:lnTo>
                    <a:pt x="0" y="1549704"/>
                  </a:lnTo>
                  <a:lnTo>
                    <a:pt x="849363" y="2066277"/>
                  </a:lnTo>
                  <a:lnTo>
                    <a:pt x="1698726" y="1549704"/>
                  </a:lnTo>
                  <a:close/>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801" name="Google Shape;801;p21"/>
            <p:cNvPicPr preferRelativeResize="0"/>
            <p:nvPr/>
          </p:nvPicPr>
          <p:blipFill rotWithShape="1">
            <a:blip r:embed="rId6">
              <a:alphaModFix/>
            </a:blip>
            <a:srcRect/>
            <a:stretch/>
          </p:blipFill>
          <p:spPr>
            <a:xfrm>
              <a:off x="6410922" y="4688979"/>
              <a:ext cx="300139" cy="300139"/>
            </a:xfrm>
            <a:prstGeom prst="rect">
              <a:avLst/>
            </a:prstGeom>
            <a:noFill/>
            <a:ln>
              <a:noFill/>
            </a:ln>
          </p:spPr>
        </p:pic>
        <p:pic>
          <p:nvPicPr>
            <p:cNvPr id="802" name="Google Shape;802;p21"/>
            <p:cNvPicPr preferRelativeResize="0"/>
            <p:nvPr/>
          </p:nvPicPr>
          <p:blipFill rotWithShape="1">
            <a:blip r:embed="rId6">
              <a:alphaModFix/>
            </a:blip>
            <a:srcRect/>
            <a:stretch/>
          </p:blipFill>
          <p:spPr>
            <a:xfrm>
              <a:off x="8100237" y="4688979"/>
              <a:ext cx="300126" cy="300139"/>
            </a:xfrm>
            <a:prstGeom prst="rect">
              <a:avLst/>
            </a:prstGeom>
            <a:noFill/>
            <a:ln>
              <a:noFill/>
            </a:ln>
          </p:spPr>
        </p:pic>
        <p:pic>
          <p:nvPicPr>
            <p:cNvPr id="803" name="Google Shape;803;p21"/>
            <p:cNvPicPr preferRelativeResize="0"/>
            <p:nvPr/>
          </p:nvPicPr>
          <p:blipFill rotWithShape="1">
            <a:blip r:embed="rId7">
              <a:alphaModFix/>
            </a:blip>
            <a:srcRect/>
            <a:stretch/>
          </p:blipFill>
          <p:spPr>
            <a:xfrm>
              <a:off x="7255586" y="3095320"/>
              <a:ext cx="300139" cy="300139"/>
            </a:xfrm>
            <a:prstGeom prst="rect">
              <a:avLst/>
            </a:prstGeom>
            <a:noFill/>
            <a:ln>
              <a:noFill/>
            </a:ln>
          </p:spPr>
        </p:pic>
        <p:pic>
          <p:nvPicPr>
            <p:cNvPr id="804" name="Google Shape;804;p21"/>
            <p:cNvPicPr preferRelativeResize="0"/>
            <p:nvPr/>
          </p:nvPicPr>
          <p:blipFill rotWithShape="1">
            <a:blip r:embed="rId8">
              <a:alphaModFix/>
            </a:blip>
            <a:srcRect/>
            <a:stretch/>
          </p:blipFill>
          <p:spPr>
            <a:xfrm>
              <a:off x="8100237" y="1511998"/>
              <a:ext cx="300126" cy="300139"/>
            </a:xfrm>
            <a:prstGeom prst="rect">
              <a:avLst/>
            </a:prstGeom>
            <a:noFill/>
            <a:ln>
              <a:noFill/>
            </a:ln>
          </p:spPr>
        </p:pic>
        <p:pic>
          <p:nvPicPr>
            <p:cNvPr id="805" name="Google Shape;805;p21"/>
            <p:cNvPicPr preferRelativeResize="0"/>
            <p:nvPr/>
          </p:nvPicPr>
          <p:blipFill rotWithShape="1">
            <a:blip r:embed="rId6">
              <a:alphaModFix/>
            </a:blip>
            <a:srcRect/>
            <a:stretch/>
          </p:blipFill>
          <p:spPr>
            <a:xfrm>
              <a:off x="9789528" y="4688979"/>
              <a:ext cx="300139" cy="300139"/>
            </a:xfrm>
            <a:prstGeom prst="rect">
              <a:avLst/>
            </a:prstGeom>
            <a:noFill/>
            <a:ln>
              <a:noFill/>
            </a:ln>
          </p:spPr>
        </p:pic>
        <p:pic>
          <p:nvPicPr>
            <p:cNvPr id="806" name="Google Shape;806;p21"/>
            <p:cNvPicPr preferRelativeResize="0"/>
            <p:nvPr/>
          </p:nvPicPr>
          <p:blipFill rotWithShape="1">
            <a:blip r:embed="rId6">
              <a:alphaModFix/>
            </a:blip>
            <a:srcRect/>
            <a:stretch/>
          </p:blipFill>
          <p:spPr>
            <a:xfrm>
              <a:off x="8944876" y="3095320"/>
              <a:ext cx="300139" cy="300139"/>
            </a:xfrm>
            <a:prstGeom prst="rect">
              <a:avLst/>
            </a:prstGeom>
            <a:noFill/>
            <a:ln>
              <a:noFill/>
            </a:ln>
          </p:spPr>
        </p:pic>
      </p:grpSp>
      <p:sp>
        <p:nvSpPr>
          <p:cNvPr id="807" name="Google Shape;807;p21"/>
          <p:cNvSpPr/>
          <p:nvPr/>
        </p:nvSpPr>
        <p:spPr>
          <a:xfrm>
            <a:off x="0" y="0"/>
            <a:ext cx="504190" cy="6858000"/>
          </a:xfrm>
          <a:custGeom>
            <a:avLst/>
            <a:gdLst/>
            <a:ahLst/>
            <a:cxnLst/>
            <a:rect l="l" t="t" r="r" b="b"/>
            <a:pathLst>
              <a:path w="504190" h="6858000" extrusionOk="0">
                <a:moveTo>
                  <a:pt x="503999" y="0"/>
                </a:moveTo>
                <a:lnTo>
                  <a:pt x="0" y="0"/>
                </a:lnTo>
                <a:lnTo>
                  <a:pt x="0" y="6858000"/>
                </a:lnTo>
                <a:lnTo>
                  <a:pt x="503999" y="6858000"/>
                </a:lnTo>
                <a:lnTo>
                  <a:pt x="503999" y="0"/>
                </a:lnTo>
                <a:close/>
              </a:path>
            </a:pathLst>
          </a:custGeom>
          <a:solidFill>
            <a:srgbClr val="2D5C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grpSp>
        <p:nvGrpSpPr>
          <p:cNvPr id="813" name="Google Shape;813;p22"/>
          <p:cNvGrpSpPr/>
          <p:nvPr/>
        </p:nvGrpSpPr>
        <p:grpSpPr>
          <a:xfrm>
            <a:off x="10288918" y="6239738"/>
            <a:ext cx="305562" cy="294640"/>
            <a:chOff x="10288918" y="6239738"/>
            <a:chExt cx="305562" cy="294640"/>
          </a:xfrm>
        </p:grpSpPr>
        <p:pic>
          <p:nvPicPr>
            <p:cNvPr id="814" name="Google Shape;814;p22"/>
            <p:cNvPicPr preferRelativeResize="0"/>
            <p:nvPr/>
          </p:nvPicPr>
          <p:blipFill rotWithShape="1">
            <a:blip r:embed="rId3">
              <a:alphaModFix/>
            </a:blip>
            <a:srcRect/>
            <a:stretch/>
          </p:blipFill>
          <p:spPr>
            <a:xfrm>
              <a:off x="10288918" y="6239738"/>
              <a:ext cx="305562" cy="294640"/>
            </a:xfrm>
            <a:prstGeom prst="rect">
              <a:avLst/>
            </a:prstGeom>
            <a:noFill/>
            <a:ln>
              <a:noFill/>
            </a:ln>
          </p:spPr>
        </p:pic>
        <p:pic>
          <p:nvPicPr>
            <p:cNvPr id="815" name="Google Shape;815;p22"/>
            <p:cNvPicPr preferRelativeResize="0"/>
            <p:nvPr/>
          </p:nvPicPr>
          <p:blipFill rotWithShape="1">
            <a:blip r:embed="rId4">
              <a:alphaModFix/>
            </a:blip>
            <a:srcRect/>
            <a:stretch/>
          </p:blipFill>
          <p:spPr>
            <a:xfrm>
              <a:off x="10494603" y="6372021"/>
              <a:ext cx="2594" cy="24961"/>
            </a:xfrm>
            <a:prstGeom prst="rect">
              <a:avLst/>
            </a:prstGeom>
            <a:noFill/>
            <a:ln>
              <a:noFill/>
            </a:ln>
          </p:spPr>
        </p:pic>
        <p:pic>
          <p:nvPicPr>
            <p:cNvPr id="816" name="Google Shape;816;p22"/>
            <p:cNvPicPr preferRelativeResize="0"/>
            <p:nvPr/>
          </p:nvPicPr>
          <p:blipFill rotWithShape="1">
            <a:blip r:embed="rId5">
              <a:alphaModFix/>
            </a:blip>
            <a:srcRect/>
            <a:stretch/>
          </p:blipFill>
          <p:spPr>
            <a:xfrm>
              <a:off x="10328376" y="6322491"/>
              <a:ext cx="62077" cy="54584"/>
            </a:xfrm>
            <a:prstGeom prst="rect">
              <a:avLst/>
            </a:prstGeom>
            <a:noFill/>
            <a:ln>
              <a:noFill/>
            </a:ln>
          </p:spPr>
        </p:pic>
        <p:pic>
          <p:nvPicPr>
            <p:cNvPr id="817" name="Google Shape;817;p22"/>
            <p:cNvPicPr preferRelativeResize="0"/>
            <p:nvPr/>
          </p:nvPicPr>
          <p:blipFill rotWithShape="1">
            <a:blip r:embed="rId6">
              <a:alphaModFix/>
            </a:blip>
            <a:srcRect/>
            <a:stretch/>
          </p:blipFill>
          <p:spPr>
            <a:xfrm>
              <a:off x="10498074" y="6322492"/>
              <a:ext cx="56108" cy="37464"/>
            </a:xfrm>
            <a:prstGeom prst="rect">
              <a:avLst/>
            </a:prstGeom>
            <a:noFill/>
            <a:ln>
              <a:noFill/>
            </a:ln>
          </p:spPr>
        </p:pic>
        <p:pic>
          <p:nvPicPr>
            <p:cNvPr id="818" name="Google Shape;818;p22"/>
            <p:cNvPicPr preferRelativeResize="0"/>
            <p:nvPr/>
          </p:nvPicPr>
          <p:blipFill rotWithShape="1">
            <a:blip r:embed="rId7">
              <a:alphaModFix/>
            </a:blip>
            <a:srcRect/>
            <a:stretch/>
          </p:blipFill>
          <p:spPr>
            <a:xfrm>
              <a:off x="10310126" y="6412687"/>
              <a:ext cx="103644" cy="79717"/>
            </a:xfrm>
            <a:prstGeom prst="rect">
              <a:avLst/>
            </a:prstGeom>
            <a:noFill/>
            <a:ln>
              <a:noFill/>
            </a:ln>
          </p:spPr>
        </p:pic>
        <p:sp>
          <p:nvSpPr>
            <p:cNvPr id="819" name="Google Shape;819;p22"/>
            <p:cNvSpPr/>
            <p:nvPr/>
          </p:nvSpPr>
          <p:spPr>
            <a:xfrm>
              <a:off x="10389350" y="6388404"/>
              <a:ext cx="6350" cy="46990"/>
            </a:xfrm>
            <a:custGeom>
              <a:avLst/>
              <a:gdLst/>
              <a:ahLst/>
              <a:cxnLst/>
              <a:rect l="l" t="t" r="r" b="b"/>
              <a:pathLst>
                <a:path w="6350" h="46989" extrusionOk="0">
                  <a:moveTo>
                    <a:pt x="1562" y="45453"/>
                  </a:moveTo>
                  <a:lnTo>
                    <a:pt x="0" y="46863"/>
                  </a:lnTo>
                  <a:lnTo>
                    <a:pt x="1562" y="45453"/>
                  </a:lnTo>
                  <a:close/>
                </a:path>
                <a:path w="6350" h="46989" extrusionOk="0">
                  <a:moveTo>
                    <a:pt x="2197" y="7683"/>
                  </a:moveTo>
                  <a:lnTo>
                    <a:pt x="2006" y="1549"/>
                  </a:lnTo>
                  <a:lnTo>
                    <a:pt x="1879" y="0"/>
                  </a:lnTo>
                  <a:lnTo>
                    <a:pt x="1993" y="4622"/>
                  </a:lnTo>
                  <a:lnTo>
                    <a:pt x="2197" y="7683"/>
                  </a:lnTo>
                  <a:close/>
                </a:path>
                <a:path w="6350" h="46989" extrusionOk="0">
                  <a:moveTo>
                    <a:pt x="6159" y="40716"/>
                  </a:moveTo>
                  <a:lnTo>
                    <a:pt x="4622" y="42418"/>
                  </a:lnTo>
                  <a:lnTo>
                    <a:pt x="6159" y="40716"/>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20" name="Google Shape;820;p22"/>
            <p:cNvSpPr/>
            <p:nvPr/>
          </p:nvSpPr>
          <p:spPr>
            <a:xfrm>
              <a:off x="10382062" y="6386874"/>
              <a:ext cx="15240" cy="50165"/>
            </a:xfrm>
            <a:custGeom>
              <a:avLst/>
              <a:gdLst/>
              <a:ahLst/>
              <a:cxnLst/>
              <a:rect l="l" t="t" r="r" b="b"/>
              <a:pathLst>
                <a:path w="15240" h="50164" extrusionOk="0">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extrusionOk="0">
                  <a:moveTo>
                    <a:pt x="9347" y="4648"/>
                  </a:moveTo>
                  <a:lnTo>
                    <a:pt x="9486" y="9207"/>
                  </a:lnTo>
                  <a:lnTo>
                    <a:pt x="9631" y="9207"/>
                  </a:lnTo>
                  <a:lnTo>
                    <a:pt x="9347" y="4648"/>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21" name="Google Shape;821;p22"/>
            <p:cNvSpPr/>
            <p:nvPr/>
          </p:nvSpPr>
          <p:spPr>
            <a:xfrm>
              <a:off x="10387749" y="6337071"/>
              <a:ext cx="8255" cy="48260"/>
            </a:xfrm>
            <a:custGeom>
              <a:avLst/>
              <a:gdLst/>
              <a:ahLst/>
              <a:cxnLst/>
              <a:rect l="l" t="t" r="r" b="b"/>
              <a:pathLst>
                <a:path w="8254" h="48260" extrusionOk="0">
                  <a:moveTo>
                    <a:pt x="1612" y="1320"/>
                  </a:moveTo>
                  <a:lnTo>
                    <a:pt x="0" y="0"/>
                  </a:lnTo>
                  <a:lnTo>
                    <a:pt x="1612" y="1333"/>
                  </a:lnTo>
                  <a:close/>
                </a:path>
                <a:path w="8254" h="48260" extrusionOk="0">
                  <a:moveTo>
                    <a:pt x="3162" y="2730"/>
                  </a:moveTo>
                  <a:lnTo>
                    <a:pt x="1612" y="1333"/>
                  </a:lnTo>
                  <a:lnTo>
                    <a:pt x="3162" y="2743"/>
                  </a:lnTo>
                  <a:close/>
                </a:path>
                <a:path w="8254" h="48260" extrusionOk="0">
                  <a:moveTo>
                    <a:pt x="3797" y="40551"/>
                  </a:moveTo>
                  <a:lnTo>
                    <a:pt x="3594" y="43586"/>
                  </a:lnTo>
                  <a:lnTo>
                    <a:pt x="3479" y="46609"/>
                  </a:lnTo>
                  <a:lnTo>
                    <a:pt x="3479" y="48107"/>
                  </a:lnTo>
                  <a:lnTo>
                    <a:pt x="3606" y="46482"/>
                  </a:lnTo>
                  <a:lnTo>
                    <a:pt x="3708" y="43421"/>
                  </a:lnTo>
                  <a:lnTo>
                    <a:pt x="3708" y="41973"/>
                  </a:lnTo>
                  <a:lnTo>
                    <a:pt x="3797" y="40551"/>
                  </a:lnTo>
                  <a:close/>
                </a:path>
                <a:path w="8254" h="48260" extrusionOk="0">
                  <a:moveTo>
                    <a:pt x="6235" y="5778"/>
                  </a:moveTo>
                  <a:lnTo>
                    <a:pt x="4660" y="4191"/>
                  </a:lnTo>
                  <a:lnTo>
                    <a:pt x="3162" y="2743"/>
                  </a:lnTo>
                  <a:lnTo>
                    <a:pt x="6235" y="5778"/>
                  </a:lnTo>
                  <a:close/>
                </a:path>
                <a:path w="8254" h="48260" extrusionOk="0">
                  <a:moveTo>
                    <a:pt x="7759" y="7467"/>
                  </a:moveTo>
                  <a:lnTo>
                    <a:pt x="6235" y="5778"/>
                  </a:lnTo>
                  <a:lnTo>
                    <a:pt x="7759" y="748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22" name="Google Shape;822;p22"/>
            <p:cNvSpPr/>
            <p:nvPr/>
          </p:nvSpPr>
          <p:spPr>
            <a:xfrm>
              <a:off x="10382055" y="6337081"/>
              <a:ext cx="15240" cy="50165"/>
            </a:xfrm>
            <a:custGeom>
              <a:avLst/>
              <a:gdLst/>
              <a:ahLst/>
              <a:cxnLst/>
              <a:rect l="l" t="t" r="r" b="b"/>
              <a:pathLst>
                <a:path w="15240" h="50164" extrusionOk="0">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extrusionOk="0">
                  <a:moveTo>
                    <a:pt x="9631" y="40538"/>
                  </a:moveTo>
                  <a:lnTo>
                    <a:pt x="9486" y="40538"/>
                  </a:lnTo>
                  <a:lnTo>
                    <a:pt x="9359" y="44831"/>
                  </a:lnTo>
                  <a:lnTo>
                    <a:pt x="9631" y="40538"/>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23" name="Google Shape;823;p22"/>
            <p:cNvSpPr/>
            <p:nvPr/>
          </p:nvSpPr>
          <p:spPr>
            <a:xfrm>
              <a:off x="10399167" y="6453301"/>
              <a:ext cx="1905" cy="1270"/>
            </a:xfrm>
            <a:custGeom>
              <a:avLst/>
              <a:gdLst/>
              <a:ahLst/>
              <a:cxnLst/>
              <a:rect l="l" t="t" r="r" b="b"/>
              <a:pathLst>
                <a:path w="1904" h="1270" extrusionOk="0">
                  <a:moveTo>
                    <a:pt x="1498" y="0"/>
                  </a:moveTo>
                  <a:lnTo>
                    <a:pt x="0" y="1231"/>
                  </a:lnTo>
                  <a:lnTo>
                    <a:pt x="1498"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24" name="Google Shape;824;p22"/>
            <p:cNvSpPr/>
            <p:nvPr/>
          </p:nvSpPr>
          <p:spPr>
            <a:xfrm>
              <a:off x="10396011" y="6449386"/>
              <a:ext cx="19685" cy="25400"/>
            </a:xfrm>
            <a:custGeom>
              <a:avLst/>
              <a:gdLst/>
              <a:ahLst/>
              <a:cxnLst/>
              <a:rect l="l" t="t" r="r" b="b"/>
              <a:pathLst>
                <a:path w="19684" h="25400" extrusionOk="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25" name="Google Shape;825;p22"/>
            <p:cNvSpPr/>
            <p:nvPr/>
          </p:nvSpPr>
          <p:spPr>
            <a:xfrm>
              <a:off x="10414835" y="6346504"/>
              <a:ext cx="3175" cy="11430"/>
            </a:xfrm>
            <a:custGeom>
              <a:avLst/>
              <a:gdLst/>
              <a:ahLst/>
              <a:cxnLst/>
              <a:rect l="l" t="t" r="r" b="b"/>
              <a:pathLst>
                <a:path w="3175" h="11429" extrusionOk="0">
                  <a:moveTo>
                    <a:pt x="1206" y="6032"/>
                  </a:moveTo>
                  <a:lnTo>
                    <a:pt x="457" y="8851"/>
                  </a:lnTo>
                  <a:lnTo>
                    <a:pt x="254" y="9855"/>
                  </a:lnTo>
                  <a:lnTo>
                    <a:pt x="0" y="10833"/>
                  </a:lnTo>
                  <a:lnTo>
                    <a:pt x="266" y="9855"/>
                  </a:lnTo>
                  <a:lnTo>
                    <a:pt x="469" y="8851"/>
                  </a:lnTo>
                  <a:lnTo>
                    <a:pt x="1206" y="6032"/>
                  </a:lnTo>
                  <a:close/>
                </a:path>
                <a:path w="3175" h="11429" extrusionOk="0">
                  <a:moveTo>
                    <a:pt x="1859" y="3781"/>
                  </a:moveTo>
                  <a:lnTo>
                    <a:pt x="1723" y="4203"/>
                  </a:lnTo>
                  <a:lnTo>
                    <a:pt x="1206" y="6032"/>
                  </a:lnTo>
                  <a:lnTo>
                    <a:pt x="1859" y="3781"/>
                  </a:lnTo>
                  <a:close/>
                </a:path>
                <a:path w="3175" h="11429" extrusionOk="0">
                  <a:moveTo>
                    <a:pt x="3048" y="0"/>
                  </a:moveTo>
                  <a:lnTo>
                    <a:pt x="1859" y="3781"/>
                  </a:lnTo>
                  <a:lnTo>
                    <a:pt x="2311" y="2387"/>
                  </a:lnTo>
                  <a:lnTo>
                    <a:pt x="3048"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26" name="Google Shape;826;p22"/>
            <p:cNvSpPr/>
            <p:nvPr/>
          </p:nvSpPr>
          <p:spPr>
            <a:xfrm>
              <a:off x="10400409" y="6324279"/>
              <a:ext cx="19685" cy="33655"/>
            </a:xfrm>
            <a:custGeom>
              <a:avLst/>
              <a:gdLst/>
              <a:ahLst/>
              <a:cxnLst/>
              <a:rect l="l" t="t" r="r" b="b"/>
              <a:pathLst>
                <a:path w="19684" h="33654" extrusionOk="0">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27" name="Google Shape;827;p22"/>
            <p:cNvSpPr/>
            <p:nvPr/>
          </p:nvSpPr>
          <p:spPr>
            <a:xfrm>
              <a:off x="10465042" y="6466636"/>
              <a:ext cx="5715" cy="8890"/>
            </a:xfrm>
            <a:custGeom>
              <a:avLst/>
              <a:gdLst/>
              <a:ahLst/>
              <a:cxnLst/>
              <a:rect l="l" t="t" r="r" b="b"/>
              <a:pathLst>
                <a:path w="5715" h="8889" extrusionOk="0">
                  <a:moveTo>
                    <a:pt x="1524" y="6553"/>
                  </a:moveTo>
                  <a:lnTo>
                    <a:pt x="508" y="7975"/>
                  </a:lnTo>
                  <a:lnTo>
                    <a:pt x="0" y="8636"/>
                  </a:lnTo>
                  <a:lnTo>
                    <a:pt x="520" y="7975"/>
                  </a:lnTo>
                  <a:lnTo>
                    <a:pt x="1524" y="6553"/>
                  </a:lnTo>
                  <a:close/>
                </a:path>
                <a:path w="5715" h="8889" extrusionOk="0">
                  <a:moveTo>
                    <a:pt x="4483" y="2336"/>
                  </a:moveTo>
                  <a:lnTo>
                    <a:pt x="1524" y="6553"/>
                  </a:lnTo>
                  <a:lnTo>
                    <a:pt x="3390" y="3924"/>
                  </a:lnTo>
                  <a:lnTo>
                    <a:pt x="4483" y="2336"/>
                  </a:lnTo>
                  <a:close/>
                </a:path>
                <a:path w="5715" h="8889" extrusionOk="0">
                  <a:moveTo>
                    <a:pt x="5537" y="711"/>
                  </a:moveTo>
                  <a:lnTo>
                    <a:pt x="5321" y="495"/>
                  </a:lnTo>
                  <a:lnTo>
                    <a:pt x="4699" y="0"/>
                  </a:lnTo>
                  <a:lnTo>
                    <a:pt x="5105" y="355"/>
                  </a:lnTo>
                  <a:lnTo>
                    <a:pt x="5537" y="723"/>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28" name="Google Shape;828;p22"/>
            <p:cNvSpPr/>
            <p:nvPr/>
          </p:nvSpPr>
          <p:spPr>
            <a:xfrm>
              <a:off x="10449519" y="6452483"/>
              <a:ext cx="21590" cy="24765"/>
            </a:xfrm>
            <a:custGeom>
              <a:avLst/>
              <a:gdLst/>
              <a:ahLst/>
              <a:cxnLst/>
              <a:rect l="l" t="t" r="r" b="b"/>
              <a:pathLst>
                <a:path w="21590" h="24764" extrusionOk="0">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29" name="Google Shape;829;p22"/>
            <p:cNvSpPr/>
            <p:nvPr/>
          </p:nvSpPr>
          <p:spPr>
            <a:xfrm>
              <a:off x="10442905" y="6288938"/>
              <a:ext cx="22225" cy="14604"/>
            </a:xfrm>
            <a:custGeom>
              <a:avLst/>
              <a:gdLst/>
              <a:ahLst/>
              <a:cxnLst/>
              <a:rect l="l" t="t" r="r" b="b"/>
              <a:pathLst>
                <a:path w="22225" h="14604" extrusionOk="0">
                  <a:moveTo>
                    <a:pt x="12" y="14097"/>
                  </a:moveTo>
                  <a:close/>
                </a:path>
                <a:path w="22225" h="14604" extrusionOk="0">
                  <a:moveTo>
                    <a:pt x="15684" y="1435"/>
                  </a:moveTo>
                  <a:lnTo>
                    <a:pt x="14401" y="0"/>
                  </a:lnTo>
                  <a:lnTo>
                    <a:pt x="15684" y="1435"/>
                  </a:lnTo>
                  <a:close/>
                </a:path>
                <a:path w="22225" h="14604" extrusionOk="0">
                  <a:moveTo>
                    <a:pt x="18161" y="4368"/>
                  </a:moveTo>
                  <a:lnTo>
                    <a:pt x="16929" y="2870"/>
                  </a:lnTo>
                  <a:lnTo>
                    <a:pt x="15684" y="1435"/>
                  </a:lnTo>
                  <a:lnTo>
                    <a:pt x="18161" y="4368"/>
                  </a:lnTo>
                  <a:close/>
                </a:path>
                <a:path w="22225" h="14604" extrusionOk="0">
                  <a:moveTo>
                    <a:pt x="21209" y="8280"/>
                  </a:moveTo>
                  <a:lnTo>
                    <a:pt x="20066" y="6756"/>
                  </a:lnTo>
                  <a:lnTo>
                    <a:pt x="21209" y="8280"/>
                  </a:lnTo>
                  <a:close/>
                </a:path>
                <a:path w="22225" h="14604" extrusionOk="0">
                  <a:moveTo>
                    <a:pt x="21704" y="8877"/>
                  </a:moveTo>
                  <a:lnTo>
                    <a:pt x="21475" y="8559"/>
                  </a:lnTo>
                  <a:lnTo>
                    <a:pt x="21209" y="8280"/>
                  </a:lnTo>
                  <a:lnTo>
                    <a:pt x="21463" y="8572"/>
                  </a:lnTo>
                  <a:lnTo>
                    <a:pt x="21691" y="889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0" name="Google Shape;830;p22"/>
            <p:cNvSpPr/>
            <p:nvPr/>
          </p:nvSpPr>
          <p:spPr>
            <a:xfrm>
              <a:off x="10442910" y="6288942"/>
              <a:ext cx="22225" cy="23495"/>
            </a:xfrm>
            <a:custGeom>
              <a:avLst/>
              <a:gdLst/>
              <a:ahLst/>
              <a:cxnLst/>
              <a:rect l="l" t="t" r="r" b="b"/>
              <a:pathLst>
                <a:path w="22225" h="23495" extrusionOk="0">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1" name="Google Shape;831;p22"/>
            <p:cNvSpPr/>
            <p:nvPr/>
          </p:nvSpPr>
          <p:spPr>
            <a:xfrm>
              <a:off x="10497751" y="6359959"/>
              <a:ext cx="6350" cy="10795"/>
            </a:xfrm>
            <a:custGeom>
              <a:avLst/>
              <a:gdLst/>
              <a:ahLst/>
              <a:cxnLst/>
              <a:rect l="l" t="t" r="r" b="b"/>
              <a:pathLst>
                <a:path w="6350" h="10795" extrusionOk="0">
                  <a:moveTo>
                    <a:pt x="1184" y="7898"/>
                  </a:moveTo>
                  <a:lnTo>
                    <a:pt x="622" y="9042"/>
                  </a:lnTo>
                  <a:lnTo>
                    <a:pt x="0" y="10528"/>
                  </a:lnTo>
                  <a:lnTo>
                    <a:pt x="635" y="9042"/>
                  </a:lnTo>
                  <a:lnTo>
                    <a:pt x="1184" y="7898"/>
                  </a:lnTo>
                  <a:close/>
                </a:path>
                <a:path w="6350" h="10795" extrusionOk="0">
                  <a:moveTo>
                    <a:pt x="6019" y="0"/>
                  </a:moveTo>
                  <a:lnTo>
                    <a:pt x="4203" y="2362"/>
                  </a:lnTo>
                  <a:lnTo>
                    <a:pt x="2628" y="4889"/>
                  </a:lnTo>
                  <a:lnTo>
                    <a:pt x="4216" y="2362"/>
                  </a:lnTo>
                  <a:lnTo>
                    <a:pt x="6019"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2" name="Google Shape;832;p22"/>
            <p:cNvSpPr/>
            <p:nvPr/>
          </p:nvSpPr>
          <p:spPr>
            <a:xfrm>
              <a:off x="10488887" y="6337073"/>
              <a:ext cx="15240" cy="50165"/>
            </a:xfrm>
            <a:custGeom>
              <a:avLst/>
              <a:gdLst/>
              <a:ahLst/>
              <a:cxnLst/>
              <a:rect l="l" t="t" r="r" b="b"/>
              <a:pathLst>
                <a:path w="15240" h="50164" extrusionOk="0">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3" name="Google Shape;833;p22"/>
            <p:cNvSpPr/>
            <p:nvPr/>
          </p:nvSpPr>
          <p:spPr>
            <a:xfrm>
              <a:off x="10497744" y="6403149"/>
              <a:ext cx="3175" cy="5715"/>
            </a:xfrm>
            <a:custGeom>
              <a:avLst/>
              <a:gdLst/>
              <a:ahLst/>
              <a:cxnLst/>
              <a:rect l="l" t="t" r="r" b="b"/>
              <a:pathLst>
                <a:path w="3175" h="5714" extrusionOk="0">
                  <a:moveTo>
                    <a:pt x="0" y="0"/>
                  </a:moveTo>
                  <a:lnTo>
                    <a:pt x="634" y="1511"/>
                  </a:lnTo>
                  <a:lnTo>
                    <a:pt x="2641" y="5664"/>
                  </a:lnTo>
                  <a:lnTo>
                    <a:pt x="634" y="1498"/>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4" name="Google Shape;834;p22"/>
            <p:cNvSpPr/>
            <p:nvPr/>
          </p:nvSpPr>
          <p:spPr>
            <a:xfrm>
              <a:off x="10488887" y="6386808"/>
              <a:ext cx="15240" cy="50165"/>
            </a:xfrm>
            <a:custGeom>
              <a:avLst/>
              <a:gdLst/>
              <a:ahLst/>
              <a:cxnLst/>
              <a:rect l="l" t="t" r="r" b="b"/>
              <a:pathLst>
                <a:path w="15240" h="50164" extrusionOk="0">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5" name="Google Shape;835;p22"/>
            <p:cNvSpPr/>
            <p:nvPr/>
          </p:nvSpPr>
          <p:spPr>
            <a:xfrm>
              <a:off x="10459607" y="6341794"/>
              <a:ext cx="6985" cy="13335"/>
            </a:xfrm>
            <a:custGeom>
              <a:avLst/>
              <a:gdLst/>
              <a:ahLst/>
              <a:cxnLst/>
              <a:rect l="l" t="t" r="r" b="b"/>
              <a:pathLst>
                <a:path w="6984" h="13335" extrusionOk="0">
                  <a:moveTo>
                    <a:pt x="2237" y="7905"/>
                  </a:moveTo>
                  <a:lnTo>
                    <a:pt x="1835" y="8712"/>
                  </a:lnTo>
                  <a:lnTo>
                    <a:pt x="858" y="10782"/>
                  </a:lnTo>
                  <a:lnTo>
                    <a:pt x="0" y="12903"/>
                  </a:lnTo>
                  <a:lnTo>
                    <a:pt x="869" y="10769"/>
                  </a:lnTo>
                  <a:lnTo>
                    <a:pt x="2237" y="7905"/>
                  </a:lnTo>
                  <a:close/>
                </a:path>
                <a:path w="6984" h="13335" extrusionOk="0">
                  <a:moveTo>
                    <a:pt x="6616" y="0"/>
                  </a:moveTo>
                  <a:lnTo>
                    <a:pt x="5250" y="2158"/>
                  </a:lnTo>
                  <a:lnTo>
                    <a:pt x="4000" y="4368"/>
                  </a:lnTo>
                  <a:lnTo>
                    <a:pt x="5265" y="2146"/>
                  </a:lnTo>
                  <a:lnTo>
                    <a:pt x="6616"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6" name="Google Shape;836;p22"/>
            <p:cNvSpPr/>
            <p:nvPr/>
          </p:nvSpPr>
          <p:spPr>
            <a:xfrm>
              <a:off x="10448885" y="6321173"/>
              <a:ext cx="17780" cy="35560"/>
            </a:xfrm>
            <a:custGeom>
              <a:avLst/>
              <a:gdLst/>
              <a:ahLst/>
              <a:cxnLst/>
              <a:rect l="l" t="t" r="r" b="b"/>
              <a:pathLst>
                <a:path w="17779" h="35560" extrusionOk="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7" name="Google Shape;837;p22"/>
            <p:cNvSpPr/>
            <p:nvPr/>
          </p:nvSpPr>
          <p:spPr>
            <a:xfrm>
              <a:off x="10457303" y="6484692"/>
              <a:ext cx="9525" cy="7620"/>
            </a:xfrm>
            <a:custGeom>
              <a:avLst/>
              <a:gdLst/>
              <a:ahLst/>
              <a:cxnLst/>
              <a:rect l="l" t="t" r="r" b="b"/>
              <a:pathLst>
                <a:path w="9525" h="7620" extrusionOk="0">
                  <a:moveTo>
                    <a:pt x="9169" y="6984"/>
                  </a:moveTo>
                  <a:close/>
                </a:path>
                <a:path w="9525" h="7620" extrusionOk="0">
                  <a:moveTo>
                    <a:pt x="7594" y="5892"/>
                  </a:moveTo>
                  <a:lnTo>
                    <a:pt x="9151" y="6984"/>
                  </a:lnTo>
                  <a:lnTo>
                    <a:pt x="7594" y="5892"/>
                  </a:lnTo>
                  <a:close/>
                </a:path>
                <a:path w="9525" h="7620" extrusionOk="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8" name="Google Shape;838;p22"/>
            <p:cNvSpPr/>
            <p:nvPr/>
          </p:nvSpPr>
          <p:spPr>
            <a:xfrm>
              <a:off x="10442909" y="6484697"/>
              <a:ext cx="24130" cy="21590"/>
            </a:xfrm>
            <a:custGeom>
              <a:avLst/>
              <a:gdLst/>
              <a:ahLst/>
              <a:cxnLst/>
              <a:rect l="l" t="t" r="r" b="b"/>
              <a:pathLst>
                <a:path w="24129" h="21590" extrusionOk="0">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839" name="Google Shape;839;p22"/>
          <p:cNvGrpSpPr/>
          <p:nvPr/>
        </p:nvGrpSpPr>
        <p:grpSpPr>
          <a:xfrm>
            <a:off x="10654982" y="6231290"/>
            <a:ext cx="1092835" cy="283936"/>
            <a:chOff x="10654982" y="6231290"/>
            <a:chExt cx="1092835" cy="283936"/>
          </a:xfrm>
        </p:grpSpPr>
        <p:sp>
          <p:nvSpPr>
            <p:cNvPr id="840" name="Google Shape;840;p22"/>
            <p:cNvSpPr/>
            <p:nvPr/>
          </p:nvSpPr>
          <p:spPr>
            <a:xfrm>
              <a:off x="11100362" y="6231290"/>
              <a:ext cx="77470" cy="22225"/>
            </a:xfrm>
            <a:custGeom>
              <a:avLst/>
              <a:gdLst/>
              <a:ahLst/>
              <a:cxnLst/>
              <a:rect l="l" t="t" r="r" b="b"/>
              <a:pathLst>
                <a:path w="77470" h="22225" extrusionOk="0">
                  <a:moveTo>
                    <a:pt x="76873" y="0"/>
                  </a:moveTo>
                  <a:lnTo>
                    <a:pt x="0" y="8915"/>
                  </a:lnTo>
                  <a:lnTo>
                    <a:pt x="0" y="21767"/>
                  </a:lnTo>
                  <a:lnTo>
                    <a:pt x="76873" y="21767"/>
                  </a:lnTo>
                  <a:lnTo>
                    <a:pt x="76873" y="0"/>
                  </a:lnTo>
                  <a:close/>
                </a:path>
              </a:pathLst>
            </a:custGeom>
            <a:solidFill>
              <a:srgbClr val="86C66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1" name="Google Shape;841;p22"/>
            <p:cNvSpPr/>
            <p:nvPr/>
          </p:nvSpPr>
          <p:spPr>
            <a:xfrm>
              <a:off x="10654982" y="6268211"/>
              <a:ext cx="1092835" cy="247015"/>
            </a:xfrm>
            <a:custGeom>
              <a:avLst/>
              <a:gdLst/>
              <a:ahLst/>
              <a:cxnLst/>
              <a:rect l="l" t="t" r="r" b="b"/>
              <a:pathLst>
                <a:path w="1092834" h="247015" extrusionOk="0">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extrusionOk="0">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extrusionOk="0">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extrusionOk="0">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extrusionOk="0">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extrusionOk="0">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extrusionOk="0">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extrusionOk="0">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extrusionOk="0">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extrusionOk="0">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extrusionOk="0">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extrusionOk="0">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extrusionOk="0">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extrusionOk="0">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extrusionOk="0">
                  <a:moveTo>
                    <a:pt x="857465" y="1752"/>
                  </a:moveTo>
                  <a:lnTo>
                    <a:pt x="834923" y="1752"/>
                  </a:lnTo>
                  <a:lnTo>
                    <a:pt x="834923" y="104203"/>
                  </a:lnTo>
                  <a:lnTo>
                    <a:pt x="857465" y="104203"/>
                  </a:lnTo>
                  <a:lnTo>
                    <a:pt x="857465" y="1752"/>
                  </a:lnTo>
                  <a:close/>
                </a:path>
                <a:path w="1092834" h="247015" extrusionOk="0">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extrusionOk="0">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842" name="Google Shape;842;p22"/>
          <p:cNvPicPr preferRelativeResize="0"/>
          <p:nvPr/>
        </p:nvPicPr>
        <p:blipFill rotWithShape="1">
          <a:blip r:embed="rId8">
            <a:alphaModFix/>
          </a:blip>
          <a:srcRect/>
          <a:stretch/>
        </p:blipFill>
        <p:spPr>
          <a:xfrm>
            <a:off x="987768" y="6008890"/>
            <a:ext cx="725765" cy="631734"/>
          </a:xfrm>
          <a:prstGeom prst="rect">
            <a:avLst/>
          </a:prstGeom>
          <a:noFill/>
          <a:ln>
            <a:noFill/>
          </a:ln>
        </p:spPr>
      </p:pic>
      <p:sp>
        <p:nvSpPr>
          <p:cNvPr id="843" name="Google Shape;843;p22"/>
          <p:cNvSpPr txBox="1">
            <a:spLocks noGrp="1"/>
          </p:cNvSpPr>
          <p:nvPr>
            <p:ph type="title"/>
          </p:nvPr>
        </p:nvSpPr>
        <p:spPr>
          <a:xfrm>
            <a:off x="1211298" y="467405"/>
            <a:ext cx="7176564" cy="1551707"/>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b="1">
                <a:solidFill>
                  <a:srgbClr val="2D5C9E"/>
                </a:solidFill>
                <a:latin typeface="Helvetica Neue"/>
                <a:ea typeface="Helvetica Neue"/>
                <a:cs typeface="Helvetica Neue"/>
                <a:sym typeface="Helvetica Neue"/>
              </a:rPr>
              <a:t>Principes fondamentaux </a:t>
            </a:r>
            <a:r>
              <a:rPr lang="en-US"/>
              <a:t>de IASC</a:t>
            </a:r>
            <a:endParaRPr/>
          </a:p>
        </p:txBody>
      </p:sp>
      <p:sp>
        <p:nvSpPr>
          <p:cNvPr id="844" name="Google Shape;844;p22"/>
          <p:cNvSpPr txBox="1"/>
          <p:nvPr/>
        </p:nvSpPr>
        <p:spPr>
          <a:xfrm>
            <a:off x="1975840" y="3628118"/>
            <a:ext cx="7322451" cy="308418"/>
          </a:xfrm>
          <a:prstGeom prst="rect">
            <a:avLst/>
          </a:prstGeom>
          <a:noFill/>
          <a:ln>
            <a:noFill/>
          </a:ln>
        </p:spPr>
        <p:txBody>
          <a:bodyPr spcFirstLastPara="1" wrap="square" lIns="0" tIns="12700" rIns="0" bIns="0" anchor="t" anchorCtr="0">
            <a:spAutoFit/>
          </a:bodyPr>
          <a:lstStyle/>
          <a:p>
            <a:pPr marL="12700" marR="5080" lvl="0" indent="0" algn="l" rtl="0">
              <a:lnSpc>
                <a:spcPct val="112700"/>
              </a:lnSpc>
              <a:spcBef>
                <a:spcPts val="0"/>
              </a:spcBef>
              <a:spcAft>
                <a:spcPts val="0"/>
              </a:spcAft>
              <a:buClr>
                <a:srgbClr val="000000"/>
              </a:buClr>
              <a:buSzPts val="1700"/>
              <a:buFont typeface="Arial"/>
              <a:buNone/>
            </a:pPr>
            <a:r>
              <a:rPr lang="en-US" sz="1700" b="0" i="0" u="none" strike="noStrike" cap="none" dirty="0">
                <a:solidFill>
                  <a:srgbClr val="2D5C9E"/>
                </a:solidFill>
                <a:latin typeface="Helvetica Neue"/>
                <a:ea typeface="Helvetica Neue"/>
                <a:cs typeface="Helvetica Neue"/>
                <a:sym typeface="Helvetica Neue"/>
              </a:rPr>
              <a:t>Les relations </a:t>
            </a:r>
            <a:r>
              <a:rPr lang="en-US" sz="1700" b="0" i="0" u="none" strike="noStrike" cap="none" dirty="0" err="1">
                <a:solidFill>
                  <a:srgbClr val="2D5C9E"/>
                </a:solidFill>
                <a:latin typeface="Helvetica Neue"/>
                <a:ea typeface="Helvetica Neue"/>
                <a:cs typeface="Helvetica Neue"/>
                <a:sym typeface="Helvetica Neue"/>
              </a:rPr>
              <a:t>sexuelles</a:t>
            </a:r>
            <a:r>
              <a:rPr lang="en-US" sz="1700" b="0" i="0" u="none" strike="noStrike" cap="none" dirty="0">
                <a:solidFill>
                  <a:srgbClr val="2D5C9E"/>
                </a:solidFill>
                <a:latin typeface="Helvetica Neue"/>
                <a:ea typeface="Helvetica Neue"/>
                <a:cs typeface="Helvetica Neue"/>
                <a:sym typeface="Helvetica Neue"/>
              </a:rPr>
              <a:t> avec des enfants / </a:t>
            </a:r>
            <a:r>
              <a:rPr lang="en-US" sz="1700" b="0" i="0" u="none" strike="noStrike" cap="none" dirty="0" err="1">
                <a:solidFill>
                  <a:srgbClr val="2D5C9E"/>
                </a:solidFill>
                <a:latin typeface="Helvetica Neue"/>
                <a:ea typeface="Helvetica Neue"/>
                <a:cs typeface="Helvetica Neue"/>
                <a:sym typeface="Helvetica Neue"/>
              </a:rPr>
              <a:t>moins</a:t>
            </a:r>
            <a:r>
              <a:rPr lang="en-US" sz="1700" b="0" i="0" u="none" strike="noStrike" cap="none" dirty="0">
                <a:solidFill>
                  <a:srgbClr val="2D5C9E"/>
                </a:solidFill>
                <a:latin typeface="Helvetica Neue"/>
                <a:ea typeface="Helvetica Neue"/>
                <a:cs typeface="Helvetica Neue"/>
                <a:sym typeface="Helvetica Neue"/>
              </a:rPr>
              <a:t> de 18 </a:t>
            </a:r>
            <a:r>
              <a:rPr lang="en-US" sz="1700" b="0" i="0" u="none" strike="noStrike" cap="none" dirty="0" err="1">
                <a:solidFill>
                  <a:srgbClr val="2D5C9E"/>
                </a:solidFill>
                <a:latin typeface="Helvetica Neue"/>
                <a:ea typeface="Helvetica Neue"/>
                <a:cs typeface="Helvetica Neue"/>
                <a:sym typeface="Helvetica Neue"/>
              </a:rPr>
              <a:t>ans</a:t>
            </a:r>
            <a:r>
              <a:rPr lang="en-US" sz="1700" b="0" i="0" u="none" strike="noStrike" cap="none" dirty="0">
                <a:solidFill>
                  <a:srgbClr val="2D5C9E"/>
                </a:solidFill>
                <a:latin typeface="Helvetica Neue"/>
                <a:ea typeface="Helvetica Neue"/>
                <a:cs typeface="Helvetica Neue"/>
                <a:sym typeface="Helvetica Neue"/>
              </a:rPr>
              <a:t> </a:t>
            </a:r>
            <a:r>
              <a:rPr lang="en-US" sz="1700" b="0" i="0" u="none" strike="noStrike" cap="none" dirty="0" err="1">
                <a:solidFill>
                  <a:srgbClr val="2D5C9E"/>
                </a:solidFill>
                <a:latin typeface="Helvetica Neue"/>
                <a:ea typeface="Helvetica Neue"/>
                <a:cs typeface="Helvetica Neue"/>
                <a:sym typeface="Helvetica Neue"/>
              </a:rPr>
              <a:t>sont</a:t>
            </a:r>
            <a:r>
              <a:rPr lang="en-US" sz="1700" b="0" i="0" u="none" strike="noStrike" cap="none" dirty="0">
                <a:solidFill>
                  <a:srgbClr val="2D5C9E"/>
                </a:solidFill>
                <a:latin typeface="Helvetica Neue"/>
                <a:ea typeface="Helvetica Neue"/>
                <a:cs typeface="Helvetica Neue"/>
                <a:sym typeface="Helvetica Neue"/>
              </a:rPr>
              <a:t> </a:t>
            </a:r>
            <a:r>
              <a:rPr lang="en-US" sz="1700" b="0" i="0" u="none" strike="noStrike" cap="none" dirty="0" err="1">
                <a:solidFill>
                  <a:srgbClr val="2D5C9E"/>
                </a:solidFill>
                <a:latin typeface="Helvetica Neue"/>
                <a:ea typeface="Helvetica Neue"/>
                <a:cs typeface="Helvetica Neue"/>
                <a:sym typeface="Helvetica Neue"/>
              </a:rPr>
              <a:t>interdites</a:t>
            </a:r>
            <a:r>
              <a:rPr lang="en-US" sz="1700" b="0" i="0" u="none" strike="noStrike" cap="none" dirty="0">
                <a:solidFill>
                  <a:srgbClr val="2D5C9E"/>
                </a:solidFill>
                <a:latin typeface="Helvetica Neue"/>
                <a:ea typeface="Helvetica Neue"/>
                <a:cs typeface="Helvetica Neue"/>
                <a:sym typeface="Helvetica Neue"/>
              </a:rPr>
              <a:t>.</a:t>
            </a:r>
            <a:endParaRPr dirty="0"/>
          </a:p>
        </p:txBody>
      </p:sp>
      <p:sp>
        <p:nvSpPr>
          <p:cNvPr id="845" name="Google Shape;845;p22"/>
          <p:cNvSpPr txBox="1"/>
          <p:nvPr/>
        </p:nvSpPr>
        <p:spPr>
          <a:xfrm>
            <a:off x="1975840" y="4653816"/>
            <a:ext cx="9658297" cy="248017"/>
          </a:xfrm>
          <a:prstGeom prst="rect">
            <a:avLst/>
          </a:prstGeom>
          <a:noFill/>
          <a:ln>
            <a:noFill/>
          </a:ln>
        </p:spPr>
        <p:txBody>
          <a:bodyPr spcFirstLastPara="1" wrap="square" lIns="0" tIns="0" rIns="0" bIns="0" anchor="t" anchorCtr="0">
            <a:spAutoFit/>
          </a:bodyPr>
          <a:lstStyle/>
          <a:p>
            <a:pPr marL="739775" marR="114300" lvl="0" indent="-702310" algn="l" rtl="0">
              <a:lnSpc>
                <a:spcPct val="85200"/>
              </a:lnSpc>
              <a:spcBef>
                <a:spcPts val="200"/>
              </a:spcBef>
              <a:spcAft>
                <a:spcPts val="0"/>
              </a:spcAft>
              <a:buClr>
                <a:srgbClr val="000000"/>
              </a:buClr>
              <a:buSzPts val="1700"/>
              <a:buFont typeface="Arial"/>
              <a:buNone/>
            </a:pPr>
            <a:r>
              <a:rPr lang="en-US" sz="1700" b="0" i="0" u="none" strike="noStrike" cap="none" dirty="0" err="1">
                <a:solidFill>
                  <a:srgbClr val="2D5C9E"/>
                </a:solidFill>
                <a:latin typeface="Helvetica Neue"/>
                <a:ea typeface="Helvetica Neue"/>
                <a:cs typeface="Helvetica Neue"/>
                <a:sym typeface="Helvetica Neue"/>
              </a:rPr>
              <a:t>L’échange</a:t>
            </a:r>
            <a:r>
              <a:rPr lang="en-US" sz="1700" b="0" i="0" u="none" strike="noStrike" cap="none" dirty="0">
                <a:solidFill>
                  <a:srgbClr val="2D5C9E"/>
                </a:solidFill>
                <a:latin typeface="Helvetica Neue"/>
                <a:ea typeface="Helvetica Neue"/>
                <a:cs typeface="Helvetica Neue"/>
                <a:sym typeface="Helvetica Neue"/>
              </a:rPr>
              <a:t> </a:t>
            </a:r>
            <a:r>
              <a:rPr lang="en-US" sz="1700" b="0" i="0" u="none" strike="noStrike" cap="none" dirty="0" err="1">
                <a:solidFill>
                  <a:srgbClr val="2D5C9E"/>
                </a:solidFill>
                <a:latin typeface="Helvetica Neue"/>
                <a:ea typeface="Helvetica Neue"/>
                <a:cs typeface="Helvetica Neue"/>
                <a:sym typeface="Helvetica Neue"/>
              </a:rPr>
              <a:t>d’argent</a:t>
            </a:r>
            <a:r>
              <a:rPr lang="en-US" sz="1700" b="0" i="0" u="none" strike="noStrike" cap="none" dirty="0">
                <a:solidFill>
                  <a:srgbClr val="2D5C9E"/>
                </a:solidFill>
                <a:latin typeface="Helvetica Neue"/>
                <a:ea typeface="Helvetica Neue"/>
                <a:cs typeface="Helvetica Neue"/>
                <a:sym typeface="Helvetica Neue"/>
              </a:rPr>
              <a:t>, </a:t>
            </a:r>
            <a:r>
              <a:rPr lang="en-US" sz="1700" b="0" i="0" u="none" strike="noStrike" cap="none" dirty="0" err="1">
                <a:solidFill>
                  <a:srgbClr val="2D5C9E"/>
                </a:solidFill>
                <a:latin typeface="Helvetica Neue"/>
                <a:ea typeface="Helvetica Neue"/>
                <a:cs typeface="Helvetica Neue"/>
                <a:sym typeface="Helvetica Neue"/>
              </a:rPr>
              <a:t>d’emploi</a:t>
            </a:r>
            <a:r>
              <a:rPr lang="en-US" sz="1700" b="0" i="0" u="none" strike="noStrike" cap="none" dirty="0">
                <a:solidFill>
                  <a:srgbClr val="2D5C9E"/>
                </a:solidFill>
                <a:latin typeface="Helvetica Neue"/>
                <a:ea typeface="Helvetica Neue"/>
                <a:cs typeface="Helvetica Neue"/>
                <a:sym typeface="Helvetica Neue"/>
              </a:rPr>
              <a:t>, de </a:t>
            </a:r>
            <a:r>
              <a:rPr lang="en-US" sz="1700" b="0" i="0" u="none" strike="noStrike" cap="none" dirty="0" err="1">
                <a:solidFill>
                  <a:srgbClr val="2D5C9E"/>
                </a:solidFill>
                <a:latin typeface="Helvetica Neue"/>
                <a:ea typeface="Helvetica Neue"/>
                <a:cs typeface="Helvetica Neue"/>
                <a:sym typeface="Helvetica Neue"/>
              </a:rPr>
              <a:t>biens</a:t>
            </a:r>
            <a:r>
              <a:rPr lang="en-US" sz="1700" b="0" i="0" u="none" strike="noStrike" cap="none" dirty="0">
                <a:solidFill>
                  <a:srgbClr val="2D5C9E"/>
                </a:solidFill>
                <a:latin typeface="Helvetica Neue"/>
                <a:ea typeface="Helvetica Neue"/>
                <a:cs typeface="Helvetica Neue"/>
                <a:sym typeface="Helvetica Neue"/>
              </a:rPr>
              <a:t> </a:t>
            </a:r>
            <a:r>
              <a:rPr lang="en-US" sz="1700" b="0" i="0" u="none" strike="noStrike" cap="none" dirty="0" err="1">
                <a:solidFill>
                  <a:srgbClr val="2D5C9E"/>
                </a:solidFill>
                <a:latin typeface="Helvetica Neue"/>
                <a:ea typeface="Helvetica Neue"/>
                <a:cs typeface="Helvetica Neue"/>
                <a:sym typeface="Helvetica Neue"/>
              </a:rPr>
              <a:t>ou</a:t>
            </a:r>
            <a:r>
              <a:rPr lang="en-US" sz="1700" b="0" i="0" u="none" strike="noStrike" cap="none" dirty="0">
                <a:solidFill>
                  <a:srgbClr val="2D5C9E"/>
                </a:solidFill>
                <a:latin typeface="Helvetica Neue"/>
                <a:ea typeface="Helvetica Neue"/>
                <a:cs typeface="Helvetica Neue"/>
                <a:sym typeface="Helvetica Neue"/>
              </a:rPr>
              <a:t> de services </a:t>
            </a:r>
            <a:r>
              <a:rPr lang="en-US" sz="1700" b="0" i="0" u="none" strike="noStrike" cap="none" dirty="0" err="1">
                <a:solidFill>
                  <a:srgbClr val="2D5C9E"/>
                </a:solidFill>
                <a:latin typeface="Helvetica Neue"/>
                <a:ea typeface="Helvetica Neue"/>
                <a:cs typeface="Helvetica Neue"/>
                <a:sym typeface="Helvetica Neue"/>
              </a:rPr>
              <a:t>contre</a:t>
            </a:r>
            <a:r>
              <a:rPr lang="en-US" sz="1700" b="0" i="0" u="none" strike="noStrike" cap="none" dirty="0">
                <a:solidFill>
                  <a:srgbClr val="2D5C9E"/>
                </a:solidFill>
                <a:latin typeface="Helvetica Neue"/>
                <a:ea typeface="Helvetica Neue"/>
                <a:cs typeface="Helvetica Neue"/>
                <a:sym typeface="Helvetica Neue"/>
              </a:rPr>
              <a:t> des relations </a:t>
            </a:r>
            <a:r>
              <a:rPr lang="en-US" sz="1700" b="0" i="0" u="none" strike="noStrike" cap="none" dirty="0" err="1">
                <a:solidFill>
                  <a:srgbClr val="2D5C9E"/>
                </a:solidFill>
                <a:latin typeface="Helvetica Neue"/>
                <a:ea typeface="Helvetica Neue"/>
                <a:cs typeface="Helvetica Neue"/>
                <a:sym typeface="Helvetica Neue"/>
              </a:rPr>
              <a:t>sexuelles</a:t>
            </a:r>
            <a:r>
              <a:rPr lang="en-US" sz="1700" b="0" i="0" u="none" strike="noStrike" cap="none" dirty="0">
                <a:solidFill>
                  <a:srgbClr val="2D5C9E"/>
                </a:solidFill>
                <a:latin typeface="Helvetica Neue"/>
                <a:ea typeface="Helvetica Neue"/>
                <a:cs typeface="Helvetica Neue"/>
                <a:sym typeface="Helvetica Neue"/>
              </a:rPr>
              <a:t> </a:t>
            </a:r>
            <a:r>
              <a:rPr lang="en-US" sz="1700" b="0" i="0" u="none" strike="noStrike" cap="none" dirty="0" err="1">
                <a:solidFill>
                  <a:srgbClr val="2D5C9E"/>
                </a:solidFill>
                <a:latin typeface="Helvetica Neue"/>
                <a:ea typeface="Helvetica Neue"/>
                <a:cs typeface="Helvetica Neue"/>
                <a:sym typeface="Helvetica Neue"/>
              </a:rPr>
              <a:t>est</a:t>
            </a:r>
            <a:r>
              <a:rPr lang="en-US" sz="1700" b="0" i="0" u="none" strike="noStrike" cap="none" dirty="0">
                <a:solidFill>
                  <a:srgbClr val="2D5C9E"/>
                </a:solidFill>
                <a:latin typeface="Helvetica Neue"/>
                <a:ea typeface="Helvetica Neue"/>
                <a:cs typeface="Helvetica Neue"/>
                <a:sym typeface="Helvetica Neue"/>
              </a:rPr>
              <a:t> </a:t>
            </a:r>
            <a:r>
              <a:rPr lang="en-US" sz="1700" b="0" i="0" u="none" strike="noStrike" cap="none" dirty="0" err="1">
                <a:solidFill>
                  <a:srgbClr val="2D5C9E"/>
                </a:solidFill>
                <a:latin typeface="Helvetica Neue"/>
                <a:ea typeface="Helvetica Neue"/>
                <a:cs typeface="Helvetica Neue"/>
                <a:sym typeface="Helvetica Neue"/>
              </a:rPr>
              <a:t>interdit</a:t>
            </a:r>
            <a:r>
              <a:rPr lang="en-US" sz="1700" b="0" i="0" u="none" strike="noStrike" cap="none" dirty="0">
                <a:solidFill>
                  <a:srgbClr val="2D5C9E"/>
                </a:solidFill>
                <a:latin typeface="Helvetica Neue"/>
                <a:ea typeface="Helvetica Neue"/>
                <a:cs typeface="Helvetica Neue"/>
                <a:sym typeface="Helvetica Neue"/>
              </a:rPr>
              <a:t>.</a:t>
            </a:r>
            <a:endParaRPr dirty="0"/>
          </a:p>
        </p:txBody>
      </p:sp>
      <p:grpSp>
        <p:nvGrpSpPr>
          <p:cNvPr id="846" name="Google Shape;846;p22"/>
          <p:cNvGrpSpPr/>
          <p:nvPr/>
        </p:nvGrpSpPr>
        <p:grpSpPr>
          <a:xfrm>
            <a:off x="1260000" y="5024120"/>
            <a:ext cx="10908030" cy="157480"/>
            <a:chOff x="1260000" y="5030998"/>
            <a:chExt cx="10908030" cy="157480"/>
          </a:xfrm>
        </p:grpSpPr>
        <p:sp>
          <p:nvSpPr>
            <p:cNvPr id="847" name="Google Shape;847;p22"/>
            <p:cNvSpPr/>
            <p:nvPr/>
          </p:nvSpPr>
          <p:spPr>
            <a:xfrm>
              <a:off x="1260000" y="5109251"/>
              <a:ext cx="10908030" cy="0"/>
            </a:xfrm>
            <a:custGeom>
              <a:avLst/>
              <a:gdLst/>
              <a:ahLst/>
              <a:cxnLst/>
              <a:rect l="l" t="t" r="r" b="b"/>
              <a:pathLst>
                <a:path w="10908030" h="120000" extrusionOk="0">
                  <a:moveTo>
                    <a:pt x="0" y="0"/>
                  </a:moveTo>
                  <a:lnTo>
                    <a:pt x="10908004" y="0"/>
                  </a:lnTo>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8" name="Google Shape;848;p22"/>
            <p:cNvSpPr/>
            <p:nvPr/>
          </p:nvSpPr>
          <p:spPr>
            <a:xfrm>
              <a:off x="1260000" y="5030998"/>
              <a:ext cx="122555" cy="157480"/>
            </a:xfrm>
            <a:custGeom>
              <a:avLst/>
              <a:gdLst/>
              <a:ahLst/>
              <a:cxnLst/>
              <a:rect l="l" t="t" r="r" b="b"/>
              <a:pathLst>
                <a:path w="122555" h="157479" extrusionOk="0">
                  <a:moveTo>
                    <a:pt x="0" y="0"/>
                  </a:moveTo>
                  <a:lnTo>
                    <a:pt x="0" y="156997"/>
                  </a:lnTo>
                  <a:lnTo>
                    <a:pt x="122364" y="78498"/>
                  </a:lnTo>
                  <a:lnTo>
                    <a:pt x="0" y="0"/>
                  </a:lnTo>
                  <a:close/>
                </a:path>
              </a:pathLst>
            </a:custGeom>
            <a:solidFill>
              <a:srgbClr val="00AF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849" name="Google Shape;849;p22"/>
          <p:cNvSpPr txBox="1"/>
          <p:nvPr/>
        </p:nvSpPr>
        <p:spPr>
          <a:xfrm>
            <a:off x="1260000" y="2191111"/>
            <a:ext cx="1431681" cy="2582758"/>
          </a:xfrm>
          <a:prstGeom prst="rect">
            <a:avLst/>
          </a:prstGeom>
          <a:noFill/>
          <a:ln>
            <a:noFill/>
          </a:ln>
        </p:spPr>
        <p:txBody>
          <a:bodyPr spcFirstLastPara="1" wrap="square" lIns="0" tIns="0" rIns="0" bIns="0" anchor="t" anchorCtr="0">
            <a:spAutoFit/>
          </a:bodyPr>
          <a:lstStyle/>
          <a:p>
            <a:pPr marL="38100" marR="0" lvl="0" indent="0" algn="l" rtl="0">
              <a:lnSpc>
                <a:spcPct val="38133"/>
              </a:lnSpc>
              <a:spcBef>
                <a:spcPts val="0"/>
              </a:spcBef>
              <a:spcAft>
                <a:spcPts val="0"/>
              </a:spcAft>
              <a:buClr>
                <a:srgbClr val="000000"/>
              </a:buClr>
              <a:buSzPts val="7500"/>
              <a:buFont typeface="Arial"/>
              <a:buNone/>
            </a:pPr>
            <a:endParaRPr sz="7500" b="1" i="0" u="none" strike="noStrike" cap="none" baseline="-25000">
              <a:solidFill>
                <a:srgbClr val="00AF7C"/>
              </a:solidFill>
              <a:latin typeface="Helvetica Neue"/>
              <a:ea typeface="Helvetica Neue"/>
              <a:cs typeface="Helvetica Neue"/>
              <a:sym typeface="Helvetica Neue"/>
            </a:endParaRPr>
          </a:p>
          <a:p>
            <a:pPr marL="38100" marR="0" lvl="0" indent="0" algn="l" rtl="0">
              <a:lnSpc>
                <a:spcPct val="38133"/>
              </a:lnSpc>
              <a:spcBef>
                <a:spcPts val="0"/>
              </a:spcBef>
              <a:spcAft>
                <a:spcPts val="0"/>
              </a:spcAft>
              <a:buClr>
                <a:srgbClr val="000000"/>
              </a:buClr>
              <a:buSzPts val="7500"/>
              <a:buFont typeface="Arial"/>
              <a:buNone/>
            </a:pPr>
            <a:r>
              <a:rPr lang="en-US" sz="7500" b="1" i="0" u="none" strike="noStrike" cap="none" baseline="-25000">
                <a:solidFill>
                  <a:srgbClr val="00AF7C"/>
                </a:solidFill>
                <a:latin typeface="Helvetica Neue"/>
                <a:ea typeface="Helvetica Neue"/>
                <a:cs typeface="Helvetica Neue"/>
                <a:sym typeface="Helvetica Neue"/>
              </a:rPr>
              <a:t>1. </a:t>
            </a:r>
            <a:endParaRPr/>
          </a:p>
          <a:p>
            <a:pPr marL="38100" marR="0" lvl="0" indent="0" algn="l" rtl="0">
              <a:lnSpc>
                <a:spcPct val="38133"/>
              </a:lnSpc>
              <a:spcBef>
                <a:spcPts val="0"/>
              </a:spcBef>
              <a:spcAft>
                <a:spcPts val="0"/>
              </a:spcAft>
              <a:buClr>
                <a:srgbClr val="000000"/>
              </a:buClr>
              <a:buSzPts val="7500"/>
              <a:buFont typeface="Arial"/>
              <a:buNone/>
            </a:pPr>
            <a:endParaRPr sz="7500" b="1" i="0" u="none" strike="noStrike" cap="none" baseline="-25000">
              <a:solidFill>
                <a:srgbClr val="00AF7C"/>
              </a:solidFill>
              <a:latin typeface="Helvetica Neue"/>
              <a:ea typeface="Helvetica Neue"/>
              <a:cs typeface="Helvetica Neue"/>
              <a:sym typeface="Helvetica Neue"/>
            </a:endParaRPr>
          </a:p>
          <a:p>
            <a:pPr marL="38100" marR="0" lvl="0" indent="0" algn="l" rtl="0">
              <a:lnSpc>
                <a:spcPct val="38133"/>
              </a:lnSpc>
              <a:spcBef>
                <a:spcPts val="0"/>
              </a:spcBef>
              <a:spcAft>
                <a:spcPts val="0"/>
              </a:spcAft>
              <a:buClr>
                <a:srgbClr val="000000"/>
              </a:buClr>
              <a:buSzPts val="7500"/>
              <a:buFont typeface="Arial"/>
              <a:buNone/>
            </a:pPr>
            <a:endParaRPr sz="7500" b="1" i="0" u="none" strike="noStrike" cap="none" baseline="-25000">
              <a:solidFill>
                <a:srgbClr val="00AF7C"/>
              </a:solidFill>
              <a:latin typeface="Helvetica Neue"/>
              <a:ea typeface="Helvetica Neue"/>
              <a:cs typeface="Helvetica Neue"/>
              <a:sym typeface="Helvetica Neue"/>
            </a:endParaRPr>
          </a:p>
          <a:p>
            <a:pPr marL="38100" marR="0" lvl="0" indent="0" algn="l" rtl="0">
              <a:lnSpc>
                <a:spcPct val="38133"/>
              </a:lnSpc>
              <a:spcBef>
                <a:spcPts val="0"/>
              </a:spcBef>
              <a:spcAft>
                <a:spcPts val="0"/>
              </a:spcAft>
              <a:buClr>
                <a:srgbClr val="000000"/>
              </a:buClr>
              <a:buSzPts val="7500"/>
              <a:buFont typeface="Arial"/>
              <a:buNone/>
            </a:pPr>
            <a:endParaRPr sz="7500" b="1" i="0" u="none" strike="noStrike" cap="none" baseline="-25000">
              <a:solidFill>
                <a:srgbClr val="00AF7C"/>
              </a:solidFill>
              <a:latin typeface="Helvetica Neue"/>
              <a:ea typeface="Helvetica Neue"/>
              <a:cs typeface="Helvetica Neue"/>
              <a:sym typeface="Helvetica Neue"/>
            </a:endParaRPr>
          </a:p>
          <a:p>
            <a:pPr marL="38100" marR="0" lvl="0" indent="0" algn="l" rtl="0">
              <a:lnSpc>
                <a:spcPct val="38133"/>
              </a:lnSpc>
              <a:spcBef>
                <a:spcPts val="0"/>
              </a:spcBef>
              <a:spcAft>
                <a:spcPts val="0"/>
              </a:spcAft>
              <a:buClr>
                <a:srgbClr val="000000"/>
              </a:buClr>
              <a:buSzPts val="5000"/>
              <a:buFont typeface="Arial"/>
              <a:buNone/>
            </a:pPr>
            <a:r>
              <a:rPr lang="en-US" sz="5000" b="1" i="0" u="none" strike="noStrike" cap="none">
                <a:solidFill>
                  <a:srgbClr val="00AF7C"/>
                </a:solidFill>
                <a:latin typeface="Helvetica Neue"/>
                <a:ea typeface="Helvetica Neue"/>
                <a:cs typeface="Helvetica Neue"/>
                <a:sym typeface="Helvetica Neue"/>
              </a:rPr>
              <a:t>2.</a:t>
            </a:r>
            <a:endParaRPr/>
          </a:p>
          <a:p>
            <a:pPr marL="38100" marR="0" lvl="0" indent="0" algn="l" rtl="0">
              <a:lnSpc>
                <a:spcPct val="38133"/>
              </a:lnSpc>
              <a:spcBef>
                <a:spcPts val="0"/>
              </a:spcBef>
              <a:spcAft>
                <a:spcPts val="0"/>
              </a:spcAft>
              <a:buClr>
                <a:srgbClr val="000000"/>
              </a:buClr>
              <a:buSzPts val="5000"/>
              <a:buFont typeface="Arial"/>
              <a:buNone/>
            </a:pPr>
            <a:endParaRPr sz="5000" b="1" i="0" u="none" strike="noStrike" cap="none" baseline="-25000">
              <a:solidFill>
                <a:srgbClr val="00AF7C"/>
              </a:solidFill>
              <a:latin typeface="Helvetica Neue"/>
              <a:ea typeface="Helvetica Neue"/>
              <a:cs typeface="Helvetica Neue"/>
              <a:sym typeface="Helvetica Neue"/>
            </a:endParaRPr>
          </a:p>
          <a:p>
            <a:pPr marL="38100" marR="0" lvl="0" indent="0" algn="l" rtl="0">
              <a:lnSpc>
                <a:spcPct val="38133"/>
              </a:lnSpc>
              <a:spcBef>
                <a:spcPts val="0"/>
              </a:spcBef>
              <a:spcAft>
                <a:spcPts val="0"/>
              </a:spcAft>
              <a:buClr>
                <a:srgbClr val="000000"/>
              </a:buClr>
              <a:buSzPts val="5000"/>
              <a:buFont typeface="Arial"/>
              <a:buNone/>
            </a:pPr>
            <a:endParaRPr sz="5000" b="1" i="0" u="none" strike="noStrike" cap="none" baseline="-25000">
              <a:solidFill>
                <a:srgbClr val="00AF7C"/>
              </a:solidFill>
              <a:latin typeface="Helvetica Neue"/>
              <a:ea typeface="Helvetica Neue"/>
              <a:cs typeface="Helvetica Neue"/>
              <a:sym typeface="Helvetica Neue"/>
            </a:endParaRPr>
          </a:p>
          <a:p>
            <a:pPr marL="38100" marR="0" lvl="0" indent="0" algn="l" rtl="0">
              <a:lnSpc>
                <a:spcPct val="38133"/>
              </a:lnSpc>
              <a:spcBef>
                <a:spcPts val="0"/>
              </a:spcBef>
              <a:spcAft>
                <a:spcPts val="0"/>
              </a:spcAft>
              <a:buClr>
                <a:srgbClr val="000000"/>
              </a:buClr>
              <a:buSzPts val="7500"/>
              <a:buFont typeface="Arial"/>
              <a:buNone/>
            </a:pPr>
            <a:r>
              <a:rPr lang="en-US" sz="7500" b="1" i="0" u="none" strike="noStrike" cap="none" baseline="-25000">
                <a:solidFill>
                  <a:srgbClr val="00AF7C"/>
                </a:solidFill>
                <a:latin typeface="Helvetica Neue"/>
                <a:ea typeface="Helvetica Neue"/>
                <a:cs typeface="Helvetica Neue"/>
                <a:sym typeface="Helvetica Neue"/>
              </a:rPr>
              <a:t>3.</a:t>
            </a:r>
            <a:endParaRPr sz="1700" b="0" i="0" u="none" strike="noStrike" cap="none">
              <a:solidFill>
                <a:srgbClr val="2D5C9E"/>
              </a:solidFill>
              <a:latin typeface="Helvetica Neue"/>
              <a:ea typeface="Helvetica Neue"/>
              <a:cs typeface="Helvetica Neue"/>
              <a:sym typeface="Helvetica Neue"/>
            </a:endParaRPr>
          </a:p>
        </p:txBody>
      </p:sp>
      <p:sp>
        <p:nvSpPr>
          <p:cNvPr id="850" name="Google Shape;850;p22"/>
          <p:cNvSpPr txBox="1"/>
          <p:nvPr/>
        </p:nvSpPr>
        <p:spPr>
          <a:xfrm>
            <a:off x="1892019" y="2469060"/>
            <a:ext cx="7685036" cy="391774"/>
          </a:xfrm>
          <a:prstGeom prst="rect">
            <a:avLst/>
          </a:prstGeom>
          <a:noFill/>
          <a:ln>
            <a:noFill/>
          </a:ln>
        </p:spPr>
        <p:txBody>
          <a:bodyPr spcFirstLastPara="1" wrap="square" lIns="0" tIns="0" rIns="0" bIns="0" anchor="t" anchorCtr="0">
            <a:spAutoFit/>
          </a:bodyPr>
          <a:lstStyle/>
          <a:p>
            <a:pPr marL="38100" marR="0" lvl="0" indent="0" algn="l" rtl="0">
              <a:lnSpc>
                <a:spcPct val="38133"/>
              </a:lnSpc>
              <a:spcBef>
                <a:spcPts val="0"/>
              </a:spcBef>
              <a:spcAft>
                <a:spcPts val="0"/>
              </a:spcAft>
              <a:buClr>
                <a:srgbClr val="000000"/>
              </a:buClr>
              <a:buSzPts val="7500"/>
              <a:buFont typeface="Arial"/>
              <a:buNone/>
            </a:pPr>
            <a:endParaRPr sz="7500" b="1" i="0" u="none" strike="noStrike" cap="none" baseline="-25000" dirty="0">
              <a:solidFill>
                <a:srgbClr val="00AF7C"/>
              </a:solidFill>
              <a:latin typeface="Helvetica Neue"/>
              <a:ea typeface="Helvetica Neue"/>
              <a:cs typeface="Helvetica Neue"/>
              <a:sym typeface="Helvetica Neue"/>
            </a:endParaRPr>
          </a:p>
          <a:p>
            <a:pPr marL="38100" marR="0" lvl="0" indent="0" algn="l" rtl="0">
              <a:lnSpc>
                <a:spcPct val="38133"/>
              </a:lnSpc>
              <a:spcBef>
                <a:spcPts val="0"/>
              </a:spcBef>
              <a:spcAft>
                <a:spcPts val="0"/>
              </a:spcAft>
              <a:buClr>
                <a:srgbClr val="000000"/>
              </a:buClr>
              <a:buSzPts val="1700"/>
              <a:buFont typeface="Arial"/>
              <a:buNone/>
            </a:pPr>
            <a:r>
              <a:rPr lang="en-US" sz="1700" b="0" i="0" u="none" strike="noStrike" cap="none" dirty="0">
                <a:solidFill>
                  <a:srgbClr val="2D5C9E"/>
                </a:solidFill>
                <a:latin typeface="Helvetica Neue"/>
                <a:ea typeface="Helvetica Neue"/>
                <a:cs typeface="Helvetica Neue"/>
                <a:sym typeface="Helvetica Neue"/>
              </a:rPr>
              <a:t>Les EAS constituent des </a:t>
            </a:r>
            <a:r>
              <a:rPr lang="en-US" sz="1700" b="0" i="0" u="none" strike="noStrike" cap="none" dirty="0" err="1">
                <a:solidFill>
                  <a:srgbClr val="2D5C9E"/>
                </a:solidFill>
                <a:latin typeface="Helvetica Neue"/>
                <a:ea typeface="Helvetica Neue"/>
                <a:cs typeface="Helvetica Neue"/>
                <a:sym typeface="Helvetica Neue"/>
              </a:rPr>
              <a:t>fautes</a:t>
            </a:r>
            <a:r>
              <a:rPr lang="en-US" sz="1700" b="0" i="0" u="none" strike="noStrike" cap="none" dirty="0">
                <a:solidFill>
                  <a:srgbClr val="2D5C9E"/>
                </a:solidFill>
                <a:latin typeface="Helvetica Neue"/>
                <a:ea typeface="Helvetica Neue"/>
                <a:cs typeface="Helvetica Neue"/>
                <a:sym typeface="Helvetica Neue"/>
              </a:rPr>
              <a:t> graves </a:t>
            </a:r>
            <a:r>
              <a:rPr lang="en-US" sz="1700" b="0" i="0" u="none" strike="noStrike" cap="none" dirty="0" err="1">
                <a:solidFill>
                  <a:srgbClr val="2D5C9E"/>
                </a:solidFill>
                <a:latin typeface="Helvetica Neue"/>
                <a:ea typeface="Helvetica Neue"/>
                <a:cs typeface="Helvetica Neue"/>
                <a:sym typeface="Helvetica Neue"/>
              </a:rPr>
              <a:t>pouvant</a:t>
            </a:r>
            <a:r>
              <a:rPr lang="en-US" sz="1700" b="0" i="0" u="none" strike="noStrike" cap="none" dirty="0">
                <a:solidFill>
                  <a:srgbClr val="2D5C9E"/>
                </a:solidFill>
                <a:latin typeface="Helvetica Neue"/>
                <a:ea typeface="Helvetica Neue"/>
                <a:cs typeface="Helvetica Neue"/>
                <a:sym typeface="Helvetica Neue"/>
              </a:rPr>
              <a:t> </a:t>
            </a:r>
            <a:r>
              <a:rPr lang="en-US" sz="1700" b="0" i="0" u="none" strike="noStrike" cap="none" dirty="0" err="1">
                <a:solidFill>
                  <a:srgbClr val="2D5C9E"/>
                </a:solidFill>
                <a:latin typeface="Helvetica Neue"/>
                <a:ea typeface="Helvetica Neue"/>
                <a:cs typeface="Helvetica Neue"/>
                <a:sym typeface="Helvetica Neue"/>
              </a:rPr>
              <a:t>mener</a:t>
            </a:r>
            <a:r>
              <a:rPr lang="en-US" sz="1700" b="0" i="0" u="none" strike="noStrike" cap="none" dirty="0">
                <a:solidFill>
                  <a:srgbClr val="2D5C9E"/>
                </a:solidFill>
                <a:latin typeface="Helvetica Neue"/>
                <a:ea typeface="Helvetica Neue"/>
                <a:cs typeface="Helvetica Neue"/>
                <a:sym typeface="Helvetica Neue"/>
              </a:rPr>
              <a:t> au renvoi sans </a:t>
            </a:r>
            <a:r>
              <a:rPr lang="en-US" sz="1700" b="0" i="0" u="none" strike="noStrike" cap="none" dirty="0" err="1">
                <a:solidFill>
                  <a:srgbClr val="2D5C9E"/>
                </a:solidFill>
                <a:latin typeface="Helvetica Neue"/>
                <a:ea typeface="Helvetica Neue"/>
                <a:cs typeface="Helvetica Neue"/>
                <a:sym typeface="Helvetica Neue"/>
              </a:rPr>
              <a:t>préavis</a:t>
            </a:r>
            <a:r>
              <a:rPr lang="en-US" sz="1700" b="0" i="0" u="none" strike="noStrike" cap="none" dirty="0">
                <a:solidFill>
                  <a:srgbClr val="2D5C9E"/>
                </a:solidFill>
                <a:latin typeface="Helvetica Neue"/>
                <a:ea typeface="Helvetica Neue"/>
                <a:cs typeface="Helvetica Neue"/>
                <a:sym typeface="Helvetica Neue"/>
              </a:rPr>
              <a:t>.</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grpSp>
        <p:nvGrpSpPr>
          <p:cNvPr id="856" name="Google Shape;856;p23"/>
          <p:cNvGrpSpPr/>
          <p:nvPr/>
        </p:nvGrpSpPr>
        <p:grpSpPr>
          <a:xfrm>
            <a:off x="10288918" y="6227038"/>
            <a:ext cx="305562" cy="294640"/>
            <a:chOff x="10288918" y="6227038"/>
            <a:chExt cx="305562" cy="294640"/>
          </a:xfrm>
        </p:grpSpPr>
        <p:pic>
          <p:nvPicPr>
            <p:cNvPr id="857" name="Google Shape;857;p23"/>
            <p:cNvPicPr preferRelativeResize="0"/>
            <p:nvPr/>
          </p:nvPicPr>
          <p:blipFill rotWithShape="1">
            <a:blip r:embed="rId3">
              <a:alphaModFix/>
            </a:blip>
            <a:srcRect/>
            <a:stretch/>
          </p:blipFill>
          <p:spPr>
            <a:xfrm>
              <a:off x="10288918" y="6227038"/>
              <a:ext cx="305562" cy="294640"/>
            </a:xfrm>
            <a:prstGeom prst="rect">
              <a:avLst/>
            </a:prstGeom>
            <a:noFill/>
            <a:ln>
              <a:noFill/>
            </a:ln>
          </p:spPr>
        </p:pic>
        <p:pic>
          <p:nvPicPr>
            <p:cNvPr id="858" name="Google Shape;858;p23"/>
            <p:cNvPicPr preferRelativeResize="0"/>
            <p:nvPr/>
          </p:nvPicPr>
          <p:blipFill rotWithShape="1">
            <a:blip r:embed="rId4">
              <a:alphaModFix/>
            </a:blip>
            <a:srcRect/>
            <a:stretch/>
          </p:blipFill>
          <p:spPr>
            <a:xfrm>
              <a:off x="10494600" y="6359322"/>
              <a:ext cx="2597" cy="24961"/>
            </a:xfrm>
            <a:prstGeom prst="rect">
              <a:avLst/>
            </a:prstGeom>
            <a:noFill/>
            <a:ln>
              <a:noFill/>
            </a:ln>
          </p:spPr>
        </p:pic>
        <p:pic>
          <p:nvPicPr>
            <p:cNvPr id="859" name="Google Shape;859;p23"/>
            <p:cNvPicPr preferRelativeResize="0"/>
            <p:nvPr/>
          </p:nvPicPr>
          <p:blipFill rotWithShape="1">
            <a:blip r:embed="rId5">
              <a:alphaModFix/>
            </a:blip>
            <a:srcRect/>
            <a:stretch/>
          </p:blipFill>
          <p:spPr>
            <a:xfrm>
              <a:off x="10328376" y="6309791"/>
              <a:ext cx="62687" cy="60477"/>
            </a:xfrm>
            <a:prstGeom prst="rect">
              <a:avLst/>
            </a:prstGeom>
            <a:noFill/>
            <a:ln>
              <a:noFill/>
            </a:ln>
          </p:spPr>
        </p:pic>
        <p:pic>
          <p:nvPicPr>
            <p:cNvPr id="860" name="Google Shape;860;p23"/>
            <p:cNvPicPr preferRelativeResize="0"/>
            <p:nvPr/>
          </p:nvPicPr>
          <p:blipFill rotWithShape="1">
            <a:blip r:embed="rId6">
              <a:alphaModFix/>
            </a:blip>
            <a:srcRect/>
            <a:stretch/>
          </p:blipFill>
          <p:spPr>
            <a:xfrm>
              <a:off x="10498074" y="6309791"/>
              <a:ext cx="56108" cy="37464"/>
            </a:xfrm>
            <a:prstGeom prst="rect">
              <a:avLst/>
            </a:prstGeom>
            <a:noFill/>
            <a:ln>
              <a:noFill/>
            </a:ln>
          </p:spPr>
        </p:pic>
        <p:pic>
          <p:nvPicPr>
            <p:cNvPr id="861" name="Google Shape;861;p23"/>
            <p:cNvPicPr preferRelativeResize="0"/>
            <p:nvPr/>
          </p:nvPicPr>
          <p:blipFill rotWithShape="1">
            <a:blip r:embed="rId7">
              <a:alphaModFix/>
            </a:blip>
            <a:srcRect/>
            <a:stretch/>
          </p:blipFill>
          <p:spPr>
            <a:xfrm>
              <a:off x="10310127" y="6400228"/>
              <a:ext cx="103644" cy="79476"/>
            </a:xfrm>
            <a:prstGeom prst="rect">
              <a:avLst/>
            </a:prstGeom>
            <a:noFill/>
            <a:ln>
              <a:noFill/>
            </a:ln>
          </p:spPr>
        </p:pic>
        <p:sp>
          <p:nvSpPr>
            <p:cNvPr id="862" name="Google Shape;862;p23"/>
            <p:cNvSpPr/>
            <p:nvPr/>
          </p:nvSpPr>
          <p:spPr>
            <a:xfrm>
              <a:off x="10389350" y="6375704"/>
              <a:ext cx="6350" cy="46990"/>
            </a:xfrm>
            <a:custGeom>
              <a:avLst/>
              <a:gdLst/>
              <a:ahLst/>
              <a:cxnLst/>
              <a:rect l="l" t="t" r="r" b="b"/>
              <a:pathLst>
                <a:path w="6350" h="46989" extrusionOk="0">
                  <a:moveTo>
                    <a:pt x="1562" y="45453"/>
                  </a:moveTo>
                  <a:lnTo>
                    <a:pt x="0" y="46863"/>
                  </a:lnTo>
                  <a:lnTo>
                    <a:pt x="1562" y="45453"/>
                  </a:lnTo>
                  <a:close/>
                </a:path>
                <a:path w="6350" h="46989" extrusionOk="0">
                  <a:moveTo>
                    <a:pt x="2197" y="7683"/>
                  </a:moveTo>
                  <a:lnTo>
                    <a:pt x="2006" y="1549"/>
                  </a:lnTo>
                  <a:lnTo>
                    <a:pt x="1879" y="0"/>
                  </a:lnTo>
                  <a:lnTo>
                    <a:pt x="1993" y="4622"/>
                  </a:lnTo>
                  <a:lnTo>
                    <a:pt x="2197" y="7683"/>
                  </a:lnTo>
                  <a:close/>
                </a:path>
                <a:path w="6350" h="46989" extrusionOk="0">
                  <a:moveTo>
                    <a:pt x="6159" y="40716"/>
                  </a:moveTo>
                  <a:lnTo>
                    <a:pt x="4622" y="42418"/>
                  </a:lnTo>
                  <a:lnTo>
                    <a:pt x="6159" y="40716"/>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3" name="Google Shape;863;p23"/>
            <p:cNvSpPr/>
            <p:nvPr/>
          </p:nvSpPr>
          <p:spPr>
            <a:xfrm>
              <a:off x="10382062" y="6374174"/>
              <a:ext cx="15240" cy="50165"/>
            </a:xfrm>
            <a:custGeom>
              <a:avLst/>
              <a:gdLst/>
              <a:ahLst/>
              <a:cxnLst/>
              <a:rect l="l" t="t" r="r" b="b"/>
              <a:pathLst>
                <a:path w="15240" h="50164" extrusionOk="0">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extrusionOk="0">
                  <a:moveTo>
                    <a:pt x="9347" y="4648"/>
                  </a:moveTo>
                  <a:lnTo>
                    <a:pt x="9486" y="9207"/>
                  </a:lnTo>
                  <a:lnTo>
                    <a:pt x="9631" y="9207"/>
                  </a:lnTo>
                  <a:lnTo>
                    <a:pt x="9347" y="4648"/>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4" name="Google Shape;864;p23"/>
            <p:cNvSpPr/>
            <p:nvPr/>
          </p:nvSpPr>
          <p:spPr>
            <a:xfrm>
              <a:off x="10387749" y="6324371"/>
              <a:ext cx="8255" cy="48260"/>
            </a:xfrm>
            <a:custGeom>
              <a:avLst/>
              <a:gdLst/>
              <a:ahLst/>
              <a:cxnLst/>
              <a:rect l="l" t="t" r="r" b="b"/>
              <a:pathLst>
                <a:path w="8254" h="48260" extrusionOk="0">
                  <a:moveTo>
                    <a:pt x="1612" y="1320"/>
                  </a:moveTo>
                  <a:lnTo>
                    <a:pt x="0" y="0"/>
                  </a:lnTo>
                  <a:lnTo>
                    <a:pt x="1612" y="1333"/>
                  </a:lnTo>
                  <a:close/>
                </a:path>
                <a:path w="8254" h="48260" extrusionOk="0">
                  <a:moveTo>
                    <a:pt x="3162" y="2730"/>
                  </a:moveTo>
                  <a:lnTo>
                    <a:pt x="1612" y="1333"/>
                  </a:lnTo>
                  <a:lnTo>
                    <a:pt x="3162" y="2743"/>
                  </a:lnTo>
                  <a:close/>
                </a:path>
                <a:path w="8254" h="48260" extrusionOk="0">
                  <a:moveTo>
                    <a:pt x="3797" y="40551"/>
                  </a:moveTo>
                  <a:lnTo>
                    <a:pt x="3594" y="43586"/>
                  </a:lnTo>
                  <a:lnTo>
                    <a:pt x="3479" y="46609"/>
                  </a:lnTo>
                  <a:lnTo>
                    <a:pt x="3479" y="48107"/>
                  </a:lnTo>
                  <a:lnTo>
                    <a:pt x="3606" y="46482"/>
                  </a:lnTo>
                  <a:lnTo>
                    <a:pt x="3708" y="43421"/>
                  </a:lnTo>
                  <a:lnTo>
                    <a:pt x="3708" y="41973"/>
                  </a:lnTo>
                  <a:lnTo>
                    <a:pt x="3797" y="40551"/>
                  </a:lnTo>
                  <a:close/>
                </a:path>
                <a:path w="8254" h="48260" extrusionOk="0">
                  <a:moveTo>
                    <a:pt x="6235" y="5778"/>
                  </a:moveTo>
                  <a:lnTo>
                    <a:pt x="4660" y="4191"/>
                  </a:lnTo>
                  <a:lnTo>
                    <a:pt x="3162" y="2743"/>
                  </a:lnTo>
                  <a:lnTo>
                    <a:pt x="6235" y="5778"/>
                  </a:lnTo>
                  <a:close/>
                </a:path>
                <a:path w="8254" h="48260" extrusionOk="0">
                  <a:moveTo>
                    <a:pt x="7759" y="7467"/>
                  </a:moveTo>
                  <a:lnTo>
                    <a:pt x="6235" y="5778"/>
                  </a:lnTo>
                  <a:lnTo>
                    <a:pt x="7759" y="748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5" name="Google Shape;865;p23"/>
            <p:cNvSpPr/>
            <p:nvPr/>
          </p:nvSpPr>
          <p:spPr>
            <a:xfrm>
              <a:off x="10382055" y="6324381"/>
              <a:ext cx="15240" cy="50165"/>
            </a:xfrm>
            <a:custGeom>
              <a:avLst/>
              <a:gdLst/>
              <a:ahLst/>
              <a:cxnLst/>
              <a:rect l="l" t="t" r="r" b="b"/>
              <a:pathLst>
                <a:path w="15240" h="50164" extrusionOk="0">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extrusionOk="0">
                  <a:moveTo>
                    <a:pt x="9631" y="40538"/>
                  </a:moveTo>
                  <a:lnTo>
                    <a:pt x="9486" y="40538"/>
                  </a:lnTo>
                  <a:lnTo>
                    <a:pt x="9359" y="44831"/>
                  </a:lnTo>
                  <a:lnTo>
                    <a:pt x="9631" y="40538"/>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6" name="Google Shape;866;p23"/>
            <p:cNvSpPr/>
            <p:nvPr/>
          </p:nvSpPr>
          <p:spPr>
            <a:xfrm>
              <a:off x="10399167" y="6440601"/>
              <a:ext cx="1905" cy="1270"/>
            </a:xfrm>
            <a:custGeom>
              <a:avLst/>
              <a:gdLst/>
              <a:ahLst/>
              <a:cxnLst/>
              <a:rect l="l" t="t" r="r" b="b"/>
              <a:pathLst>
                <a:path w="1904" h="1270" extrusionOk="0">
                  <a:moveTo>
                    <a:pt x="1498" y="0"/>
                  </a:moveTo>
                  <a:lnTo>
                    <a:pt x="0" y="1231"/>
                  </a:lnTo>
                  <a:lnTo>
                    <a:pt x="1498"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7" name="Google Shape;867;p23"/>
            <p:cNvSpPr/>
            <p:nvPr/>
          </p:nvSpPr>
          <p:spPr>
            <a:xfrm>
              <a:off x="10396011" y="6436686"/>
              <a:ext cx="19685" cy="25400"/>
            </a:xfrm>
            <a:custGeom>
              <a:avLst/>
              <a:gdLst/>
              <a:ahLst/>
              <a:cxnLst/>
              <a:rect l="l" t="t" r="r" b="b"/>
              <a:pathLst>
                <a:path w="19684" h="25400" extrusionOk="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8" name="Google Shape;868;p23"/>
            <p:cNvSpPr/>
            <p:nvPr/>
          </p:nvSpPr>
          <p:spPr>
            <a:xfrm>
              <a:off x="10414835" y="6333804"/>
              <a:ext cx="3175" cy="11430"/>
            </a:xfrm>
            <a:custGeom>
              <a:avLst/>
              <a:gdLst/>
              <a:ahLst/>
              <a:cxnLst/>
              <a:rect l="l" t="t" r="r" b="b"/>
              <a:pathLst>
                <a:path w="3175" h="11429" extrusionOk="0">
                  <a:moveTo>
                    <a:pt x="1206" y="6032"/>
                  </a:moveTo>
                  <a:lnTo>
                    <a:pt x="457" y="8851"/>
                  </a:lnTo>
                  <a:lnTo>
                    <a:pt x="254" y="9855"/>
                  </a:lnTo>
                  <a:lnTo>
                    <a:pt x="0" y="10833"/>
                  </a:lnTo>
                  <a:lnTo>
                    <a:pt x="266" y="9855"/>
                  </a:lnTo>
                  <a:lnTo>
                    <a:pt x="469" y="8851"/>
                  </a:lnTo>
                  <a:lnTo>
                    <a:pt x="1206" y="6032"/>
                  </a:lnTo>
                  <a:close/>
                </a:path>
                <a:path w="3175" h="11429" extrusionOk="0">
                  <a:moveTo>
                    <a:pt x="1859" y="3781"/>
                  </a:moveTo>
                  <a:lnTo>
                    <a:pt x="1723" y="4203"/>
                  </a:lnTo>
                  <a:lnTo>
                    <a:pt x="1206" y="6032"/>
                  </a:lnTo>
                  <a:lnTo>
                    <a:pt x="1859" y="3781"/>
                  </a:lnTo>
                  <a:close/>
                </a:path>
                <a:path w="3175" h="11429" extrusionOk="0">
                  <a:moveTo>
                    <a:pt x="3048" y="0"/>
                  </a:moveTo>
                  <a:lnTo>
                    <a:pt x="1859" y="3781"/>
                  </a:lnTo>
                  <a:lnTo>
                    <a:pt x="2311" y="2387"/>
                  </a:lnTo>
                  <a:lnTo>
                    <a:pt x="3048"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9" name="Google Shape;869;p23"/>
            <p:cNvSpPr/>
            <p:nvPr/>
          </p:nvSpPr>
          <p:spPr>
            <a:xfrm>
              <a:off x="10400409" y="6311579"/>
              <a:ext cx="19685" cy="33655"/>
            </a:xfrm>
            <a:custGeom>
              <a:avLst/>
              <a:gdLst/>
              <a:ahLst/>
              <a:cxnLst/>
              <a:rect l="l" t="t" r="r" b="b"/>
              <a:pathLst>
                <a:path w="19684" h="33654" extrusionOk="0">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0" name="Google Shape;870;p23"/>
            <p:cNvSpPr/>
            <p:nvPr/>
          </p:nvSpPr>
          <p:spPr>
            <a:xfrm>
              <a:off x="10465042" y="6453936"/>
              <a:ext cx="5715" cy="8890"/>
            </a:xfrm>
            <a:custGeom>
              <a:avLst/>
              <a:gdLst/>
              <a:ahLst/>
              <a:cxnLst/>
              <a:rect l="l" t="t" r="r" b="b"/>
              <a:pathLst>
                <a:path w="5715" h="8889" extrusionOk="0">
                  <a:moveTo>
                    <a:pt x="1524" y="6553"/>
                  </a:moveTo>
                  <a:lnTo>
                    <a:pt x="508" y="7975"/>
                  </a:lnTo>
                  <a:lnTo>
                    <a:pt x="0" y="8636"/>
                  </a:lnTo>
                  <a:lnTo>
                    <a:pt x="520" y="7975"/>
                  </a:lnTo>
                  <a:lnTo>
                    <a:pt x="1524" y="6553"/>
                  </a:lnTo>
                  <a:close/>
                </a:path>
                <a:path w="5715" h="8889" extrusionOk="0">
                  <a:moveTo>
                    <a:pt x="4483" y="2336"/>
                  </a:moveTo>
                  <a:lnTo>
                    <a:pt x="1524" y="6553"/>
                  </a:lnTo>
                  <a:lnTo>
                    <a:pt x="3390" y="3924"/>
                  </a:lnTo>
                  <a:lnTo>
                    <a:pt x="4483" y="2336"/>
                  </a:lnTo>
                  <a:close/>
                </a:path>
                <a:path w="5715" h="8889" extrusionOk="0">
                  <a:moveTo>
                    <a:pt x="5537" y="711"/>
                  </a:moveTo>
                  <a:lnTo>
                    <a:pt x="5321" y="495"/>
                  </a:lnTo>
                  <a:lnTo>
                    <a:pt x="4699" y="0"/>
                  </a:lnTo>
                  <a:lnTo>
                    <a:pt x="5105" y="355"/>
                  </a:lnTo>
                  <a:lnTo>
                    <a:pt x="5537" y="723"/>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1" name="Google Shape;871;p23"/>
            <p:cNvSpPr/>
            <p:nvPr/>
          </p:nvSpPr>
          <p:spPr>
            <a:xfrm>
              <a:off x="10449519" y="6439783"/>
              <a:ext cx="21590" cy="24765"/>
            </a:xfrm>
            <a:custGeom>
              <a:avLst/>
              <a:gdLst/>
              <a:ahLst/>
              <a:cxnLst/>
              <a:rect l="l" t="t" r="r" b="b"/>
              <a:pathLst>
                <a:path w="21590" h="24764" extrusionOk="0">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2" name="Google Shape;872;p23"/>
            <p:cNvSpPr/>
            <p:nvPr/>
          </p:nvSpPr>
          <p:spPr>
            <a:xfrm>
              <a:off x="10442905" y="6276238"/>
              <a:ext cx="22225" cy="14604"/>
            </a:xfrm>
            <a:custGeom>
              <a:avLst/>
              <a:gdLst/>
              <a:ahLst/>
              <a:cxnLst/>
              <a:rect l="l" t="t" r="r" b="b"/>
              <a:pathLst>
                <a:path w="22225" h="14604" extrusionOk="0">
                  <a:moveTo>
                    <a:pt x="12" y="14097"/>
                  </a:moveTo>
                  <a:close/>
                </a:path>
                <a:path w="22225" h="14604" extrusionOk="0">
                  <a:moveTo>
                    <a:pt x="15684" y="1435"/>
                  </a:moveTo>
                  <a:lnTo>
                    <a:pt x="14401" y="0"/>
                  </a:lnTo>
                  <a:lnTo>
                    <a:pt x="15684" y="1435"/>
                  </a:lnTo>
                  <a:close/>
                </a:path>
                <a:path w="22225" h="14604" extrusionOk="0">
                  <a:moveTo>
                    <a:pt x="18161" y="4368"/>
                  </a:moveTo>
                  <a:lnTo>
                    <a:pt x="16929" y="2870"/>
                  </a:lnTo>
                  <a:lnTo>
                    <a:pt x="15684" y="1435"/>
                  </a:lnTo>
                  <a:lnTo>
                    <a:pt x="18161" y="4368"/>
                  </a:lnTo>
                  <a:close/>
                </a:path>
                <a:path w="22225" h="14604" extrusionOk="0">
                  <a:moveTo>
                    <a:pt x="21209" y="8280"/>
                  </a:moveTo>
                  <a:lnTo>
                    <a:pt x="20066" y="6756"/>
                  </a:lnTo>
                  <a:lnTo>
                    <a:pt x="21209" y="8280"/>
                  </a:lnTo>
                  <a:close/>
                </a:path>
                <a:path w="22225" h="14604" extrusionOk="0">
                  <a:moveTo>
                    <a:pt x="21704" y="8877"/>
                  </a:moveTo>
                  <a:lnTo>
                    <a:pt x="21475" y="8559"/>
                  </a:lnTo>
                  <a:lnTo>
                    <a:pt x="21209" y="8280"/>
                  </a:lnTo>
                  <a:lnTo>
                    <a:pt x="21463" y="8572"/>
                  </a:lnTo>
                  <a:lnTo>
                    <a:pt x="21691" y="889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3" name="Google Shape;873;p23"/>
            <p:cNvSpPr/>
            <p:nvPr/>
          </p:nvSpPr>
          <p:spPr>
            <a:xfrm>
              <a:off x="10442910" y="6276242"/>
              <a:ext cx="22225" cy="23495"/>
            </a:xfrm>
            <a:custGeom>
              <a:avLst/>
              <a:gdLst/>
              <a:ahLst/>
              <a:cxnLst/>
              <a:rect l="l" t="t" r="r" b="b"/>
              <a:pathLst>
                <a:path w="22225" h="23495" extrusionOk="0">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4" name="Google Shape;874;p23"/>
            <p:cNvSpPr/>
            <p:nvPr/>
          </p:nvSpPr>
          <p:spPr>
            <a:xfrm>
              <a:off x="10497751" y="6347259"/>
              <a:ext cx="6350" cy="10795"/>
            </a:xfrm>
            <a:custGeom>
              <a:avLst/>
              <a:gdLst/>
              <a:ahLst/>
              <a:cxnLst/>
              <a:rect l="l" t="t" r="r" b="b"/>
              <a:pathLst>
                <a:path w="6350" h="10795" extrusionOk="0">
                  <a:moveTo>
                    <a:pt x="1184" y="7898"/>
                  </a:moveTo>
                  <a:lnTo>
                    <a:pt x="622" y="9042"/>
                  </a:lnTo>
                  <a:lnTo>
                    <a:pt x="0" y="10528"/>
                  </a:lnTo>
                  <a:lnTo>
                    <a:pt x="635" y="9042"/>
                  </a:lnTo>
                  <a:lnTo>
                    <a:pt x="1184" y="7898"/>
                  </a:lnTo>
                  <a:close/>
                </a:path>
                <a:path w="6350" h="10795" extrusionOk="0">
                  <a:moveTo>
                    <a:pt x="6019" y="0"/>
                  </a:moveTo>
                  <a:lnTo>
                    <a:pt x="4203" y="2362"/>
                  </a:lnTo>
                  <a:lnTo>
                    <a:pt x="2628" y="4889"/>
                  </a:lnTo>
                  <a:lnTo>
                    <a:pt x="4216" y="2362"/>
                  </a:lnTo>
                  <a:lnTo>
                    <a:pt x="6019"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5" name="Google Shape;875;p23"/>
            <p:cNvSpPr/>
            <p:nvPr/>
          </p:nvSpPr>
          <p:spPr>
            <a:xfrm>
              <a:off x="10488887" y="6324373"/>
              <a:ext cx="15240" cy="50165"/>
            </a:xfrm>
            <a:custGeom>
              <a:avLst/>
              <a:gdLst/>
              <a:ahLst/>
              <a:cxnLst/>
              <a:rect l="l" t="t" r="r" b="b"/>
              <a:pathLst>
                <a:path w="15240" h="50164" extrusionOk="0">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6" name="Google Shape;876;p23"/>
            <p:cNvSpPr/>
            <p:nvPr/>
          </p:nvSpPr>
          <p:spPr>
            <a:xfrm>
              <a:off x="10497744" y="6390449"/>
              <a:ext cx="3175" cy="5715"/>
            </a:xfrm>
            <a:custGeom>
              <a:avLst/>
              <a:gdLst/>
              <a:ahLst/>
              <a:cxnLst/>
              <a:rect l="l" t="t" r="r" b="b"/>
              <a:pathLst>
                <a:path w="3175" h="5714" extrusionOk="0">
                  <a:moveTo>
                    <a:pt x="0" y="0"/>
                  </a:moveTo>
                  <a:lnTo>
                    <a:pt x="634" y="1511"/>
                  </a:lnTo>
                  <a:lnTo>
                    <a:pt x="2641" y="5664"/>
                  </a:lnTo>
                  <a:lnTo>
                    <a:pt x="634" y="1498"/>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7" name="Google Shape;877;p23"/>
            <p:cNvSpPr/>
            <p:nvPr/>
          </p:nvSpPr>
          <p:spPr>
            <a:xfrm>
              <a:off x="10488887" y="6374108"/>
              <a:ext cx="15240" cy="50165"/>
            </a:xfrm>
            <a:custGeom>
              <a:avLst/>
              <a:gdLst/>
              <a:ahLst/>
              <a:cxnLst/>
              <a:rect l="l" t="t" r="r" b="b"/>
              <a:pathLst>
                <a:path w="15240" h="50164" extrusionOk="0">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8" name="Google Shape;878;p23"/>
            <p:cNvSpPr/>
            <p:nvPr/>
          </p:nvSpPr>
          <p:spPr>
            <a:xfrm>
              <a:off x="10459607" y="6329094"/>
              <a:ext cx="6985" cy="13335"/>
            </a:xfrm>
            <a:custGeom>
              <a:avLst/>
              <a:gdLst/>
              <a:ahLst/>
              <a:cxnLst/>
              <a:rect l="l" t="t" r="r" b="b"/>
              <a:pathLst>
                <a:path w="6984" h="13335" extrusionOk="0">
                  <a:moveTo>
                    <a:pt x="2237" y="7905"/>
                  </a:moveTo>
                  <a:lnTo>
                    <a:pt x="1835" y="8712"/>
                  </a:lnTo>
                  <a:lnTo>
                    <a:pt x="858" y="10782"/>
                  </a:lnTo>
                  <a:lnTo>
                    <a:pt x="0" y="12903"/>
                  </a:lnTo>
                  <a:lnTo>
                    <a:pt x="869" y="10769"/>
                  </a:lnTo>
                  <a:lnTo>
                    <a:pt x="2237" y="7905"/>
                  </a:lnTo>
                  <a:close/>
                </a:path>
                <a:path w="6984" h="13335" extrusionOk="0">
                  <a:moveTo>
                    <a:pt x="6616" y="0"/>
                  </a:moveTo>
                  <a:lnTo>
                    <a:pt x="5250" y="2158"/>
                  </a:lnTo>
                  <a:lnTo>
                    <a:pt x="4000" y="4368"/>
                  </a:lnTo>
                  <a:lnTo>
                    <a:pt x="5265" y="2146"/>
                  </a:lnTo>
                  <a:lnTo>
                    <a:pt x="6616"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9" name="Google Shape;879;p23"/>
            <p:cNvSpPr/>
            <p:nvPr/>
          </p:nvSpPr>
          <p:spPr>
            <a:xfrm>
              <a:off x="10448885" y="6308473"/>
              <a:ext cx="17780" cy="35560"/>
            </a:xfrm>
            <a:custGeom>
              <a:avLst/>
              <a:gdLst/>
              <a:ahLst/>
              <a:cxnLst/>
              <a:rect l="l" t="t" r="r" b="b"/>
              <a:pathLst>
                <a:path w="17779" h="35560" extrusionOk="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0" name="Google Shape;880;p23"/>
            <p:cNvSpPr/>
            <p:nvPr/>
          </p:nvSpPr>
          <p:spPr>
            <a:xfrm>
              <a:off x="10457303" y="6471992"/>
              <a:ext cx="9525" cy="7620"/>
            </a:xfrm>
            <a:custGeom>
              <a:avLst/>
              <a:gdLst/>
              <a:ahLst/>
              <a:cxnLst/>
              <a:rect l="l" t="t" r="r" b="b"/>
              <a:pathLst>
                <a:path w="9525" h="7620" extrusionOk="0">
                  <a:moveTo>
                    <a:pt x="9169" y="6984"/>
                  </a:moveTo>
                  <a:close/>
                </a:path>
                <a:path w="9525" h="7620" extrusionOk="0">
                  <a:moveTo>
                    <a:pt x="7594" y="5892"/>
                  </a:moveTo>
                  <a:lnTo>
                    <a:pt x="9151" y="6984"/>
                  </a:lnTo>
                  <a:lnTo>
                    <a:pt x="7594" y="5892"/>
                  </a:lnTo>
                  <a:close/>
                </a:path>
                <a:path w="9525" h="7620" extrusionOk="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1" name="Google Shape;881;p23"/>
            <p:cNvSpPr/>
            <p:nvPr/>
          </p:nvSpPr>
          <p:spPr>
            <a:xfrm>
              <a:off x="10442909" y="6471997"/>
              <a:ext cx="24130" cy="21590"/>
            </a:xfrm>
            <a:custGeom>
              <a:avLst/>
              <a:gdLst/>
              <a:ahLst/>
              <a:cxnLst/>
              <a:rect l="l" t="t" r="r" b="b"/>
              <a:pathLst>
                <a:path w="24129" h="21589" extrusionOk="0">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882" name="Google Shape;882;p23"/>
          <p:cNvGrpSpPr/>
          <p:nvPr/>
        </p:nvGrpSpPr>
        <p:grpSpPr>
          <a:xfrm>
            <a:off x="10654982" y="6218590"/>
            <a:ext cx="1092835" cy="283936"/>
            <a:chOff x="10654982" y="6218590"/>
            <a:chExt cx="1092835" cy="283936"/>
          </a:xfrm>
        </p:grpSpPr>
        <p:sp>
          <p:nvSpPr>
            <p:cNvPr id="883" name="Google Shape;883;p23"/>
            <p:cNvSpPr/>
            <p:nvPr/>
          </p:nvSpPr>
          <p:spPr>
            <a:xfrm>
              <a:off x="11100362" y="6218590"/>
              <a:ext cx="77470" cy="22225"/>
            </a:xfrm>
            <a:custGeom>
              <a:avLst/>
              <a:gdLst/>
              <a:ahLst/>
              <a:cxnLst/>
              <a:rect l="l" t="t" r="r" b="b"/>
              <a:pathLst>
                <a:path w="77470" h="22225" extrusionOk="0">
                  <a:moveTo>
                    <a:pt x="76873" y="0"/>
                  </a:moveTo>
                  <a:lnTo>
                    <a:pt x="0" y="8915"/>
                  </a:lnTo>
                  <a:lnTo>
                    <a:pt x="0" y="21767"/>
                  </a:lnTo>
                  <a:lnTo>
                    <a:pt x="76873" y="21767"/>
                  </a:lnTo>
                  <a:lnTo>
                    <a:pt x="76873" y="0"/>
                  </a:lnTo>
                  <a:close/>
                </a:path>
              </a:pathLst>
            </a:custGeom>
            <a:solidFill>
              <a:srgbClr val="86C66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4" name="Google Shape;884;p23"/>
            <p:cNvSpPr/>
            <p:nvPr/>
          </p:nvSpPr>
          <p:spPr>
            <a:xfrm>
              <a:off x="10654982" y="6255511"/>
              <a:ext cx="1092835" cy="247015"/>
            </a:xfrm>
            <a:custGeom>
              <a:avLst/>
              <a:gdLst/>
              <a:ahLst/>
              <a:cxnLst/>
              <a:rect l="l" t="t" r="r" b="b"/>
              <a:pathLst>
                <a:path w="1092834" h="247015" extrusionOk="0">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extrusionOk="0">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extrusionOk="0">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extrusionOk="0">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extrusionOk="0">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extrusionOk="0">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extrusionOk="0">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extrusionOk="0">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extrusionOk="0">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extrusionOk="0">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extrusionOk="0">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extrusionOk="0">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extrusionOk="0">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extrusionOk="0">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extrusionOk="0">
                  <a:moveTo>
                    <a:pt x="857465" y="1752"/>
                  </a:moveTo>
                  <a:lnTo>
                    <a:pt x="834923" y="1752"/>
                  </a:lnTo>
                  <a:lnTo>
                    <a:pt x="834923" y="104203"/>
                  </a:lnTo>
                  <a:lnTo>
                    <a:pt x="857465" y="104203"/>
                  </a:lnTo>
                  <a:lnTo>
                    <a:pt x="857465" y="1752"/>
                  </a:lnTo>
                  <a:close/>
                </a:path>
                <a:path w="1092834" h="247015" extrusionOk="0">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extrusionOk="0">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885" name="Google Shape;885;p23"/>
          <p:cNvPicPr preferRelativeResize="0"/>
          <p:nvPr/>
        </p:nvPicPr>
        <p:blipFill rotWithShape="1">
          <a:blip r:embed="rId8">
            <a:alphaModFix/>
          </a:blip>
          <a:srcRect/>
          <a:stretch/>
        </p:blipFill>
        <p:spPr>
          <a:xfrm>
            <a:off x="987768" y="5996190"/>
            <a:ext cx="725765" cy="631734"/>
          </a:xfrm>
          <a:prstGeom prst="rect">
            <a:avLst/>
          </a:prstGeom>
          <a:noFill/>
          <a:ln>
            <a:noFill/>
          </a:ln>
        </p:spPr>
      </p:pic>
      <p:grpSp>
        <p:nvGrpSpPr>
          <p:cNvPr id="886" name="Google Shape;886;p23"/>
          <p:cNvGrpSpPr/>
          <p:nvPr/>
        </p:nvGrpSpPr>
        <p:grpSpPr>
          <a:xfrm>
            <a:off x="1260000" y="5526001"/>
            <a:ext cx="10908030" cy="157480"/>
            <a:chOff x="1260000" y="5526001"/>
            <a:chExt cx="10908030" cy="157480"/>
          </a:xfrm>
        </p:grpSpPr>
        <p:sp>
          <p:nvSpPr>
            <p:cNvPr id="887" name="Google Shape;887;p23"/>
            <p:cNvSpPr/>
            <p:nvPr/>
          </p:nvSpPr>
          <p:spPr>
            <a:xfrm>
              <a:off x="1260000" y="5604252"/>
              <a:ext cx="10908030" cy="0"/>
            </a:xfrm>
            <a:custGeom>
              <a:avLst/>
              <a:gdLst/>
              <a:ahLst/>
              <a:cxnLst/>
              <a:rect l="l" t="t" r="r" b="b"/>
              <a:pathLst>
                <a:path w="10908030" h="120000" extrusionOk="0">
                  <a:moveTo>
                    <a:pt x="0" y="0"/>
                  </a:moveTo>
                  <a:lnTo>
                    <a:pt x="10908004" y="0"/>
                  </a:lnTo>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8" name="Google Shape;888;p23"/>
            <p:cNvSpPr/>
            <p:nvPr/>
          </p:nvSpPr>
          <p:spPr>
            <a:xfrm>
              <a:off x="1260000" y="5526001"/>
              <a:ext cx="122555" cy="157480"/>
            </a:xfrm>
            <a:custGeom>
              <a:avLst/>
              <a:gdLst/>
              <a:ahLst/>
              <a:cxnLst/>
              <a:rect l="l" t="t" r="r" b="b"/>
              <a:pathLst>
                <a:path w="122555" h="157479" extrusionOk="0">
                  <a:moveTo>
                    <a:pt x="0" y="0"/>
                  </a:moveTo>
                  <a:lnTo>
                    <a:pt x="0" y="156997"/>
                  </a:lnTo>
                  <a:lnTo>
                    <a:pt x="122364" y="78498"/>
                  </a:lnTo>
                  <a:lnTo>
                    <a:pt x="0" y="0"/>
                  </a:lnTo>
                  <a:close/>
                </a:path>
              </a:pathLst>
            </a:custGeom>
            <a:solidFill>
              <a:srgbClr val="00AF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889" name="Google Shape;889;p23"/>
          <p:cNvSpPr txBox="1"/>
          <p:nvPr/>
        </p:nvSpPr>
        <p:spPr>
          <a:xfrm>
            <a:off x="2014574" y="3804633"/>
            <a:ext cx="7322451" cy="308418"/>
          </a:xfrm>
          <a:prstGeom prst="rect">
            <a:avLst/>
          </a:prstGeom>
          <a:noFill/>
          <a:ln>
            <a:noFill/>
          </a:ln>
        </p:spPr>
        <p:txBody>
          <a:bodyPr spcFirstLastPara="1" wrap="square" lIns="0" tIns="12700" rIns="0" bIns="0" anchor="t" anchorCtr="0">
            <a:spAutoFit/>
          </a:bodyPr>
          <a:lstStyle/>
          <a:p>
            <a:pPr marL="12700" marR="5080" lvl="0" indent="0" algn="l" rtl="0">
              <a:lnSpc>
                <a:spcPct val="112700"/>
              </a:lnSpc>
              <a:spcBef>
                <a:spcPts val="0"/>
              </a:spcBef>
              <a:spcAft>
                <a:spcPts val="0"/>
              </a:spcAft>
              <a:buClr>
                <a:srgbClr val="000000"/>
              </a:buClr>
              <a:buSzPts val="1700"/>
              <a:buFont typeface="Arial"/>
              <a:buNone/>
            </a:pPr>
            <a:r>
              <a:rPr lang="en-US" sz="1700" b="0" i="0" u="none" strike="noStrike" cap="none">
                <a:solidFill>
                  <a:srgbClr val="2D5C9E"/>
                </a:solidFill>
                <a:latin typeface="Helvetica Neue"/>
                <a:ea typeface="Helvetica Neue"/>
                <a:cs typeface="Helvetica Neue"/>
                <a:sym typeface="Helvetica Neue"/>
              </a:rPr>
              <a:t>Les travailleur-euses humanitaires doivent signaler leurs soupçons d’EAS.</a:t>
            </a:r>
            <a:endParaRPr/>
          </a:p>
        </p:txBody>
      </p:sp>
      <p:sp>
        <p:nvSpPr>
          <p:cNvPr id="890" name="Google Shape;890;p23"/>
          <p:cNvSpPr txBox="1"/>
          <p:nvPr/>
        </p:nvSpPr>
        <p:spPr>
          <a:xfrm>
            <a:off x="2014574" y="4796221"/>
            <a:ext cx="10152026" cy="496033"/>
          </a:xfrm>
          <a:prstGeom prst="rect">
            <a:avLst/>
          </a:prstGeom>
          <a:noFill/>
          <a:ln>
            <a:noFill/>
          </a:ln>
        </p:spPr>
        <p:txBody>
          <a:bodyPr spcFirstLastPara="1" wrap="square" lIns="0" tIns="0" rIns="0" bIns="0" anchor="t" anchorCtr="0">
            <a:spAutoFit/>
          </a:bodyPr>
          <a:lstStyle/>
          <a:p>
            <a:pPr marL="739775" marR="114300" lvl="0" indent="-702310" algn="l" rtl="0">
              <a:lnSpc>
                <a:spcPct val="85200"/>
              </a:lnSpc>
              <a:spcBef>
                <a:spcPts val="200"/>
              </a:spcBef>
              <a:spcAft>
                <a:spcPts val="0"/>
              </a:spcAft>
              <a:buClr>
                <a:srgbClr val="000000"/>
              </a:buClr>
              <a:buSzPts val="1700"/>
              <a:buFont typeface="Arial"/>
              <a:buNone/>
            </a:pPr>
            <a:r>
              <a:rPr lang="en-US" sz="1700" b="0" i="0" u="none" strike="noStrike" cap="none" dirty="0">
                <a:solidFill>
                  <a:srgbClr val="2D5C9E"/>
                </a:solidFill>
                <a:latin typeface="Helvetica Neue"/>
                <a:ea typeface="Helvetica Neue"/>
                <a:cs typeface="Helvetica Neue"/>
                <a:sym typeface="Helvetica Neue"/>
              </a:rPr>
              <a:t>Les </a:t>
            </a:r>
            <a:r>
              <a:rPr lang="en-US" sz="1700" b="0" i="0" u="none" strike="noStrike" cap="none" dirty="0" err="1">
                <a:solidFill>
                  <a:srgbClr val="2D5C9E"/>
                </a:solidFill>
                <a:latin typeface="Helvetica Neue"/>
                <a:ea typeface="Helvetica Neue"/>
                <a:cs typeface="Helvetica Neue"/>
                <a:sym typeface="Helvetica Neue"/>
              </a:rPr>
              <a:t>travailleur-euses</a:t>
            </a:r>
            <a:r>
              <a:rPr lang="en-US" sz="1700" b="0" i="0" u="none" strike="noStrike" cap="none" dirty="0">
                <a:solidFill>
                  <a:srgbClr val="2D5C9E"/>
                </a:solidFill>
                <a:latin typeface="Helvetica Neue"/>
                <a:ea typeface="Helvetica Neue"/>
                <a:cs typeface="Helvetica Neue"/>
                <a:sym typeface="Helvetica Neue"/>
              </a:rPr>
              <a:t> </a:t>
            </a:r>
            <a:r>
              <a:rPr lang="en-US" sz="1700" b="0" i="0" u="none" strike="noStrike" cap="none" dirty="0" err="1">
                <a:solidFill>
                  <a:srgbClr val="2D5C9E"/>
                </a:solidFill>
                <a:latin typeface="Helvetica Neue"/>
                <a:ea typeface="Helvetica Neue"/>
                <a:cs typeface="Helvetica Neue"/>
                <a:sym typeface="Helvetica Neue"/>
              </a:rPr>
              <a:t>humanitaires</a:t>
            </a:r>
            <a:r>
              <a:rPr lang="en-US" sz="1700" b="0" i="0" u="none" strike="noStrike" cap="none" dirty="0">
                <a:solidFill>
                  <a:srgbClr val="2D5C9E"/>
                </a:solidFill>
                <a:latin typeface="Helvetica Neue"/>
                <a:ea typeface="Helvetica Neue"/>
                <a:cs typeface="Helvetica Neue"/>
                <a:sym typeface="Helvetica Neue"/>
              </a:rPr>
              <a:t> </a:t>
            </a:r>
            <a:r>
              <a:rPr lang="en-US" sz="1700" b="0" i="0" u="none" strike="noStrike" cap="none" dirty="0" err="1">
                <a:solidFill>
                  <a:srgbClr val="2D5C9E"/>
                </a:solidFill>
                <a:latin typeface="Helvetica Neue"/>
                <a:ea typeface="Helvetica Neue"/>
                <a:cs typeface="Helvetica Neue"/>
                <a:sym typeface="Helvetica Neue"/>
              </a:rPr>
              <a:t>doivent</a:t>
            </a:r>
            <a:r>
              <a:rPr lang="en-US" sz="1700" b="0" i="0" u="none" strike="noStrike" cap="none" dirty="0">
                <a:solidFill>
                  <a:srgbClr val="2D5C9E"/>
                </a:solidFill>
                <a:latin typeface="Helvetica Neue"/>
                <a:ea typeface="Helvetica Neue"/>
                <a:cs typeface="Helvetica Neue"/>
                <a:sym typeface="Helvetica Neue"/>
              </a:rPr>
              <a:t> </a:t>
            </a:r>
            <a:r>
              <a:rPr lang="en-US" sz="1700" b="0" i="0" u="none" strike="noStrike" cap="none" dirty="0" err="1">
                <a:solidFill>
                  <a:srgbClr val="2D5C9E"/>
                </a:solidFill>
                <a:latin typeface="Helvetica Neue"/>
                <a:ea typeface="Helvetica Neue"/>
                <a:cs typeface="Helvetica Neue"/>
                <a:sym typeface="Helvetica Neue"/>
              </a:rPr>
              <a:t>créer</a:t>
            </a:r>
            <a:r>
              <a:rPr lang="en-US" sz="1700" b="0" i="0" u="none" strike="noStrike" cap="none" dirty="0">
                <a:solidFill>
                  <a:srgbClr val="2D5C9E"/>
                </a:solidFill>
                <a:latin typeface="Helvetica Neue"/>
                <a:ea typeface="Helvetica Neue"/>
                <a:cs typeface="Helvetica Neue"/>
                <a:sym typeface="Helvetica Neue"/>
              </a:rPr>
              <a:t> et </a:t>
            </a:r>
            <a:r>
              <a:rPr lang="en-US" sz="1700" b="0" i="0" u="none" strike="noStrike" cap="none" dirty="0" err="1">
                <a:solidFill>
                  <a:srgbClr val="2D5C9E"/>
                </a:solidFill>
                <a:latin typeface="Helvetica Neue"/>
                <a:ea typeface="Helvetica Neue"/>
                <a:cs typeface="Helvetica Neue"/>
                <a:sym typeface="Helvetica Neue"/>
              </a:rPr>
              <a:t>maintenir</a:t>
            </a:r>
            <a:r>
              <a:rPr lang="en-US" sz="1700" b="0" i="0" u="none" strike="noStrike" cap="none" dirty="0">
                <a:solidFill>
                  <a:srgbClr val="2D5C9E"/>
                </a:solidFill>
                <a:latin typeface="Helvetica Neue"/>
                <a:ea typeface="Helvetica Neue"/>
                <a:cs typeface="Helvetica Neue"/>
                <a:sym typeface="Helvetica Neue"/>
              </a:rPr>
              <a:t> un </a:t>
            </a:r>
            <a:r>
              <a:rPr lang="en-US" sz="1700" b="0" i="0" u="none" strike="noStrike" cap="none" dirty="0" err="1">
                <a:solidFill>
                  <a:srgbClr val="2D5C9E"/>
                </a:solidFill>
                <a:latin typeface="Helvetica Neue"/>
                <a:ea typeface="Helvetica Neue"/>
                <a:cs typeface="Helvetica Neue"/>
                <a:sym typeface="Helvetica Neue"/>
              </a:rPr>
              <a:t>environnement</a:t>
            </a:r>
            <a:r>
              <a:rPr lang="en-US" sz="1700" b="0" i="0" u="none" strike="noStrike" cap="none" dirty="0">
                <a:solidFill>
                  <a:srgbClr val="2D5C9E"/>
                </a:solidFill>
                <a:latin typeface="Helvetica Neue"/>
                <a:ea typeface="Helvetica Neue"/>
                <a:cs typeface="Helvetica Neue"/>
                <a:sym typeface="Helvetica Neue"/>
              </a:rPr>
              <a:t> propre à </a:t>
            </a:r>
            <a:r>
              <a:rPr lang="en-US" sz="1700" b="0" i="0" u="none" strike="noStrike" cap="none" dirty="0" err="1">
                <a:solidFill>
                  <a:srgbClr val="2D5C9E"/>
                </a:solidFill>
                <a:latin typeface="Helvetica Neue"/>
                <a:ea typeface="Helvetica Neue"/>
                <a:cs typeface="Helvetica Neue"/>
                <a:sym typeface="Helvetica Neue"/>
              </a:rPr>
              <a:t>prévenir</a:t>
            </a:r>
            <a:r>
              <a:rPr lang="en-US" sz="1700" b="0" i="0" u="none" strike="noStrike" cap="none" dirty="0">
                <a:solidFill>
                  <a:srgbClr val="2D5C9E"/>
                </a:solidFill>
                <a:latin typeface="Helvetica Neue"/>
                <a:ea typeface="Helvetica Neue"/>
                <a:cs typeface="Helvetica Neue"/>
                <a:sym typeface="Helvetica Neue"/>
              </a:rPr>
              <a:t> </a:t>
            </a:r>
            <a:endParaRPr dirty="0"/>
          </a:p>
          <a:p>
            <a:pPr marL="739775" marR="114300" lvl="0" indent="-702310" algn="l" rtl="0">
              <a:lnSpc>
                <a:spcPct val="85200"/>
              </a:lnSpc>
              <a:spcBef>
                <a:spcPts val="200"/>
              </a:spcBef>
              <a:spcAft>
                <a:spcPts val="0"/>
              </a:spcAft>
              <a:buClr>
                <a:srgbClr val="000000"/>
              </a:buClr>
              <a:buSzPts val="1700"/>
              <a:buFont typeface="Arial"/>
              <a:buNone/>
            </a:pPr>
            <a:r>
              <a:rPr lang="en-US" sz="1700" b="0" i="0" u="none" strike="noStrike" cap="none" dirty="0">
                <a:solidFill>
                  <a:srgbClr val="2D5C9E"/>
                </a:solidFill>
                <a:latin typeface="Helvetica Neue"/>
                <a:ea typeface="Helvetica Neue"/>
                <a:cs typeface="Helvetica Neue"/>
                <a:sym typeface="Helvetica Neue"/>
              </a:rPr>
              <a:t>les EAS.</a:t>
            </a:r>
            <a:endParaRPr dirty="0"/>
          </a:p>
        </p:txBody>
      </p:sp>
      <p:sp>
        <p:nvSpPr>
          <p:cNvPr id="891" name="Google Shape;891;p23"/>
          <p:cNvSpPr txBox="1"/>
          <p:nvPr/>
        </p:nvSpPr>
        <p:spPr>
          <a:xfrm>
            <a:off x="1382555" y="2413571"/>
            <a:ext cx="1431681" cy="2582758"/>
          </a:xfrm>
          <a:prstGeom prst="rect">
            <a:avLst/>
          </a:prstGeom>
          <a:noFill/>
          <a:ln>
            <a:noFill/>
          </a:ln>
        </p:spPr>
        <p:txBody>
          <a:bodyPr spcFirstLastPara="1" wrap="square" lIns="0" tIns="0" rIns="0" bIns="0" anchor="t" anchorCtr="0">
            <a:spAutoFit/>
          </a:bodyPr>
          <a:lstStyle/>
          <a:p>
            <a:pPr marL="38100" marR="0" lvl="0" indent="0" algn="l" rtl="0">
              <a:lnSpc>
                <a:spcPct val="38133"/>
              </a:lnSpc>
              <a:spcBef>
                <a:spcPts val="0"/>
              </a:spcBef>
              <a:spcAft>
                <a:spcPts val="0"/>
              </a:spcAft>
              <a:buClr>
                <a:srgbClr val="000000"/>
              </a:buClr>
              <a:buSzPts val="7500"/>
              <a:buFont typeface="Arial"/>
              <a:buNone/>
            </a:pPr>
            <a:endParaRPr sz="7500" b="1" i="0" u="none" strike="noStrike" cap="none" baseline="-25000">
              <a:solidFill>
                <a:srgbClr val="00AF7C"/>
              </a:solidFill>
              <a:latin typeface="Helvetica Neue"/>
              <a:ea typeface="Helvetica Neue"/>
              <a:cs typeface="Helvetica Neue"/>
              <a:sym typeface="Helvetica Neue"/>
            </a:endParaRPr>
          </a:p>
          <a:p>
            <a:pPr marL="38100" marR="0" lvl="0" indent="0" algn="l" rtl="0">
              <a:lnSpc>
                <a:spcPct val="38133"/>
              </a:lnSpc>
              <a:spcBef>
                <a:spcPts val="0"/>
              </a:spcBef>
              <a:spcAft>
                <a:spcPts val="0"/>
              </a:spcAft>
              <a:buClr>
                <a:srgbClr val="000000"/>
              </a:buClr>
              <a:buSzPts val="7500"/>
              <a:buFont typeface="Arial"/>
              <a:buNone/>
            </a:pPr>
            <a:r>
              <a:rPr lang="en-US" sz="7500" b="1" i="0" u="none" strike="noStrike" cap="none" baseline="-25000">
                <a:solidFill>
                  <a:srgbClr val="00AF7C"/>
                </a:solidFill>
                <a:latin typeface="Helvetica Neue"/>
                <a:ea typeface="Helvetica Neue"/>
                <a:cs typeface="Helvetica Neue"/>
                <a:sym typeface="Helvetica Neue"/>
              </a:rPr>
              <a:t>4. </a:t>
            </a:r>
            <a:endParaRPr/>
          </a:p>
          <a:p>
            <a:pPr marL="38100" marR="0" lvl="0" indent="0" algn="l" rtl="0">
              <a:lnSpc>
                <a:spcPct val="38133"/>
              </a:lnSpc>
              <a:spcBef>
                <a:spcPts val="0"/>
              </a:spcBef>
              <a:spcAft>
                <a:spcPts val="0"/>
              </a:spcAft>
              <a:buClr>
                <a:srgbClr val="000000"/>
              </a:buClr>
              <a:buSzPts val="7500"/>
              <a:buFont typeface="Arial"/>
              <a:buNone/>
            </a:pPr>
            <a:endParaRPr sz="7500" b="1" i="0" u="none" strike="noStrike" cap="none" baseline="-25000">
              <a:solidFill>
                <a:srgbClr val="00AF7C"/>
              </a:solidFill>
              <a:latin typeface="Helvetica Neue"/>
              <a:ea typeface="Helvetica Neue"/>
              <a:cs typeface="Helvetica Neue"/>
              <a:sym typeface="Helvetica Neue"/>
            </a:endParaRPr>
          </a:p>
          <a:p>
            <a:pPr marL="38100" marR="0" lvl="0" indent="0" algn="l" rtl="0">
              <a:lnSpc>
                <a:spcPct val="38133"/>
              </a:lnSpc>
              <a:spcBef>
                <a:spcPts val="0"/>
              </a:spcBef>
              <a:spcAft>
                <a:spcPts val="0"/>
              </a:spcAft>
              <a:buClr>
                <a:srgbClr val="000000"/>
              </a:buClr>
              <a:buSzPts val="7500"/>
              <a:buFont typeface="Arial"/>
              <a:buNone/>
            </a:pPr>
            <a:endParaRPr sz="7500" b="1" i="0" u="none" strike="noStrike" cap="none" baseline="-25000">
              <a:solidFill>
                <a:srgbClr val="00AF7C"/>
              </a:solidFill>
              <a:latin typeface="Helvetica Neue"/>
              <a:ea typeface="Helvetica Neue"/>
              <a:cs typeface="Helvetica Neue"/>
              <a:sym typeface="Helvetica Neue"/>
            </a:endParaRPr>
          </a:p>
          <a:p>
            <a:pPr marL="38100" marR="0" lvl="0" indent="0" algn="l" rtl="0">
              <a:lnSpc>
                <a:spcPct val="38133"/>
              </a:lnSpc>
              <a:spcBef>
                <a:spcPts val="0"/>
              </a:spcBef>
              <a:spcAft>
                <a:spcPts val="0"/>
              </a:spcAft>
              <a:buClr>
                <a:srgbClr val="000000"/>
              </a:buClr>
              <a:buSzPts val="7500"/>
              <a:buFont typeface="Arial"/>
              <a:buNone/>
            </a:pPr>
            <a:endParaRPr sz="7500" b="1" i="0" u="none" strike="noStrike" cap="none" baseline="-25000">
              <a:solidFill>
                <a:srgbClr val="00AF7C"/>
              </a:solidFill>
              <a:latin typeface="Helvetica Neue"/>
              <a:ea typeface="Helvetica Neue"/>
              <a:cs typeface="Helvetica Neue"/>
              <a:sym typeface="Helvetica Neue"/>
            </a:endParaRPr>
          </a:p>
          <a:p>
            <a:pPr marL="38100" marR="0" lvl="0" indent="0" algn="l" rtl="0">
              <a:lnSpc>
                <a:spcPct val="38133"/>
              </a:lnSpc>
              <a:spcBef>
                <a:spcPts val="0"/>
              </a:spcBef>
              <a:spcAft>
                <a:spcPts val="0"/>
              </a:spcAft>
              <a:buClr>
                <a:srgbClr val="000000"/>
              </a:buClr>
              <a:buSzPts val="5000"/>
              <a:buFont typeface="Arial"/>
              <a:buNone/>
            </a:pPr>
            <a:r>
              <a:rPr lang="en-US" sz="5000" b="1" i="0" u="none" strike="noStrike" cap="none">
                <a:solidFill>
                  <a:srgbClr val="00AF7C"/>
                </a:solidFill>
                <a:latin typeface="Helvetica Neue"/>
                <a:ea typeface="Helvetica Neue"/>
                <a:cs typeface="Helvetica Neue"/>
                <a:sym typeface="Helvetica Neue"/>
              </a:rPr>
              <a:t>5.</a:t>
            </a:r>
            <a:endParaRPr/>
          </a:p>
          <a:p>
            <a:pPr marL="38100" marR="0" lvl="0" indent="0" algn="l" rtl="0">
              <a:lnSpc>
                <a:spcPct val="38133"/>
              </a:lnSpc>
              <a:spcBef>
                <a:spcPts val="0"/>
              </a:spcBef>
              <a:spcAft>
                <a:spcPts val="0"/>
              </a:spcAft>
              <a:buClr>
                <a:srgbClr val="000000"/>
              </a:buClr>
              <a:buSzPts val="5000"/>
              <a:buFont typeface="Arial"/>
              <a:buNone/>
            </a:pPr>
            <a:endParaRPr sz="5000" b="1" i="0" u="none" strike="noStrike" cap="none" baseline="-25000">
              <a:solidFill>
                <a:srgbClr val="00AF7C"/>
              </a:solidFill>
              <a:latin typeface="Helvetica Neue"/>
              <a:ea typeface="Helvetica Neue"/>
              <a:cs typeface="Helvetica Neue"/>
              <a:sym typeface="Helvetica Neue"/>
            </a:endParaRPr>
          </a:p>
          <a:p>
            <a:pPr marL="38100" marR="0" lvl="0" indent="0" algn="l" rtl="0">
              <a:lnSpc>
                <a:spcPct val="38133"/>
              </a:lnSpc>
              <a:spcBef>
                <a:spcPts val="0"/>
              </a:spcBef>
              <a:spcAft>
                <a:spcPts val="0"/>
              </a:spcAft>
              <a:buClr>
                <a:srgbClr val="000000"/>
              </a:buClr>
              <a:buSzPts val="5000"/>
              <a:buFont typeface="Arial"/>
              <a:buNone/>
            </a:pPr>
            <a:endParaRPr sz="5000" b="1" i="0" u="none" strike="noStrike" cap="none" baseline="-25000">
              <a:solidFill>
                <a:srgbClr val="00AF7C"/>
              </a:solidFill>
              <a:latin typeface="Helvetica Neue"/>
              <a:ea typeface="Helvetica Neue"/>
              <a:cs typeface="Helvetica Neue"/>
              <a:sym typeface="Helvetica Neue"/>
            </a:endParaRPr>
          </a:p>
          <a:p>
            <a:pPr marL="38100" marR="0" lvl="0" indent="0" algn="l" rtl="0">
              <a:lnSpc>
                <a:spcPct val="38133"/>
              </a:lnSpc>
              <a:spcBef>
                <a:spcPts val="0"/>
              </a:spcBef>
              <a:spcAft>
                <a:spcPts val="0"/>
              </a:spcAft>
              <a:buClr>
                <a:srgbClr val="000000"/>
              </a:buClr>
              <a:buSzPts val="7500"/>
              <a:buFont typeface="Arial"/>
              <a:buNone/>
            </a:pPr>
            <a:r>
              <a:rPr lang="en-US" sz="7500" b="1" i="0" u="none" strike="noStrike" cap="none" baseline="-25000">
                <a:solidFill>
                  <a:srgbClr val="00AF7C"/>
                </a:solidFill>
                <a:latin typeface="Helvetica Neue"/>
                <a:ea typeface="Helvetica Neue"/>
                <a:cs typeface="Helvetica Neue"/>
                <a:sym typeface="Helvetica Neue"/>
              </a:rPr>
              <a:t>6.</a:t>
            </a:r>
            <a:endParaRPr sz="1700" b="0" i="0" u="none" strike="noStrike" cap="none">
              <a:solidFill>
                <a:srgbClr val="2D5C9E"/>
              </a:solidFill>
              <a:latin typeface="Helvetica Neue"/>
              <a:ea typeface="Helvetica Neue"/>
              <a:cs typeface="Helvetica Neue"/>
              <a:sym typeface="Helvetica Neue"/>
            </a:endParaRPr>
          </a:p>
        </p:txBody>
      </p:sp>
      <p:sp>
        <p:nvSpPr>
          <p:cNvPr id="892" name="Google Shape;892;p23"/>
          <p:cNvSpPr txBox="1"/>
          <p:nvPr/>
        </p:nvSpPr>
        <p:spPr>
          <a:xfrm>
            <a:off x="2014574" y="2740312"/>
            <a:ext cx="8027784" cy="391774"/>
          </a:xfrm>
          <a:prstGeom prst="rect">
            <a:avLst/>
          </a:prstGeom>
          <a:noFill/>
          <a:ln>
            <a:noFill/>
          </a:ln>
        </p:spPr>
        <p:txBody>
          <a:bodyPr spcFirstLastPara="1" wrap="square" lIns="0" tIns="0" rIns="0" bIns="0" anchor="t" anchorCtr="0">
            <a:spAutoFit/>
          </a:bodyPr>
          <a:lstStyle/>
          <a:p>
            <a:pPr marL="38100" marR="0" lvl="0" indent="0" algn="l" rtl="0">
              <a:lnSpc>
                <a:spcPct val="38133"/>
              </a:lnSpc>
              <a:spcBef>
                <a:spcPts val="0"/>
              </a:spcBef>
              <a:spcAft>
                <a:spcPts val="0"/>
              </a:spcAft>
              <a:buClr>
                <a:srgbClr val="000000"/>
              </a:buClr>
              <a:buSzPts val="7500"/>
              <a:buFont typeface="Arial"/>
              <a:buNone/>
            </a:pPr>
            <a:endParaRPr sz="7500" b="1" i="0" u="none" strike="noStrike" cap="none" baseline="-25000" dirty="0">
              <a:solidFill>
                <a:srgbClr val="00AF7C"/>
              </a:solidFill>
              <a:latin typeface="Helvetica Neue"/>
              <a:ea typeface="Helvetica Neue"/>
              <a:cs typeface="Helvetica Neue"/>
              <a:sym typeface="Helvetica Neue"/>
            </a:endParaRPr>
          </a:p>
          <a:p>
            <a:pPr marL="38100" marR="0" lvl="0" indent="0" algn="l" rtl="0">
              <a:lnSpc>
                <a:spcPct val="38133"/>
              </a:lnSpc>
              <a:spcBef>
                <a:spcPts val="0"/>
              </a:spcBef>
              <a:spcAft>
                <a:spcPts val="0"/>
              </a:spcAft>
              <a:buClr>
                <a:srgbClr val="000000"/>
              </a:buClr>
              <a:buSzPts val="1700"/>
              <a:buFont typeface="Arial"/>
              <a:buNone/>
            </a:pPr>
            <a:r>
              <a:rPr lang="en-US" sz="1700" b="0" i="0" u="none" strike="noStrike" cap="none" dirty="0">
                <a:solidFill>
                  <a:srgbClr val="2D5C9E"/>
                </a:solidFill>
                <a:latin typeface="Helvetica Neue"/>
                <a:ea typeface="Helvetica Neue"/>
                <a:cs typeface="Helvetica Neue"/>
                <a:sym typeface="Helvetica Neue"/>
              </a:rPr>
              <a:t>Les relations </a:t>
            </a:r>
            <a:r>
              <a:rPr lang="en-US" sz="1700" b="0" i="0" u="none" strike="noStrike" cap="none" dirty="0" err="1">
                <a:solidFill>
                  <a:srgbClr val="2D5C9E"/>
                </a:solidFill>
                <a:latin typeface="Helvetica Neue"/>
                <a:ea typeface="Helvetica Neue"/>
                <a:cs typeface="Helvetica Neue"/>
                <a:sym typeface="Helvetica Neue"/>
              </a:rPr>
              <a:t>sexuelles</a:t>
            </a:r>
            <a:r>
              <a:rPr lang="en-US" sz="1700" b="0" i="0" u="none" strike="noStrike" cap="none" dirty="0">
                <a:solidFill>
                  <a:srgbClr val="2D5C9E"/>
                </a:solidFill>
                <a:latin typeface="Helvetica Neue"/>
                <a:ea typeface="Helvetica Neue"/>
                <a:cs typeface="Helvetica Neue"/>
                <a:sym typeface="Helvetica Neue"/>
              </a:rPr>
              <a:t> avec les </a:t>
            </a:r>
            <a:r>
              <a:rPr lang="en-US" sz="1700" b="0" i="0" u="none" strike="noStrike" cap="none" dirty="0" err="1">
                <a:solidFill>
                  <a:srgbClr val="2D5C9E"/>
                </a:solidFill>
                <a:latin typeface="Helvetica Neue"/>
                <a:ea typeface="Helvetica Neue"/>
                <a:cs typeface="Helvetica Neue"/>
                <a:sym typeface="Helvetica Neue"/>
              </a:rPr>
              <a:t>bénéficiaires</a:t>
            </a:r>
            <a:r>
              <a:rPr lang="en-US" sz="1700" b="0" i="0" u="none" strike="noStrike" cap="none" dirty="0">
                <a:solidFill>
                  <a:srgbClr val="2D5C9E"/>
                </a:solidFill>
                <a:latin typeface="Helvetica Neue"/>
                <a:ea typeface="Helvetica Neue"/>
                <a:cs typeface="Helvetica Neue"/>
                <a:sym typeface="Helvetica Neue"/>
              </a:rPr>
              <a:t> et </a:t>
            </a:r>
            <a:r>
              <a:rPr lang="en-US" sz="1700" b="0" i="0" u="none" strike="noStrike" cap="none" dirty="0" err="1">
                <a:solidFill>
                  <a:srgbClr val="2D5C9E"/>
                </a:solidFill>
                <a:latin typeface="Helvetica Neue"/>
                <a:ea typeface="Helvetica Neue"/>
                <a:cs typeface="Helvetica Neue"/>
                <a:sym typeface="Helvetica Neue"/>
              </a:rPr>
              <a:t>l’abus</a:t>
            </a:r>
            <a:r>
              <a:rPr lang="en-US" sz="1700" b="0" i="0" u="none" strike="noStrike" cap="none" dirty="0">
                <a:solidFill>
                  <a:srgbClr val="2D5C9E"/>
                </a:solidFill>
                <a:latin typeface="Helvetica Neue"/>
                <a:ea typeface="Helvetica Neue"/>
                <a:cs typeface="Helvetica Neue"/>
                <a:sym typeface="Helvetica Neue"/>
              </a:rPr>
              <a:t> </a:t>
            </a:r>
            <a:r>
              <a:rPr lang="en-US" sz="1700" b="0" i="0" u="none" strike="noStrike" cap="none" dirty="0" err="1">
                <a:solidFill>
                  <a:srgbClr val="2D5C9E"/>
                </a:solidFill>
                <a:latin typeface="Helvetica Neue"/>
                <a:ea typeface="Helvetica Neue"/>
                <a:cs typeface="Helvetica Neue"/>
                <a:sym typeface="Helvetica Neue"/>
              </a:rPr>
              <a:t>d’autorité</a:t>
            </a:r>
            <a:r>
              <a:rPr lang="en-US" sz="1700" b="0" i="0" u="none" strike="noStrike" cap="none" dirty="0">
                <a:solidFill>
                  <a:srgbClr val="2D5C9E"/>
                </a:solidFill>
                <a:latin typeface="Helvetica Neue"/>
                <a:ea typeface="Helvetica Neue"/>
                <a:cs typeface="Helvetica Neue"/>
                <a:sym typeface="Helvetica Neue"/>
              </a:rPr>
              <a:t> </a:t>
            </a:r>
            <a:r>
              <a:rPr lang="en-US" sz="1700" b="0" i="0" u="none" strike="noStrike" cap="none" dirty="0" err="1">
                <a:solidFill>
                  <a:srgbClr val="2D5C9E"/>
                </a:solidFill>
                <a:latin typeface="Helvetica Neue"/>
                <a:ea typeface="Helvetica Neue"/>
                <a:cs typeface="Helvetica Neue"/>
                <a:sym typeface="Helvetica Neue"/>
              </a:rPr>
              <a:t>sont</a:t>
            </a:r>
            <a:r>
              <a:rPr lang="en-US" sz="1700" b="0" i="0" u="none" strike="noStrike" cap="none" dirty="0">
                <a:solidFill>
                  <a:srgbClr val="2D5C9E"/>
                </a:solidFill>
                <a:latin typeface="Helvetica Neue"/>
                <a:ea typeface="Helvetica Neue"/>
                <a:cs typeface="Helvetica Neue"/>
                <a:sym typeface="Helvetica Neue"/>
              </a:rPr>
              <a:t> </a:t>
            </a:r>
            <a:r>
              <a:rPr lang="en-US" sz="1700" b="0" i="0" u="none" strike="noStrike" cap="none" dirty="0" err="1">
                <a:solidFill>
                  <a:srgbClr val="2D5C9E"/>
                </a:solidFill>
                <a:latin typeface="Helvetica Neue"/>
                <a:ea typeface="Helvetica Neue"/>
                <a:cs typeface="Helvetica Neue"/>
                <a:sym typeface="Helvetica Neue"/>
              </a:rPr>
              <a:t>interdits</a:t>
            </a:r>
            <a:r>
              <a:rPr lang="en-US" sz="1700" b="0" i="0" u="none" strike="noStrike" cap="none" dirty="0">
                <a:solidFill>
                  <a:srgbClr val="2D5C9E"/>
                </a:solidFill>
                <a:latin typeface="Helvetica Neue"/>
                <a:ea typeface="Helvetica Neue"/>
                <a:cs typeface="Helvetica Neue"/>
                <a:sym typeface="Helvetica Neue"/>
              </a:rPr>
              <a:t>.</a:t>
            </a:r>
            <a:endParaRPr dirty="0"/>
          </a:p>
        </p:txBody>
      </p:sp>
      <p:sp>
        <p:nvSpPr>
          <p:cNvPr id="893" name="Google Shape;893;p23"/>
          <p:cNvSpPr txBox="1">
            <a:spLocks noGrp="1"/>
          </p:cNvSpPr>
          <p:nvPr>
            <p:ph type="title"/>
          </p:nvPr>
        </p:nvSpPr>
        <p:spPr>
          <a:xfrm>
            <a:off x="1260000" y="782636"/>
            <a:ext cx="7176564" cy="1551707"/>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b="1">
                <a:solidFill>
                  <a:srgbClr val="2D5C9E"/>
                </a:solidFill>
                <a:latin typeface="Helvetica Neue"/>
                <a:ea typeface="Helvetica Neue"/>
                <a:cs typeface="Helvetica Neue"/>
                <a:sym typeface="Helvetica Neue"/>
              </a:rPr>
              <a:t>Principes fondamentaux </a:t>
            </a:r>
            <a:r>
              <a:rPr lang="en-US"/>
              <a:t>de IASC</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grpSp>
        <p:nvGrpSpPr>
          <p:cNvPr id="898" name="Google Shape;898;p24"/>
          <p:cNvGrpSpPr/>
          <p:nvPr/>
        </p:nvGrpSpPr>
        <p:grpSpPr>
          <a:xfrm>
            <a:off x="10288918" y="6227038"/>
            <a:ext cx="305562" cy="294640"/>
            <a:chOff x="10288918" y="6227038"/>
            <a:chExt cx="305562" cy="294640"/>
          </a:xfrm>
        </p:grpSpPr>
        <p:pic>
          <p:nvPicPr>
            <p:cNvPr id="899" name="Google Shape;899;p24"/>
            <p:cNvPicPr preferRelativeResize="0"/>
            <p:nvPr/>
          </p:nvPicPr>
          <p:blipFill rotWithShape="1">
            <a:blip r:embed="rId3">
              <a:alphaModFix/>
            </a:blip>
            <a:srcRect/>
            <a:stretch/>
          </p:blipFill>
          <p:spPr>
            <a:xfrm>
              <a:off x="10288918" y="6227038"/>
              <a:ext cx="305562" cy="294640"/>
            </a:xfrm>
            <a:prstGeom prst="rect">
              <a:avLst/>
            </a:prstGeom>
            <a:noFill/>
            <a:ln>
              <a:noFill/>
            </a:ln>
          </p:spPr>
        </p:pic>
        <p:pic>
          <p:nvPicPr>
            <p:cNvPr id="900" name="Google Shape;900;p24"/>
            <p:cNvPicPr preferRelativeResize="0"/>
            <p:nvPr/>
          </p:nvPicPr>
          <p:blipFill rotWithShape="1">
            <a:blip r:embed="rId4">
              <a:alphaModFix/>
            </a:blip>
            <a:srcRect/>
            <a:stretch/>
          </p:blipFill>
          <p:spPr>
            <a:xfrm>
              <a:off x="10494600" y="6359322"/>
              <a:ext cx="2597" cy="24961"/>
            </a:xfrm>
            <a:prstGeom prst="rect">
              <a:avLst/>
            </a:prstGeom>
            <a:noFill/>
            <a:ln>
              <a:noFill/>
            </a:ln>
          </p:spPr>
        </p:pic>
        <p:pic>
          <p:nvPicPr>
            <p:cNvPr id="901" name="Google Shape;901;p24"/>
            <p:cNvPicPr preferRelativeResize="0"/>
            <p:nvPr/>
          </p:nvPicPr>
          <p:blipFill rotWithShape="1">
            <a:blip r:embed="rId5">
              <a:alphaModFix/>
            </a:blip>
            <a:srcRect/>
            <a:stretch/>
          </p:blipFill>
          <p:spPr>
            <a:xfrm>
              <a:off x="10328376" y="6309791"/>
              <a:ext cx="62687" cy="60477"/>
            </a:xfrm>
            <a:prstGeom prst="rect">
              <a:avLst/>
            </a:prstGeom>
            <a:noFill/>
            <a:ln>
              <a:noFill/>
            </a:ln>
          </p:spPr>
        </p:pic>
        <p:pic>
          <p:nvPicPr>
            <p:cNvPr id="902" name="Google Shape;902;p24"/>
            <p:cNvPicPr preferRelativeResize="0"/>
            <p:nvPr/>
          </p:nvPicPr>
          <p:blipFill rotWithShape="1">
            <a:blip r:embed="rId6">
              <a:alphaModFix/>
            </a:blip>
            <a:srcRect/>
            <a:stretch/>
          </p:blipFill>
          <p:spPr>
            <a:xfrm>
              <a:off x="10498074" y="6309791"/>
              <a:ext cx="56108" cy="37464"/>
            </a:xfrm>
            <a:prstGeom prst="rect">
              <a:avLst/>
            </a:prstGeom>
            <a:noFill/>
            <a:ln>
              <a:noFill/>
            </a:ln>
          </p:spPr>
        </p:pic>
        <p:pic>
          <p:nvPicPr>
            <p:cNvPr id="903" name="Google Shape;903;p24"/>
            <p:cNvPicPr preferRelativeResize="0"/>
            <p:nvPr/>
          </p:nvPicPr>
          <p:blipFill rotWithShape="1">
            <a:blip r:embed="rId7">
              <a:alphaModFix/>
            </a:blip>
            <a:srcRect/>
            <a:stretch/>
          </p:blipFill>
          <p:spPr>
            <a:xfrm>
              <a:off x="10310127" y="6400228"/>
              <a:ext cx="103644" cy="79476"/>
            </a:xfrm>
            <a:prstGeom prst="rect">
              <a:avLst/>
            </a:prstGeom>
            <a:noFill/>
            <a:ln>
              <a:noFill/>
            </a:ln>
          </p:spPr>
        </p:pic>
        <p:sp>
          <p:nvSpPr>
            <p:cNvPr id="904" name="Google Shape;904;p24"/>
            <p:cNvSpPr/>
            <p:nvPr/>
          </p:nvSpPr>
          <p:spPr>
            <a:xfrm>
              <a:off x="10389350" y="6375704"/>
              <a:ext cx="6350" cy="46990"/>
            </a:xfrm>
            <a:custGeom>
              <a:avLst/>
              <a:gdLst/>
              <a:ahLst/>
              <a:cxnLst/>
              <a:rect l="l" t="t" r="r" b="b"/>
              <a:pathLst>
                <a:path w="6350" h="46989" extrusionOk="0">
                  <a:moveTo>
                    <a:pt x="1562" y="45453"/>
                  </a:moveTo>
                  <a:lnTo>
                    <a:pt x="0" y="46863"/>
                  </a:lnTo>
                  <a:lnTo>
                    <a:pt x="1562" y="45453"/>
                  </a:lnTo>
                  <a:close/>
                </a:path>
                <a:path w="6350" h="46989" extrusionOk="0">
                  <a:moveTo>
                    <a:pt x="2197" y="7683"/>
                  </a:moveTo>
                  <a:lnTo>
                    <a:pt x="2006" y="1549"/>
                  </a:lnTo>
                  <a:lnTo>
                    <a:pt x="1879" y="0"/>
                  </a:lnTo>
                  <a:lnTo>
                    <a:pt x="1993" y="4622"/>
                  </a:lnTo>
                  <a:lnTo>
                    <a:pt x="2197" y="7683"/>
                  </a:lnTo>
                  <a:close/>
                </a:path>
                <a:path w="6350" h="46989" extrusionOk="0">
                  <a:moveTo>
                    <a:pt x="6159" y="40716"/>
                  </a:moveTo>
                  <a:lnTo>
                    <a:pt x="4622" y="42418"/>
                  </a:lnTo>
                  <a:lnTo>
                    <a:pt x="6159" y="40716"/>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5" name="Google Shape;905;p24"/>
            <p:cNvSpPr/>
            <p:nvPr/>
          </p:nvSpPr>
          <p:spPr>
            <a:xfrm>
              <a:off x="10382062" y="6374174"/>
              <a:ext cx="15240" cy="50165"/>
            </a:xfrm>
            <a:custGeom>
              <a:avLst/>
              <a:gdLst/>
              <a:ahLst/>
              <a:cxnLst/>
              <a:rect l="l" t="t" r="r" b="b"/>
              <a:pathLst>
                <a:path w="15240" h="50164" extrusionOk="0">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extrusionOk="0">
                  <a:moveTo>
                    <a:pt x="9347" y="4648"/>
                  </a:moveTo>
                  <a:lnTo>
                    <a:pt x="9486" y="9207"/>
                  </a:lnTo>
                  <a:lnTo>
                    <a:pt x="9631" y="9207"/>
                  </a:lnTo>
                  <a:lnTo>
                    <a:pt x="9347" y="4648"/>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6" name="Google Shape;906;p24"/>
            <p:cNvSpPr/>
            <p:nvPr/>
          </p:nvSpPr>
          <p:spPr>
            <a:xfrm>
              <a:off x="10387749" y="6324371"/>
              <a:ext cx="8255" cy="48260"/>
            </a:xfrm>
            <a:custGeom>
              <a:avLst/>
              <a:gdLst/>
              <a:ahLst/>
              <a:cxnLst/>
              <a:rect l="l" t="t" r="r" b="b"/>
              <a:pathLst>
                <a:path w="8254" h="48260" extrusionOk="0">
                  <a:moveTo>
                    <a:pt x="1612" y="1320"/>
                  </a:moveTo>
                  <a:lnTo>
                    <a:pt x="0" y="0"/>
                  </a:lnTo>
                  <a:lnTo>
                    <a:pt x="1612" y="1333"/>
                  </a:lnTo>
                  <a:close/>
                </a:path>
                <a:path w="8254" h="48260" extrusionOk="0">
                  <a:moveTo>
                    <a:pt x="3162" y="2730"/>
                  </a:moveTo>
                  <a:lnTo>
                    <a:pt x="1612" y="1333"/>
                  </a:lnTo>
                  <a:lnTo>
                    <a:pt x="3162" y="2743"/>
                  </a:lnTo>
                  <a:close/>
                </a:path>
                <a:path w="8254" h="48260" extrusionOk="0">
                  <a:moveTo>
                    <a:pt x="3797" y="40551"/>
                  </a:moveTo>
                  <a:lnTo>
                    <a:pt x="3594" y="43586"/>
                  </a:lnTo>
                  <a:lnTo>
                    <a:pt x="3479" y="46609"/>
                  </a:lnTo>
                  <a:lnTo>
                    <a:pt x="3479" y="48107"/>
                  </a:lnTo>
                  <a:lnTo>
                    <a:pt x="3606" y="46482"/>
                  </a:lnTo>
                  <a:lnTo>
                    <a:pt x="3708" y="43421"/>
                  </a:lnTo>
                  <a:lnTo>
                    <a:pt x="3708" y="41973"/>
                  </a:lnTo>
                  <a:lnTo>
                    <a:pt x="3797" y="40551"/>
                  </a:lnTo>
                  <a:close/>
                </a:path>
                <a:path w="8254" h="48260" extrusionOk="0">
                  <a:moveTo>
                    <a:pt x="6235" y="5778"/>
                  </a:moveTo>
                  <a:lnTo>
                    <a:pt x="4660" y="4191"/>
                  </a:lnTo>
                  <a:lnTo>
                    <a:pt x="3162" y="2743"/>
                  </a:lnTo>
                  <a:lnTo>
                    <a:pt x="6235" y="5778"/>
                  </a:lnTo>
                  <a:close/>
                </a:path>
                <a:path w="8254" h="48260" extrusionOk="0">
                  <a:moveTo>
                    <a:pt x="7759" y="7467"/>
                  </a:moveTo>
                  <a:lnTo>
                    <a:pt x="6235" y="5778"/>
                  </a:lnTo>
                  <a:lnTo>
                    <a:pt x="7759" y="748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7" name="Google Shape;907;p24"/>
            <p:cNvSpPr/>
            <p:nvPr/>
          </p:nvSpPr>
          <p:spPr>
            <a:xfrm>
              <a:off x="10382055" y="6324381"/>
              <a:ext cx="15240" cy="50165"/>
            </a:xfrm>
            <a:custGeom>
              <a:avLst/>
              <a:gdLst/>
              <a:ahLst/>
              <a:cxnLst/>
              <a:rect l="l" t="t" r="r" b="b"/>
              <a:pathLst>
                <a:path w="15240" h="50164" extrusionOk="0">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extrusionOk="0">
                  <a:moveTo>
                    <a:pt x="9631" y="40538"/>
                  </a:moveTo>
                  <a:lnTo>
                    <a:pt x="9486" y="40538"/>
                  </a:lnTo>
                  <a:lnTo>
                    <a:pt x="9359" y="44831"/>
                  </a:lnTo>
                  <a:lnTo>
                    <a:pt x="9631" y="40538"/>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8" name="Google Shape;908;p24"/>
            <p:cNvSpPr/>
            <p:nvPr/>
          </p:nvSpPr>
          <p:spPr>
            <a:xfrm>
              <a:off x="10399167" y="6440601"/>
              <a:ext cx="1905" cy="1270"/>
            </a:xfrm>
            <a:custGeom>
              <a:avLst/>
              <a:gdLst/>
              <a:ahLst/>
              <a:cxnLst/>
              <a:rect l="l" t="t" r="r" b="b"/>
              <a:pathLst>
                <a:path w="1904" h="1270" extrusionOk="0">
                  <a:moveTo>
                    <a:pt x="1498" y="0"/>
                  </a:moveTo>
                  <a:lnTo>
                    <a:pt x="0" y="1231"/>
                  </a:lnTo>
                  <a:lnTo>
                    <a:pt x="1498"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9" name="Google Shape;909;p24"/>
            <p:cNvSpPr/>
            <p:nvPr/>
          </p:nvSpPr>
          <p:spPr>
            <a:xfrm>
              <a:off x="10396011" y="6436686"/>
              <a:ext cx="19685" cy="25400"/>
            </a:xfrm>
            <a:custGeom>
              <a:avLst/>
              <a:gdLst/>
              <a:ahLst/>
              <a:cxnLst/>
              <a:rect l="l" t="t" r="r" b="b"/>
              <a:pathLst>
                <a:path w="19684" h="25400" extrusionOk="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0" name="Google Shape;910;p24"/>
            <p:cNvSpPr/>
            <p:nvPr/>
          </p:nvSpPr>
          <p:spPr>
            <a:xfrm>
              <a:off x="10414835" y="6333804"/>
              <a:ext cx="3175" cy="11430"/>
            </a:xfrm>
            <a:custGeom>
              <a:avLst/>
              <a:gdLst/>
              <a:ahLst/>
              <a:cxnLst/>
              <a:rect l="l" t="t" r="r" b="b"/>
              <a:pathLst>
                <a:path w="3175" h="11429" extrusionOk="0">
                  <a:moveTo>
                    <a:pt x="1206" y="6032"/>
                  </a:moveTo>
                  <a:lnTo>
                    <a:pt x="457" y="8851"/>
                  </a:lnTo>
                  <a:lnTo>
                    <a:pt x="254" y="9855"/>
                  </a:lnTo>
                  <a:lnTo>
                    <a:pt x="0" y="10833"/>
                  </a:lnTo>
                  <a:lnTo>
                    <a:pt x="266" y="9855"/>
                  </a:lnTo>
                  <a:lnTo>
                    <a:pt x="469" y="8851"/>
                  </a:lnTo>
                  <a:lnTo>
                    <a:pt x="1206" y="6032"/>
                  </a:lnTo>
                  <a:close/>
                </a:path>
                <a:path w="3175" h="11429" extrusionOk="0">
                  <a:moveTo>
                    <a:pt x="1859" y="3781"/>
                  </a:moveTo>
                  <a:lnTo>
                    <a:pt x="1723" y="4203"/>
                  </a:lnTo>
                  <a:lnTo>
                    <a:pt x="1206" y="6032"/>
                  </a:lnTo>
                  <a:lnTo>
                    <a:pt x="1859" y="3781"/>
                  </a:lnTo>
                  <a:close/>
                </a:path>
                <a:path w="3175" h="11429" extrusionOk="0">
                  <a:moveTo>
                    <a:pt x="3048" y="0"/>
                  </a:moveTo>
                  <a:lnTo>
                    <a:pt x="1859" y="3781"/>
                  </a:lnTo>
                  <a:lnTo>
                    <a:pt x="2311" y="2387"/>
                  </a:lnTo>
                  <a:lnTo>
                    <a:pt x="3048"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1" name="Google Shape;911;p24"/>
            <p:cNvSpPr/>
            <p:nvPr/>
          </p:nvSpPr>
          <p:spPr>
            <a:xfrm>
              <a:off x="10400409" y="6311579"/>
              <a:ext cx="19685" cy="33655"/>
            </a:xfrm>
            <a:custGeom>
              <a:avLst/>
              <a:gdLst/>
              <a:ahLst/>
              <a:cxnLst/>
              <a:rect l="l" t="t" r="r" b="b"/>
              <a:pathLst>
                <a:path w="19684" h="33654" extrusionOk="0">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2" name="Google Shape;912;p24"/>
            <p:cNvSpPr/>
            <p:nvPr/>
          </p:nvSpPr>
          <p:spPr>
            <a:xfrm>
              <a:off x="10465042" y="6453936"/>
              <a:ext cx="5715" cy="8890"/>
            </a:xfrm>
            <a:custGeom>
              <a:avLst/>
              <a:gdLst/>
              <a:ahLst/>
              <a:cxnLst/>
              <a:rect l="l" t="t" r="r" b="b"/>
              <a:pathLst>
                <a:path w="5715" h="8889" extrusionOk="0">
                  <a:moveTo>
                    <a:pt x="1524" y="6553"/>
                  </a:moveTo>
                  <a:lnTo>
                    <a:pt x="508" y="7975"/>
                  </a:lnTo>
                  <a:lnTo>
                    <a:pt x="0" y="8636"/>
                  </a:lnTo>
                  <a:lnTo>
                    <a:pt x="520" y="7975"/>
                  </a:lnTo>
                  <a:lnTo>
                    <a:pt x="1524" y="6553"/>
                  </a:lnTo>
                  <a:close/>
                </a:path>
                <a:path w="5715" h="8889" extrusionOk="0">
                  <a:moveTo>
                    <a:pt x="4483" y="2336"/>
                  </a:moveTo>
                  <a:lnTo>
                    <a:pt x="1524" y="6553"/>
                  </a:lnTo>
                  <a:lnTo>
                    <a:pt x="3390" y="3924"/>
                  </a:lnTo>
                  <a:lnTo>
                    <a:pt x="4483" y="2336"/>
                  </a:lnTo>
                  <a:close/>
                </a:path>
                <a:path w="5715" h="8889" extrusionOk="0">
                  <a:moveTo>
                    <a:pt x="5537" y="711"/>
                  </a:moveTo>
                  <a:lnTo>
                    <a:pt x="5321" y="495"/>
                  </a:lnTo>
                  <a:lnTo>
                    <a:pt x="4699" y="0"/>
                  </a:lnTo>
                  <a:lnTo>
                    <a:pt x="5105" y="355"/>
                  </a:lnTo>
                  <a:lnTo>
                    <a:pt x="5537" y="723"/>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3" name="Google Shape;913;p24"/>
            <p:cNvSpPr/>
            <p:nvPr/>
          </p:nvSpPr>
          <p:spPr>
            <a:xfrm>
              <a:off x="10449519" y="6439783"/>
              <a:ext cx="21590" cy="24765"/>
            </a:xfrm>
            <a:custGeom>
              <a:avLst/>
              <a:gdLst/>
              <a:ahLst/>
              <a:cxnLst/>
              <a:rect l="l" t="t" r="r" b="b"/>
              <a:pathLst>
                <a:path w="21590" h="24764" extrusionOk="0">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4" name="Google Shape;914;p24"/>
            <p:cNvSpPr/>
            <p:nvPr/>
          </p:nvSpPr>
          <p:spPr>
            <a:xfrm>
              <a:off x="10442905" y="6276238"/>
              <a:ext cx="22225" cy="14604"/>
            </a:xfrm>
            <a:custGeom>
              <a:avLst/>
              <a:gdLst/>
              <a:ahLst/>
              <a:cxnLst/>
              <a:rect l="l" t="t" r="r" b="b"/>
              <a:pathLst>
                <a:path w="22225" h="14604" extrusionOk="0">
                  <a:moveTo>
                    <a:pt x="12" y="14097"/>
                  </a:moveTo>
                  <a:close/>
                </a:path>
                <a:path w="22225" h="14604" extrusionOk="0">
                  <a:moveTo>
                    <a:pt x="15684" y="1435"/>
                  </a:moveTo>
                  <a:lnTo>
                    <a:pt x="14401" y="0"/>
                  </a:lnTo>
                  <a:lnTo>
                    <a:pt x="15684" y="1435"/>
                  </a:lnTo>
                  <a:close/>
                </a:path>
                <a:path w="22225" h="14604" extrusionOk="0">
                  <a:moveTo>
                    <a:pt x="18161" y="4368"/>
                  </a:moveTo>
                  <a:lnTo>
                    <a:pt x="16929" y="2870"/>
                  </a:lnTo>
                  <a:lnTo>
                    <a:pt x="15684" y="1435"/>
                  </a:lnTo>
                  <a:lnTo>
                    <a:pt x="18161" y="4368"/>
                  </a:lnTo>
                  <a:close/>
                </a:path>
                <a:path w="22225" h="14604" extrusionOk="0">
                  <a:moveTo>
                    <a:pt x="21209" y="8280"/>
                  </a:moveTo>
                  <a:lnTo>
                    <a:pt x="20066" y="6756"/>
                  </a:lnTo>
                  <a:lnTo>
                    <a:pt x="21209" y="8280"/>
                  </a:lnTo>
                  <a:close/>
                </a:path>
                <a:path w="22225" h="14604" extrusionOk="0">
                  <a:moveTo>
                    <a:pt x="21704" y="8877"/>
                  </a:moveTo>
                  <a:lnTo>
                    <a:pt x="21475" y="8559"/>
                  </a:lnTo>
                  <a:lnTo>
                    <a:pt x="21209" y="8280"/>
                  </a:lnTo>
                  <a:lnTo>
                    <a:pt x="21463" y="8572"/>
                  </a:lnTo>
                  <a:lnTo>
                    <a:pt x="21691" y="889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5" name="Google Shape;915;p24"/>
            <p:cNvSpPr/>
            <p:nvPr/>
          </p:nvSpPr>
          <p:spPr>
            <a:xfrm>
              <a:off x="10442910" y="6276242"/>
              <a:ext cx="22225" cy="23495"/>
            </a:xfrm>
            <a:custGeom>
              <a:avLst/>
              <a:gdLst/>
              <a:ahLst/>
              <a:cxnLst/>
              <a:rect l="l" t="t" r="r" b="b"/>
              <a:pathLst>
                <a:path w="22225" h="23495" extrusionOk="0">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6" name="Google Shape;916;p24"/>
            <p:cNvSpPr/>
            <p:nvPr/>
          </p:nvSpPr>
          <p:spPr>
            <a:xfrm>
              <a:off x="10497751" y="6347259"/>
              <a:ext cx="6350" cy="10795"/>
            </a:xfrm>
            <a:custGeom>
              <a:avLst/>
              <a:gdLst/>
              <a:ahLst/>
              <a:cxnLst/>
              <a:rect l="l" t="t" r="r" b="b"/>
              <a:pathLst>
                <a:path w="6350" h="10795" extrusionOk="0">
                  <a:moveTo>
                    <a:pt x="1184" y="7898"/>
                  </a:moveTo>
                  <a:lnTo>
                    <a:pt x="622" y="9042"/>
                  </a:lnTo>
                  <a:lnTo>
                    <a:pt x="0" y="10528"/>
                  </a:lnTo>
                  <a:lnTo>
                    <a:pt x="635" y="9042"/>
                  </a:lnTo>
                  <a:lnTo>
                    <a:pt x="1184" y="7898"/>
                  </a:lnTo>
                  <a:close/>
                </a:path>
                <a:path w="6350" h="10795" extrusionOk="0">
                  <a:moveTo>
                    <a:pt x="6019" y="0"/>
                  </a:moveTo>
                  <a:lnTo>
                    <a:pt x="4203" y="2362"/>
                  </a:lnTo>
                  <a:lnTo>
                    <a:pt x="2628" y="4889"/>
                  </a:lnTo>
                  <a:lnTo>
                    <a:pt x="4216" y="2362"/>
                  </a:lnTo>
                  <a:lnTo>
                    <a:pt x="6019"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7" name="Google Shape;917;p24"/>
            <p:cNvSpPr/>
            <p:nvPr/>
          </p:nvSpPr>
          <p:spPr>
            <a:xfrm>
              <a:off x="10488887" y="6324373"/>
              <a:ext cx="15240" cy="50165"/>
            </a:xfrm>
            <a:custGeom>
              <a:avLst/>
              <a:gdLst/>
              <a:ahLst/>
              <a:cxnLst/>
              <a:rect l="l" t="t" r="r" b="b"/>
              <a:pathLst>
                <a:path w="15240" h="50164" extrusionOk="0">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8" name="Google Shape;918;p24"/>
            <p:cNvSpPr/>
            <p:nvPr/>
          </p:nvSpPr>
          <p:spPr>
            <a:xfrm>
              <a:off x="10497744" y="6390449"/>
              <a:ext cx="3175" cy="5715"/>
            </a:xfrm>
            <a:custGeom>
              <a:avLst/>
              <a:gdLst/>
              <a:ahLst/>
              <a:cxnLst/>
              <a:rect l="l" t="t" r="r" b="b"/>
              <a:pathLst>
                <a:path w="3175" h="5714" extrusionOk="0">
                  <a:moveTo>
                    <a:pt x="0" y="0"/>
                  </a:moveTo>
                  <a:lnTo>
                    <a:pt x="634" y="1511"/>
                  </a:lnTo>
                  <a:lnTo>
                    <a:pt x="2641" y="5664"/>
                  </a:lnTo>
                  <a:lnTo>
                    <a:pt x="634" y="1498"/>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9" name="Google Shape;919;p24"/>
            <p:cNvSpPr/>
            <p:nvPr/>
          </p:nvSpPr>
          <p:spPr>
            <a:xfrm>
              <a:off x="10488887" y="6374108"/>
              <a:ext cx="15240" cy="50165"/>
            </a:xfrm>
            <a:custGeom>
              <a:avLst/>
              <a:gdLst/>
              <a:ahLst/>
              <a:cxnLst/>
              <a:rect l="l" t="t" r="r" b="b"/>
              <a:pathLst>
                <a:path w="15240" h="50164" extrusionOk="0">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0" name="Google Shape;920;p24"/>
            <p:cNvSpPr/>
            <p:nvPr/>
          </p:nvSpPr>
          <p:spPr>
            <a:xfrm>
              <a:off x="10459607" y="6329094"/>
              <a:ext cx="6985" cy="13335"/>
            </a:xfrm>
            <a:custGeom>
              <a:avLst/>
              <a:gdLst/>
              <a:ahLst/>
              <a:cxnLst/>
              <a:rect l="l" t="t" r="r" b="b"/>
              <a:pathLst>
                <a:path w="6984" h="13335" extrusionOk="0">
                  <a:moveTo>
                    <a:pt x="2237" y="7905"/>
                  </a:moveTo>
                  <a:lnTo>
                    <a:pt x="1835" y="8712"/>
                  </a:lnTo>
                  <a:lnTo>
                    <a:pt x="858" y="10782"/>
                  </a:lnTo>
                  <a:lnTo>
                    <a:pt x="0" y="12903"/>
                  </a:lnTo>
                  <a:lnTo>
                    <a:pt x="869" y="10769"/>
                  </a:lnTo>
                  <a:lnTo>
                    <a:pt x="2237" y="7905"/>
                  </a:lnTo>
                  <a:close/>
                </a:path>
                <a:path w="6984" h="13335" extrusionOk="0">
                  <a:moveTo>
                    <a:pt x="6616" y="0"/>
                  </a:moveTo>
                  <a:lnTo>
                    <a:pt x="5250" y="2158"/>
                  </a:lnTo>
                  <a:lnTo>
                    <a:pt x="4000" y="4368"/>
                  </a:lnTo>
                  <a:lnTo>
                    <a:pt x="5265" y="2146"/>
                  </a:lnTo>
                  <a:lnTo>
                    <a:pt x="6616"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1" name="Google Shape;921;p24"/>
            <p:cNvSpPr/>
            <p:nvPr/>
          </p:nvSpPr>
          <p:spPr>
            <a:xfrm>
              <a:off x="10448885" y="6308473"/>
              <a:ext cx="17780" cy="35560"/>
            </a:xfrm>
            <a:custGeom>
              <a:avLst/>
              <a:gdLst/>
              <a:ahLst/>
              <a:cxnLst/>
              <a:rect l="l" t="t" r="r" b="b"/>
              <a:pathLst>
                <a:path w="17779" h="35560" extrusionOk="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2" name="Google Shape;922;p24"/>
            <p:cNvSpPr/>
            <p:nvPr/>
          </p:nvSpPr>
          <p:spPr>
            <a:xfrm>
              <a:off x="10457303" y="6471992"/>
              <a:ext cx="9525" cy="7620"/>
            </a:xfrm>
            <a:custGeom>
              <a:avLst/>
              <a:gdLst/>
              <a:ahLst/>
              <a:cxnLst/>
              <a:rect l="l" t="t" r="r" b="b"/>
              <a:pathLst>
                <a:path w="9525" h="7620" extrusionOk="0">
                  <a:moveTo>
                    <a:pt x="9169" y="6984"/>
                  </a:moveTo>
                  <a:close/>
                </a:path>
                <a:path w="9525" h="7620" extrusionOk="0">
                  <a:moveTo>
                    <a:pt x="7594" y="5892"/>
                  </a:moveTo>
                  <a:lnTo>
                    <a:pt x="9151" y="6984"/>
                  </a:lnTo>
                  <a:lnTo>
                    <a:pt x="7594" y="5892"/>
                  </a:lnTo>
                  <a:close/>
                </a:path>
                <a:path w="9525" h="7620" extrusionOk="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3" name="Google Shape;923;p24"/>
            <p:cNvSpPr/>
            <p:nvPr/>
          </p:nvSpPr>
          <p:spPr>
            <a:xfrm>
              <a:off x="10442909" y="6471997"/>
              <a:ext cx="24130" cy="21590"/>
            </a:xfrm>
            <a:custGeom>
              <a:avLst/>
              <a:gdLst/>
              <a:ahLst/>
              <a:cxnLst/>
              <a:rect l="l" t="t" r="r" b="b"/>
              <a:pathLst>
                <a:path w="24129" h="21589" extrusionOk="0">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924" name="Google Shape;924;p24"/>
          <p:cNvGrpSpPr/>
          <p:nvPr/>
        </p:nvGrpSpPr>
        <p:grpSpPr>
          <a:xfrm>
            <a:off x="10654982" y="6218590"/>
            <a:ext cx="1092835" cy="283936"/>
            <a:chOff x="10654982" y="6218590"/>
            <a:chExt cx="1092835" cy="283936"/>
          </a:xfrm>
        </p:grpSpPr>
        <p:sp>
          <p:nvSpPr>
            <p:cNvPr id="925" name="Google Shape;925;p24"/>
            <p:cNvSpPr/>
            <p:nvPr/>
          </p:nvSpPr>
          <p:spPr>
            <a:xfrm>
              <a:off x="11100362" y="6218590"/>
              <a:ext cx="77470" cy="22225"/>
            </a:xfrm>
            <a:custGeom>
              <a:avLst/>
              <a:gdLst/>
              <a:ahLst/>
              <a:cxnLst/>
              <a:rect l="l" t="t" r="r" b="b"/>
              <a:pathLst>
                <a:path w="77470" h="22225" extrusionOk="0">
                  <a:moveTo>
                    <a:pt x="76873" y="0"/>
                  </a:moveTo>
                  <a:lnTo>
                    <a:pt x="0" y="8915"/>
                  </a:lnTo>
                  <a:lnTo>
                    <a:pt x="0" y="21767"/>
                  </a:lnTo>
                  <a:lnTo>
                    <a:pt x="76873" y="21767"/>
                  </a:lnTo>
                  <a:lnTo>
                    <a:pt x="76873" y="0"/>
                  </a:lnTo>
                  <a:close/>
                </a:path>
              </a:pathLst>
            </a:custGeom>
            <a:solidFill>
              <a:srgbClr val="86C66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6" name="Google Shape;926;p24"/>
            <p:cNvSpPr/>
            <p:nvPr/>
          </p:nvSpPr>
          <p:spPr>
            <a:xfrm>
              <a:off x="10654982" y="6255511"/>
              <a:ext cx="1092835" cy="247015"/>
            </a:xfrm>
            <a:custGeom>
              <a:avLst/>
              <a:gdLst/>
              <a:ahLst/>
              <a:cxnLst/>
              <a:rect l="l" t="t" r="r" b="b"/>
              <a:pathLst>
                <a:path w="1092834" h="247015" extrusionOk="0">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extrusionOk="0">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extrusionOk="0">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extrusionOk="0">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extrusionOk="0">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extrusionOk="0">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extrusionOk="0">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extrusionOk="0">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extrusionOk="0">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extrusionOk="0">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extrusionOk="0">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extrusionOk="0">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extrusionOk="0">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extrusionOk="0">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extrusionOk="0">
                  <a:moveTo>
                    <a:pt x="857465" y="1752"/>
                  </a:moveTo>
                  <a:lnTo>
                    <a:pt x="834923" y="1752"/>
                  </a:lnTo>
                  <a:lnTo>
                    <a:pt x="834923" y="104203"/>
                  </a:lnTo>
                  <a:lnTo>
                    <a:pt x="857465" y="104203"/>
                  </a:lnTo>
                  <a:lnTo>
                    <a:pt x="857465" y="1752"/>
                  </a:lnTo>
                  <a:close/>
                </a:path>
                <a:path w="1092834" h="247015" extrusionOk="0">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extrusionOk="0">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927" name="Google Shape;927;p24"/>
          <p:cNvPicPr preferRelativeResize="0"/>
          <p:nvPr/>
        </p:nvPicPr>
        <p:blipFill rotWithShape="1">
          <a:blip r:embed="rId8">
            <a:alphaModFix/>
          </a:blip>
          <a:srcRect/>
          <a:stretch/>
        </p:blipFill>
        <p:spPr>
          <a:xfrm>
            <a:off x="987768" y="5996190"/>
            <a:ext cx="725765" cy="631734"/>
          </a:xfrm>
          <a:prstGeom prst="rect">
            <a:avLst/>
          </a:prstGeom>
          <a:noFill/>
          <a:ln>
            <a:noFill/>
          </a:ln>
        </p:spPr>
      </p:pic>
      <p:sp>
        <p:nvSpPr>
          <p:cNvPr id="928" name="Google Shape;928;p24"/>
          <p:cNvSpPr txBox="1"/>
          <p:nvPr/>
        </p:nvSpPr>
        <p:spPr>
          <a:xfrm>
            <a:off x="1904300" y="1965141"/>
            <a:ext cx="2250605" cy="1403846"/>
          </a:xfrm>
          <a:prstGeom prst="rect">
            <a:avLst/>
          </a:prstGeom>
          <a:noFill/>
          <a:ln>
            <a:noFill/>
          </a:ln>
        </p:spPr>
        <p:txBody>
          <a:bodyPr spcFirstLastPara="1" wrap="square" lIns="0" tIns="12700" rIns="0" bIns="0" anchor="t" anchorCtr="0">
            <a:spAutoFit/>
          </a:bodyPr>
          <a:lstStyle/>
          <a:p>
            <a:pPr marL="12700" marR="5080" lvl="0" indent="0" algn="l" rtl="0">
              <a:lnSpc>
                <a:spcPct val="112700"/>
              </a:lnSpc>
              <a:spcBef>
                <a:spcPts val="0"/>
              </a:spcBef>
              <a:spcAft>
                <a:spcPts val="0"/>
              </a:spcAft>
              <a:buClr>
                <a:srgbClr val="000000"/>
              </a:buClr>
              <a:buSzPts val="1700"/>
              <a:buFont typeface="Arial"/>
              <a:buNone/>
            </a:pPr>
            <a:r>
              <a:rPr lang="en-US" sz="1700" b="0" i="0" u="none" strike="noStrike" cap="none">
                <a:solidFill>
                  <a:srgbClr val="2D5C9E"/>
                </a:solidFill>
                <a:latin typeface="Helvetica Neue"/>
                <a:ea typeface="Helvetica Neue"/>
                <a:cs typeface="Helvetica Neue"/>
                <a:sym typeface="Helvetica Neue"/>
              </a:rPr>
              <a:t>Les EAS constituent des fautes graves pouvant mener au renvoi sans préavis.</a:t>
            </a:r>
            <a:endParaRPr/>
          </a:p>
          <a:p>
            <a:pPr marL="12700" marR="5080" lvl="0" indent="0" algn="l" rtl="0">
              <a:lnSpc>
                <a:spcPct val="112700"/>
              </a:lnSpc>
              <a:spcBef>
                <a:spcPts val="0"/>
              </a:spcBef>
              <a:spcAft>
                <a:spcPts val="0"/>
              </a:spcAft>
              <a:buClr>
                <a:srgbClr val="000000"/>
              </a:buClr>
              <a:buSzPts val="1200"/>
              <a:buFont typeface="Arial"/>
              <a:buNone/>
            </a:pPr>
            <a:endParaRPr sz="1200" b="0" i="0" u="none" strike="noStrike" cap="none">
              <a:solidFill>
                <a:schemeClr val="dk1"/>
              </a:solidFill>
              <a:latin typeface="Helvetica Neue"/>
              <a:ea typeface="Helvetica Neue"/>
              <a:cs typeface="Helvetica Neue"/>
              <a:sym typeface="Helvetica Neue"/>
            </a:endParaRPr>
          </a:p>
        </p:txBody>
      </p:sp>
      <p:sp>
        <p:nvSpPr>
          <p:cNvPr id="929" name="Google Shape;929;p24"/>
          <p:cNvSpPr txBox="1"/>
          <p:nvPr/>
        </p:nvSpPr>
        <p:spPr>
          <a:xfrm>
            <a:off x="1904300" y="4141294"/>
            <a:ext cx="2385060" cy="1195199"/>
          </a:xfrm>
          <a:prstGeom prst="rect">
            <a:avLst/>
          </a:prstGeom>
          <a:noFill/>
          <a:ln>
            <a:noFill/>
          </a:ln>
        </p:spPr>
        <p:txBody>
          <a:bodyPr spcFirstLastPara="1" wrap="square" lIns="0" tIns="12700" rIns="0" bIns="0" anchor="t" anchorCtr="0">
            <a:spAutoFit/>
          </a:bodyPr>
          <a:lstStyle/>
          <a:p>
            <a:pPr marL="12700" marR="5080" lvl="0" indent="0" algn="l" rtl="0">
              <a:lnSpc>
                <a:spcPct val="112700"/>
              </a:lnSpc>
              <a:spcBef>
                <a:spcPts val="0"/>
              </a:spcBef>
              <a:spcAft>
                <a:spcPts val="0"/>
              </a:spcAft>
              <a:buClr>
                <a:srgbClr val="000000"/>
              </a:buClr>
              <a:buSzPts val="1700"/>
              <a:buFont typeface="Arial"/>
              <a:buNone/>
            </a:pPr>
            <a:r>
              <a:rPr lang="en-US" sz="1700" b="0" i="0" u="none" strike="noStrike" cap="none">
                <a:solidFill>
                  <a:srgbClr val="2D5C9E"/>
                </a:solidFill>
                <a:latin typeface="Helvetica Neue"/>
                <a:ea typeface="Helvetica Neue"/>
                <a:cs typeface="Helvetica Neue"/>
                <a:sym typeface="Helvetica Neue"/>
              </a:rPr>
              <a:t>Les relations sexuelles avec les bénéficiaires et l’abus d’autorité sont interdits.</a:t>
            </a:r>
            <a:endParaRPr sz="1200" b="0" i="0" u="none" strike="noStrike" cap="none">
              <a:solidFill>
                <a:schemeClr val="dk1"/>
              </a:solidFill>
              <a:latin typeface="Helvetica Neue"/>
              <a:ea typeface="Helvetica Neue"/>
              <a:cs typeface="Helvetica Neue"/>
              <a:sym typeface="Helvetica Neue"/>
            </a:endParaRPr>
          </a:p>
        </p:txBody>
      </p:sp>
      <p:sp>
        <p:nvSpPr>
          <p:cNvPr id="930" name="Google Shape;930;p24"/>
          <p:cNvSpPr txBox="1"/>
          <p:nvPr/>
        </p:nvSpPr>
        <p:spPr>
          <a:xfrm>
            <a:off x="5297300" y="4141294"/>
            <a:ext cx="2393315" cy="1195199"/>
          </a:xfrm>
          <a:prstGeom prst="rect">
            <a:avLst/>
          </a:prstGeom>
          <a:noFill/>
          <a:ln>
            <a:noFill/>
          </a:ln>
        </p:spPr>
        <p:txBody>
          <a:bodyPr spcFirstLastPara="1" wrap="square" lIns="0" tIns="12700" rIns="0" bIns="0" anchor="t" anchorCtr="0">
            <a:spAutoFit/>
          </a:bodyPr>
          <a:lstStyle/>
          <a:p>
            <a:pPr marL="12700" marR="5080" lvl="0" indent="0" algn="l" rtl="0">
              <a:lnSpc>
                <a:spcPct val="112700"/>
              </a:lnSpc>
              <a:spcBef>
                <a:spcPts val="0"/>
              </a:spcBef>
              <a:spcAft>
                <a:spcPts val="0"/>
              </a:spcAft>
              <a:buClr>
                <a:srgbClr val="000000"/>
              </a:buClr>
              <a:buSzPts val="1700"/>
              <a:buFont typeface="Arial"/>
              <a:buNone/>
            </a:pPr>
            <a:r>
              <a:rPr lang="en-US" sz="1700" b="0" i="0" u="none" strike="noStrike" cap="none">
                <a:solidFill>
                  <a:srgbClr val="2D5C9E"/>
                </a:solidFill>
                <a:latin typeface="Helvetica Neue"/>
                <a:ea typeface="Helvetica Neue"/>
                <a:cs typeface="Helvetica Neue"/>
                <a:sym typeface="Helvetica Neue"/>
              </a:rPr>
              <a:t>Les travailleur-euses humanitaires doivent signaler leurs soupçons d’EAS.</a:t>
            </a:r>
            <a:r>
              <a:rPr lang="en-US" sz="1200" b="1" i="0" u="none" strike="noStrike" cap="none">
                <a:solidFill>
                  <a:srgbClr val="FFFFFF"/>
                </a:solidFill>
                <a:latin typeface="Helvetica Neue"/>
                <a:ea typeface="Helvetica Neue"/>
                <a:cs typeface="Helvetica Neue"/>
                <a:sym typeface="Helvetica Neue"/>
              </a:rPr>
              <a:t>LWAYS REPORT SEA</a:t>
            </a:r>
            <a:endParaRPr sz="1200" b="0" i="0" u="none" strike="noStrike" cap="none">
              <a:solidFill>
                <a:schemeClr val="dk1"/>
              </a:solidFill>
              <a:latin typeface="Helvetica Neue"/>
              <a:ea typeface="Helvetica Neue"/>
              <a:cs typeface="Helvetica Neue"/>
              <a:sym typeface="Helvetica Neue"/>
            </a:endParaRPr>
          </a:p>
        </p:txBody>
      </p:sp>
      <p:sp>
        <p:nvSpPr>
          <p:cNvPr id="931" name="Google Shape;931;p24"/>
          <p:cNvSpPr txBox="1"/>
          <p:nvPr/>
        </p:nvSpPr>
        <p:spPr>
          <a:xfrm>
            <a:off x="8711997" y="5507681"/>
            <a:ext cx="2496820" cy="216726"/>
          </a:xfrm>
          <a:prstGeom prst="rect">
            <a:avLst/>
          </a:prstGeom>
          <a:solidFill>
            <a:srgbClr val="00AF7C"/>
          </a:solidFill>
          <a:ln>
            <a:noFill/>
          </a:ln>
        </p:spPr>
        <p:txBody>
          <a:bodyPr spcFirstLastPara="1" wrap="square" lIns="0" tIns="31750" rIns="0" bIns="0" anchor="t" anchorCtr="0">
            <a:spAutoFit/>
          </a:bodyPr>
          <a:lstStyle/>
          <a:p>
            <a:pPr marL="10795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Helvetica Neue"/>
                <a:ea typeface="Helvetica Neue"/>
                <a:cs typeface="Helvetica Neue"/>
                <a:sym typeface="Helvetica Neue"/>
              </a:rPr>
              <a:t>PRÉVENTION DES EAS</a:t>
            </a:r>
            <a:endParaRPr sz="1200" b="0" i="0" u="none" strike="noStrike" cap="none">
              <a:solidFill>
                <a:schemeClr val="dk1"/>
              </a:solidFill>
              <a:latin typeface="Helvetica Neue"/>
              <a:ea typeface="Helvetica Neue"/>
              <a:cs typeface="Helvetica Neue"/>
              <a:sym typeface="Helvetica Neue"/>
            </a:endParaRPr>
          </a:p>
        </p:txBody>
      </p:sp>
      <p:sp>
        <p:nvSpPr>
          <p:cNvPr id="932" name="Google Shape;932;p24"/>
          <p:cNvSpPr txBox="1"/>
          <p:nvPr/>
        </p:nvSpPr>
        <p:spPr>
          <a:xfrm>
            <a:off x="5371514" y="3440810"/>
            <a:ext cx="2070100" cy="401392"/>
          </a:xfrm>
          <a:prstGeom prst="rect">
            <a:avLst/>
          </a:prstGeom>
          <a:solidFill>
            <a:srgbClr val="00AF7C"/>
          </a:solidFill>
          <a:ln>
            <a:noFill/>
          </a:ln>
        </p:spPr>
        <p:txBody>
          <a:bodyPr spcFirstLastPara="1" wrap="square" lIns="0" tIns="31750" rIns="0" bIns="0" anchor="t" anchorCtr="0">
            <a:spAutoFit/>
          </a:bodyPr>
          <a:lstStyle/>
          <a:p>
            <a:pPr marL="10795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rgbClr val="FFFFFF"/>
                </a:solidFill>
                <a:latin typeface="Helvetica Neue"/>
                <a:ea typeface="Helvetica Neue"/>
                <a:cs typeface="Helvetica Neue"/>
                <a:sym typeface="Helvetica Neue"/>
              </a:rPr>
              <a:t>PAS DE SEXE AVEC LES ENFANTS</a:t>
            </a:r>
            <a:endParaRPr sz="1200" b="0" i="0" u="none" strike="noStrike" cap="none" dirty="0">
              <a:solidFill>
                <a:schemeClr val="dk1"/>
              </a:solidFill>
              <a:latin typeface="Helvetica Neue"/>
              <a:ea typeface="Helvetica Neue"/>
              <a:cs typeface="Helvetica Neue"/>
              <a:sym typeface="Helvetica Neue"/>
            </a:endParaRPr>
          </a:p>
        </p:txBody>
      </p:sp>
      <p:sp>
        <p:nvSpPr>
          <p:cNvPr id="933" name="Google Shape;933;p24"/>
          <p:cNvSpPr txBox="1"/>
          <p:nvPr/>
        </p:nvSpPr>
        <p:spPr>
          <a:xfrm>
            <a:off x="8764919" y="3483531"/>
            <a:ext cx="2443898" cy="216726"/>
          </a:xfrm>
          <a:prstGeom prst="rect">
            <a:avLst/>
          </a:prstGeom>
          <a:solidFill>
            <a:srgbClr val="00AF7C"/>
          </a:solidFill>
          <a:ln>
            <a:noFill/>
          </a:ln>
        </p:spPr>
        <p:txBody>
          <a:bodyPr spcFirstLastPara="1" wrap="square" lIns="0" tIns="31750" rIns="0" bIns="0" anchor="t" anchorCtr="0">
            <a:spAutoFit/>
          </a:bodyPr>
          <a:lstStyle/>
          <a:p>
            <a:pPr marL="10795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Helvetica Neue"/>
                <a:ea typeface="Helvetica Neue"/>
                <a:cs typeface="Helvetica Neue"/>
                <a:sym typeface="Helvetica Neue"/>
              </a:rPr>
              <a:t>PAS DE SEXE TARIFÉ</a:t>
            </a:r>
            <a:endParaRPr sz="1200" b="0" i="0" u="none" strike="noStrike" cap="none">
              <a:solidFill>
                <a:schemeClr val="dk1"/>
              </a:solidFill>
              <a:latin typeface="Helvetica Neue"/>
              <a:ea typeface="Helvetica Neue"/>
              <a:cs typeface="Helvetica Neue"/>
              <a:sym typeface="Helvetica Neue"/>
            </a:endParaRPr>
          </a:p>
        </p:txBody>
      </p:sp>
      <p:sp>
        <p:nvSpPr>
          <p:cNvPr id="934" name="Google Shape;934;p24"/>
          <p:cNvSpPr txBox="1"/>
          <p:nvPr/>
        </p:nvSpPr>
        <p:spPr>
          <a:xfrm>
            <a:off x="5371514" y="1806552"/>
            <a:ext cx="1994535" cy="1490793"/>
          </a:xfrm>
          <a:prstGeom prst="rect">
            <a:avLst/>
          </a:prstGeom>
          <a:noFill/>
          <a:ln>
            <a:noFill/>
          </a:ln>
        </p:spPr>
        <p:txBody>
          <a:bodyPr spcFirstLastPara="1" wrap="square" lIns="0" tIns="12700" rIns="0" bIns="0" anchor="t" anchorCtr="0">
            <a:spAutoFit/>
          </a:bodyPr>
          <a:lstStyle/>
          <a:p>
            <a:pPr marL="12700" marR="5080" lvl="0" indent="0" algn="l" rtl="0">
              <a:lnSpc>
                <a:spcPct val="112700"/>
              </a:lnSpc>
              <a:spcBef>
                <a:spcPts val="0"/>
              </a:spcBef>
              <a:spcAft>
                <a:spcPts val="0"/>
              </a:spcAft>
              <a:buClr>
                <a:srgbClr val="000000"/>
              </a:buClr>
              <a:buSzPts val="1700"/>
              <a:buFont typeface="Arial"/>
              <a:buNone/>
            </a:pPr>
            <a:r>
              <a:rPr lang="en-US" sz="1700" b="0" i="0" u="none" strike="noStrike" cap="none" dirty="0">
                <a:solidFill>
                  <a:srgbClr val="2D5C9E"/>
                </a:solidFill>
                <a:latin typeface="Helvetica Neue"/>
                <a:ea typeface="Helvetica Neue"/>
                <a:cs typeface="Helvetica Neue"/>
                <a:sym typeface="Helvetica Neue"/>
              </a:rPr>
              <a:t>Les relations </a:t>
            </a:r>
            <a:r>
              <a:rPr lang="en-US" sz="1700" b="0" i="0" u="none" strike="noStrike" cap="none" dirty="0" err="1">
                <a:solidFill>
                  <a:srgbClr val="2D5C9E"/>
                </a:solidFill>
                <a:latin typeface="Helvetica Neue"/>
                <a:ea typeface="Helvetica Neue"/>
                <a:cs typeface="Helvetica Neue"/>
                <a:sym typeface="Helvetica Neue"/>
              </a:rPr>
              <a:t>sexuelles</a:t>
            </a:r>
            <a:r>
              <a:rPr lang="en-US" sz="1700" b="0" i="0" u="none" strike="noStrike" cap="none" dirty="0">
                <a:solidFill>
                  <a:srgbClr val="2D5C9E"/>
                </a:solidFill>
                <a:latin typeface="Helvetica Neue"/>
                <a:ea typeface="Helvetica Neue"/>
                <a:cs typeface="Helvetica Neue"/>
                <a:sym typeface="Helvetica Neue"/>
              </a:rPr>
              <a:t> avec des enfants / </a:t>
            </a:r>
            <a:r>
              <a:rPr lang="en-US" sz="1700" b="0" i="0" u="none" strike="noStrike" cap="none" dirty="0" err="1">
                <a:solidFill>
                  <a:srgbClr val="2D5C9E"/>
                </a:solidFill>
                <a:latin typeface="Helvetica Neue"/>
                <a:ea typeface="Helvetica Neue"/>
                <a:cs typeface="Helvetica Neue"/>
                <a:sym typeface="Helvetica Neue"/>
              </a:rPr>
              <a:t>moins</a:t>
            </a:r>
            <a:r>
              <a:rPr lang="en-US" sz="1700" b="0" i="0" u="none" strike="noStrike" cap="none" dirty="0">
                <a:solidFill>
                  <a:srgbClr val="2D5C9E"/>
                </a:solidFill>
                <a:latin typeface="Helvetica Neue"/>
                <a:ea typeface="Helvetica Neue"/>
                <a:cs typeface="Helvetica Neue"/>
                <a:sym typeface="Helvetica Neue"/>
              </a:rPr>
              <a:t> de 18 </a:t>
            </a:r>
            <a:r>
              <a:rPr lang="en-US" sz="1700" b="0" i="0" u="none" strike="noStrike" cap="none" dirty="0" err="1">
                <a:solidFill>
                  <a:srgbClr val="2D5C9E"/>
                </a:solidFill>
                <a:latin typeface="Helvetica Neue"/>
                <a:ea typeface="Helvetica Neue"/>
                <a:cs typeface="Helvetica Neue"/>
                <a:sym typeface="Helvetica Neue"/>
              </a:rPr>
              <a:t>ans</a:t>
            </a:r>
            <a:r>
              <a:rPr lang="en-US" sz="1700" b="0" i="0" u="none" strike="noStrike" cap="none" dirty="0">
                <a:solidFill>
                  <a:srgbClr val="2D5C9E"/>
                </a:solidFill>
                <a:latin typeface="Helvetica Neue"/>
                <a:ea typeface="Helvetica Neue"/>
                <a:cs typeface="Helvetica Neue"/>
                <a:sym typeface="Helvetica Neue"/>
              </a:rPr>
              <a:t> </a:t>
            </a:r>
            <a:r>
              <a:rPr lang="en-US" sz="1700" b="0" i="0" u="none" strike="noStrike" cap="none" dirty="0" err="1">
                <a:solidFill>
                  <a:srgbClr val="2D5C9E"/>
                </a:solidFill>
                <a:latin typeface="Helvetica Neue"/>
                <a:ea typeface="Helvetica Neue"/>
                <a:cs typeface="Helvetica Neue"/>
                <a:sym typeface="Helvetica Neue"/>
              </a:rPr>
              <a:t>sont</a:t>
            </a:r>
            <a:r>
              <a:rPr lang="en-US" sz="1700" b="0" i="0" u="none" strike="noStrike" cap="none" dirty="0">
                <a:solidFill>
                  <a:srgbClr val="2D5C9E"/>
                </a:solidFill>
                <a:latin typeface="Helvetica Neue"/>
                <a:ea typeface="Helvetica Neue"/>
                <a:cs typeface="Helvetica Neue"/>
                <a:sym typeface="Helvetica Neue"/>
              </a:rPr>
              <a:t> </a:t>
            </a:r>
            <a:r>
              <a:rPr lang="en-US" sz="1700" b="0" i="0" u="none" strike="noStrike" cap="none" dirty="0" err="1">
                <a:solidFill>
                  <a:srgbClr val="2D5C9E"/>
                </a:solidFill>
                <a:latin typeface="Helvetica Neue"/>
                <a:ea typeface="Helvetica Neue"/>
                <a:cs typeface="Helvetica Neue"/>
                <a:sym typeface="Helvetica Neue"/>
              </a:rPr>
              <a:t>interdites</a:t>
            </a:r>
            <a:endParaRPr dirty="0"/>
          </a:p>
        </p:txBody>
      </p:sp>
      <p:sp>
        <p:nvSpPr>
          <p:cNvPr id="935" name="Google Shape;935;p24"/>
          <p:cNvSpPr txBox="1"/>
          <p:nvPr/>
        </p:nvSpPr>
        <p:spPr>
          <a:xfrm>
            <a:off x="2745986" y="5873371"/>
            <a:ext cx="6868390" cy="182101"/>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100"/>
              <a:buFont typeface="Arial"/>
              <a:buNone/>
            </a:pPr>
            <a:r>
              <a:rPr lang="en-US" sz="1100" b="0" i="1" u="none" strike="noStrike" cap="none">
                <a:solidFill>
                  <a:srgbClr val="2D5C9E"/>
                </a:solidFill>
                <a:latin typeface="Helvetica Neue"/>
                <a:ea typeface="Helvetica Neue"/>
                <a:cs typeface="Helvetica Neue"/>
                <a:sym typeface="Helvetica Neue"/>
              </a:rPr>
              <a:t>Adapté des 6 principes fondamentaux de l'IASC relatifs à l’EAS, septembre 2019. Source du graphique : PAM</a:t>
            </a:r>
            <a:endParaRPr sz="1100" b="0" i="0" u="none" strike="noStrike" cap="none">
              <a:solidFill>
                <a:schemeClr val="dk1"/>
              </a:solidFill>
              <a:latin typeface="Helvetica Neue"/>
              <a:ea typeface="Helvetica Neue"/>
              <a:cs typeface="Helvetica Neue"/>
              <a:sym typeface="Helvetica Neue"/>
            </a:endParaRPr>
          </a:p>
        </p:txBody>
      </p:sp>
      <p:sp>
        <p:nvSpPr>
          <p:cNvPr id="936" name="Google Shape;936;p24"/>
          <p:cNvSpPr txBox="1"/>
          <p:nvPr/>
        </p:nvSpPr>
        <p:spPr>
          <a:xfrm>
            <a:off x="8690299" y="1965141"/>
            <a:ext cx="2626143" cy="1490793"/>
          </a:xfrm>
          <a:prstGeom prst="rect">
            <a:avLst/>
          </a:prstGeom>
          <a:noFill/>
          <a:ln>
            <a:noFill/>
          </a:ln>
        </p:spPr>
        <p:txBody>
          <a:bodyPr spcFirstLastPara="1" wrap="square" lIns="0" tIns="12700" rIns="0" bIns="0" anchor="t" anchorCtr="0">
            <a:spAutoFit/>
          </a:bodyPr>
          <a:lstStyle/>
          <a:p>
            <a:pPr marL="12700" marR="5080" lvl="0" indent="0" algn="l" rtl="0">
              <a:lnSpc>
                <a:spcPct val="112700"/>
              </a:lnSpc>
              <a:spcBef>
                <a:spcPts val="0"/>
              </a:spcBef>
              <a:spcAft>
                <a:spcPts val="0"/>
              </a:spcAft>
              <a:buClr>
                <a:srgbClr val="000000"/>
              </a:buClr>
              <a:buSzPts val="1700"/>
              <a:buFont typeface="Arial"/>
              <a:buNone/>
            </a:pPr>
            <a:r>
              <a:rPr lang="en-US" sz="1700" b="0" i="0" u="none" strike="noStrike" cap="none">
                <a:solidFill>
                  <a:srgbClr val="2D5C9E"/>
                </a:solidFill>
                <a:latin typeface="Helvetica Neue"/>
                <a:ea typeface="Helvetica Neue"/>
                <a:cs typeface="Helvetica Neue"/>
                <a:sym typeface="Helvetica Neue"/>
              </a:rPr>
              <a:t>L’échange d’argent, d’emploi, de biens ou de services contre des relations sexuelles est interdit.</a:t>
            </a:r>
            <a:endParaRPr/>
          </a:p>
        </p:txBody>
      </p:sp>
      <p:sp>
        <p:nvSpPr>
          <p:cNvPr id="937" name="Google Shape;937;p24"/>
          <p:cNvSpPr txBox="1"/>
          <p:nvPr/>
        </p:nvSpPr>
        <p:spPr>
          <a:xfrm>
            <a:off x="8711996" y="3996415"/>
            <a:ext cx="2496820" cy="1490793"/>
          </a:xfrm>
          <a:prstGeom prst="rect">
            <a:avLst/>
          </a:prstGeom>
          <a:noFill/>
          <a:ln>
            <a:noFill/>
          </a:ln>
        </p:spPr>
        <p:txBody>
          <a:bodyPr spcFirstLastPara="1" wrap="square" lIns="0" tIns="12700" rIns="0" bIns="0" anchor="t" anchorCtr="0">
            <a:spAutoFit/>
          </a:bodyPr>
          <a:lstStyle/>
          <a:p>
            <a:pPr marL="12700" marR="5080" lvl="0" indent="0" algn="l" rtl="0">
              <a:lnSpc>
                <a:spcPct val="112700"/>
              </a:lnSpc>
              <a:spcBef>
                <a:spcPts val="0"/>
              </a:spcBef>
              <a:spcAft>
                <a:spcPts val="0"/>
              </a:spcAft>
              <a:buClr>
                <a:srgbClr val="000000"/>
              </a:buClr>
              <a:buSzPts val="1700"/>
              <a:buFont typeface="Arial"/>
              <a:buNone/>
            </a:pPr>
            <a:r>
              <a:rPr lang="en-US" sz="1700" b="0" i="0" u="none" strike="noStrike" cap="none">
                <a:solidFill>
                  <a:srgbClr val="2D5C9E"/>
                </a:solidFill>
                <a:latin typeface="Helvetica Neue"/>
                <a:ea typeface="Helvetica Neue"/>
                <a:cs typeface="Helvetica Neue"/>
                <a:sym typeface="Helvetica Neue"/>
              </a:rPr>
              <a:t>Les travailleur-euses humanitaires doivent créer et maintenir un environnement propre à prévenir les EAS.</a:t>
            </a:r>
            <a:endParaRPr sz="1200" b="0" i="0" u="none" strike="noStrike" cap="none">
              <a:solidFill>
                <a:schemeClr val="dk1"/>
              </a:solidFill>
              <a:latin typeface="Helvetica Neue"/>
              <a:ea typeface="Helvetica Neue"/>
              <a:cs typeface="Helvetica Neue"/>
              <a:sym typeface="Helvetica Neue"/>
            </a:endParaRPr>
          </a:p>
        </p:txBody>
      </p:sp>
      <p:sp>
        <p:nvSpPr>
          <p:cNvPr id="938" name="Google Shape;938;p24"/>
          <p:cNvSpPr txBox="1"/>
          <p:nvPr/>
        </p:nvSpPr>
        <p:spPr>
          <a:xfrm>
            <a:off x="1211299" y="1830644"/>
            <a:ext cx="3948300" cy="7824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5000"/>
              <a:buFont typeface="Arial"/>
              <a:buNone/>
            </a:pPr>
            <a:r>
              <a:rPr lang="en-US" sz="5000" b="1" i="0" u="none" strike="noStrike" cap="none" dirty="0">
                <a:solidFill>
                  <a:srgbClr val="00AF7C"/>
                </a:solidFill>
                <a:latin typeface="Helvetica Neue"/>
                <a:ea typeface="Helvetica Neue"/>
                <a:cs typeface="Helvetica Neue"/>
                <a:sym typeface="Helvetica Neue"/>
              </a:rPr>
              <a:t>1.	              2.</a:t>
            </a:r>
            <a:endParaRPr sz="5000" b="0" i="0" u="none" strike="noStrike" cap="none" dirty="0">
              <a:solidFill>
                <a:schemeClr val="dk1"/>
              </a:solidFill>
              <a:latin typeface="Helvetica Neue"/>
              <a:ea typeface="Helvetica Neue"/>
              <a:cs typeface="Helvetica Neue"/>
              <a:sym typeface="Helvetica Neue"/>
            </a:endParaRPr>
          </a:p>
        </p:txBody>
      </p:sp>
      <p:sp>
        <p:nvSpPr>
          <p:cNvPr id="939" name="Google Shape;939;p24"/>
          <p:cNvSpPr txBox="1"/>
          <p:nvPr/>
        </p:nvSpPr>
        <p:spPr>
          <a:xfrm>
            <a:off x="1211299" y="4006797"/>
            <a:ext cx="554990" cy="7874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5000"/>
              <a:buFont typeface="Arial"/>
              <a:buNone/>
            </a:pPr>
            <a:r>
              <a:rPr lang="en-US" sz="5000" b="1" i="0" u="none" strike="noStrike" cap="none">
                <a:solidFill>
                  <a:srgbClr val="00AF7C"/>
                </a:solidFill>
                <a:latin typeface="Helvetica Neue"/>
                <a:ea typeface="Helvetica Neue"/>
                <a:cs typeface="Helvetica Neue"/>
                <a:sym typeface="Helvetica Neue"/>
              </a:rPr>
              <a:t>4.</a:t>
            </a:r>
            <a:endParaRPr sz="5000" b="0" i="0" u="none" strike="noStrike" cap="none">
              <a:solidFill>
                <a:schemeClr val="dk1"/>
              </a:solidFill>
              <a:latin typeface="Helvetica Neue"/>
              <a:ea typeface="Helvetica Neue"/>
              <a:cs typeface="Helvetica Neue"/>
              <a:sym typeface="Helvetica Neue"/>
            </a:endParaRPr>
          </a:p>
        </p:txBody>
      </p:sp>
      <p:sp>
        <p:nvSpPr>
          <p:cNvPr id="940" name="Google Shape;940;p24"/>
          <p:cNvSpPr txBox="1"/>
          <p:nvPr/>
        </p:nvSpPr>
        <p:spPr>
          <a:xfrm>
            <a:off x="4604299" y="4006797"/>
            <a:ext cx="554990" cy="7874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5000"/>
              <a:buFont typeface="Arial"/>
              <a:buNone/>
            </a:pPr>
            <a:r>
              <a:rPr lang="en-US" sz="5000" b="1" i="0" u="none" strike="noStrike" cap="none">
                <a:solidFill>
                  <a:srgbClr val="00AF7C"/>
                </a:solidFill>
                <a:latin typeface="Helvetica Neue"/>
                <a:ea typeface="Helvetica Neue"/>
                <a:cs typeface="Helvetica Neue"/>
                <a:sym typeface="Helvetica Neue"/>
              </a:rPr>
              <a:t>5.</a:t>
            </a:r>
            <a:endParaRPr sz="5000" b="0" i="0" u="none" strike="noStrike" cap="none">
              <a:solidFill>
                <a:schemeClr val="dk1"/>
              </a:solidFill>
              <a:latin typeface="Helvetica Neue"/>
              <a:ea typeface="Helvetica Neue"/>
              <a:cs typeface="Helvetica Neue"/>
              <a:sym typeface="Helvetica Neue"/>
            </a:endParaRPr>
          </a:p>
        </p:txBody>
      </p:sp>
      <p:sp>
        <p:nvSpPr>
          <p:cNvPr id="941" name="Google Shape;941;p24"/>
          <p:cNvSpPr txBox="1"/>
          <p:nvPr/>
        </p:nvSpPr>
        <p:spPr>
          <a:xfrm>
            <a:off x="7997300" y="1830644"/>
            <a:ext cx="554990" cy="7874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5000"/>
              <a:buFont typeface="Arial"/>
              <a:buNone/>
            </a:pPr>
            <a:r>
              <a:rPr lang="en-US" sz="5000" b="1" i="0" u="none" strike="noStrike" cap="none">
                <a:solidFill>
                  <a:srgbClr val="00AF7C"/>
                </a:solidFill>
                <a:latin typeface="Helvetica Neue"/>
                <a:ea typeface="Helvetica Neue"/>
                <a:cs typeface="Helvetica Neue"/>
                <a:sym typeface="Helvetica Neue"/>
              </a:rPr>
              <a:t>3.</a:t>
            </a:r>
            <a:endParaRPr sz="5000" b="0" i="0" u="none" strike="noStrike" cap="none">
              <a:solidFill>
                <a:schemeClr val="dk1"/>
              </a:solidFill>
              <a:latin typeface="Helvetica Neue"/>
              <a:ea typeface="Helvetica Neue"/>
              <a:cs typeface="Helvetica Neue"/>
              <a:sym typeface="Helvetica Neue"/>
            </a:endParaRPr>
          </a:p>
        </p:txBody>
      </p:sp>
      <p:sp>
        <p:nvSpPr>
          <p:cNvPr id="942" name="Google Shape;942;p24"/>
          <p:cNvSpPr txBox="1"/>
          <p:nvPr/>
        </p:nvSpPr>
        <p:spPr>
          <a:xfrm>
            <a:off x="7997300" y="4006797"/>
            <a:ext cx="554990" cy="7874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5000"/>
              <a:buFont typeface="Arial"/>
              <a:buNone/>
            </a:pPr>
            <a:r>
              <a:rPr lang="en-US" sz="5000" b="1" i="0" u="none" strike="noStrike" cap="none">
                <a:solidFill>
                  <a:srgbClr val="00AF7C"/>
                </a:solidFill>
                <a:latin typeface="Helvetica Neue"/>
                <a:ea typeface="Helvetica Neue"/>
                <a:cs typeface="Helvetica Neue"/>
                <a:sym typeface="Helvetica Neue"/>
              </a:rPr>
              <a:t>6.</a:t>
            </a:r>
            <a:endParaRPr sz="5000" b="0" i="0" u="none" strike="noStrike" cap="none">
              <a:solidFill>
                <a:schemeClr val="dk1"/>
              </a:solidFill>
              <a:latin typeface="Helvetica Neue"/>
              <a:ea typeface="Helvetica Neue"/>
              <a:cs typeface="Helvetica Neue"/>
              <a:sym typeface="Helvetica Neue"/>
            </a:endParaRPr>
          </a:p>
        </p:txBody>
      </p:sp>
      <p:sp>
        <p:nvSpPr>
          <p:cNvPr id="943" name="Google Shape;943;p24"/>
          <p:cNvSpPr txBox="1">
            <a:spLocks noGrp="1"/>
          </p:cNvSpPr>
          <p:nvPr>
            <p:ph type="title"/>
          </p:nvPr>
        </p:nvSpPr>
        <p:spPr>
          <a:xfrm>
            <a:off x="1211299" y="283369"/>
            <a:ext cx="9840362" cy="782265"/>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b="1" dirty="0" err="1">
                <a:solidFill>
                  <a:srgbClr val="2D5C9E"/>
                </a:solidFill>
                <a:latin typeface="Helvetica Neue"/>
                <a:ea typeface="Helvetica Neue"/>
                <a:cs typeface="Helvetica Neue"/>
                <a:sym typeface="Helvetica Neue"/>
              </a:rPr>
              <a:t>Principes</a:t>
            </a:r>
            <a:r>
              <a:rPr lang="en-US" b="1" dirty="0">
                <a:solidFill>
                  <a:srgbClr val="2D5C9E"/>
                </a:solidFill>
                <a:latin typeface="Helvetica Neue"/>
                <a:ea typeface="Helvetica Neue"/>
                <a:cs typeface="Helvetica Neue"/>
                <a:sym typeface="Helvetica Neue"/>
              </a:rPr>
              <a:t> </a:t>
            </a:r>
            <a:r>
              <a:rPr lang="en-US" b="1" dirty="0" err="1">
                <a:solidFill>
                  <a:srgbClr val="2D5C9E"/>
                </a:solidFill>
                <a:latin typeface="Helvetica Neue"/>
                <a:ea typeface="Helvetica Neue"/>
                <a:cs typeface="Helvetica Neue"/>
                <a:sym typeface="Helvetica Neue"/>
              </a:rPr>
              <a:t>fondamentaux</a:t>
            </a:r>
            <a:r>
              <a:rPr lang="en-US" b="1" dirty="0">
                <a:solidFill>
                  <a:srgbClr val="2D5C9E"/>
                </a:solidFill>
                <a:latin typeface="Helvetica Neue"/>
                <a:ea typeface="Helvetica Neue"/>
                <a:cs typeface="Helvetica Neue"/>
                <a:sym typeface="Helvetica Neue"/>
              </a:rPr>
              <a:t> </a:t>
            </a:r>
            <a:r>
              <a:rPr lang="en-US" dirty="0"/>
              <a:t>de IASC</a:t>
            </a:r>
            <a:endParaRPr dirty="0"/>
          </a:p>
        </p:txBody>
      </p:sp>
      <p:sp>
        <p:nvSpPr>
          <p:cNvPr id="944" name="Google Shape;944;p24"/>
          <p:cNvSpPr txBox="1"/>
          <p:nvPr/>
        </p:nvSpPr>
        <p:spPr>
          <a:xfrm>
            <a:off x="1917001" y="3429705"/>
            <a:ext cx="2070100" cy="401392"/>
          </a:xfrm>
          <a:prstGeom prst="rect">
            <a:avLst/>
          </a:prstGeom>
          <a:solidFill>
            <a:srgbClr val="00AF7C"/>
          </a:solidFill>
          <a:ln>
            <a:noFill/>
          </a:ln>
        </p:spPr>
        <p:txBody>
          <a:bodyPr spcFirstLastPara="1" wrap="square" lIns="0" tIns="31750" rIns="0" bIns="0" anchor="t" anchorCtr="0">
            <a:spAutoFit/>
          </a:bodyPr>
          <a:lstStyle/>
          <a:p>
            <a:pPr marL="10795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Helvetica Neue"/>
                <a:ea typeface="Helvetica Neue"/>
                <a:cs typeface="Helvetica Neue"/>
                <a:sym typeface="Helvetica Neue"/>
              </a:rPr>
              <a:t>PAS DE  SECONDE CHANCE</a:t>
            </a:r>
            <a:endParaRPr sz="1200" b="0" i="0" u="none" strike="noStrike" cap="none">
              <a:solidFill>
                <a:schemeClr val="dk1"/>
              </a:solidFill>
              <a:latin typeface="Helvetica Neue"/>
              <a:ea typeface="Helvetica Neue"/>
              <a:cs typeface="Helvetica Neue"/>
              <a:sym typeface="Helvetica Neue"/>
            </a:endParaRPr>
          </a:p>
        </p:txBody>
      </p:sp>
      <p:sp>
        <p:nvSpPr>
          <p:cNvPr id="945" name="Google Shape;945;p24"/>
          <p:cNvSpPr txBox="1"/>
          <p:nvPr/>
        </p:nvSpPr>
        <p:spPr>
          <a:xfrm>
            <a:off x="1904300" y="5340150"/>
            <a:ext cx="2070100" cy="401392"/>
          </a:xfrm>
          <a:prstGeom prst="rect">
            <a:avLst/>
          </a:prstGeom>
          <a:solidFill>
            <a:srgbClr val="00AF7C"/>
          </a:solidFill>
          <a:ln>
            <a:noFill/>
          </a:ln>
        </p:spPr>
        <p:txBody>
          <a:bodyPr spcFirstLastPara="1" wrap="square" lIns="0" tIns="31750" rIns="0" bIns="0" anchor="t" anchorCtr="0">
            <a:spAutoFit/>
          </a:bodyPr>
          <a:lstStyle/>
          <a:p>
            <a:pPr marL="10795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Helvetica Neue"/>
                <a:ea typeface="Helvetica Neue"/>
                <a:cs typeface="Helvetica Neue"/>
                <a:sym typeface="Helvetica Neue"/>
              </a:rPr>
              <a:t>PAS DE SEXE AVEC LES BÉNÉFICIAIRES</a:t>
            </a:r>
            <a:endParaRPr sz="1200" b="0" i="0" u="none" strike="noStrike" cap="none">
              <a:solidFill>
                <a:schemeClr val="dk1"/>
              </a:solidFill>
              <a:latin typeface="Helvetica Neue"/>
              <a:ea typeface="Helvetica Neue"/>
              <a:cs typeface="Helvetica Neue"/>
              <a:sym typeface="Helvetica Neue"/>
            </a:endParaRPr>
          </a:p>
        </p:txBody>
      </p:sp>
      <p:sp>
        <p:nvSpPr>
          <p:cNvPr id="946" name="Google Shape;946;p24"/>
          <p:cNvSpPr txBox="1"/>
          <p:nvPr/>
        </p:nvSpPr>
        <p:spPr>
          <a:xfrm>
            <a:off x="5295949" y="5408301"/>
            <a:ext cx="2070100" cy="201337"/>
          </a:xfrm>
          <a:prstGeom prst="rect">
            <a:avLst/>
          </a:prstGeom>
          <a:solidFill>
            <a:srgbClr val="00AF7C"/>
          </a:solidFill>
          <a:ln>
            <a:noFill/>
          </a:ln>
        </p:spPr>
        <p:txBody>
          <a:bodyPr spcFirstLastPara="1" wrap="square" lIns="0" tIns="31750" rIns="0" bIns="0" anchor="t" anchorCtr="0">
            <a:spAutoFit/>
          </a:bodyPr>
          <a:lstStyle/>
          <a:p>
            <a:pPr marL="10795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FFFFFF"/>
                </a:solidFill>
                <a:latin typeface="Helvetica Neue"/>
                <a:ea typeface="Helvetica Neue"/>
                <a:cs typeface="Helvetica Neue"/>
                <a:sym typeface="Helvetica Neue"/>
              </a:rPr>
              <a:t>OBLIGATION DE SIGNALER</a:t>
            </a:r>
            <a:endParaRPr sz="1100" b="0" i="0" u="none" strike="noStrike" cap="none">
              <a:solidFill>
                <a:schemeClr val="dk1"/>
              </a:solidFill>
              <a:latin typeface="Helvetica Neue"/>
              <a:ea typeface="Helvetica Neue"/>
              <a:cs typeface="Helvetica Neue"/>
              <a:sym typeface="Helvetica Neue"/>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951"/>
        <p:cNvGrpSpPr/>
        <p:nvPr/>
      </p:nvGrpSpPr>
      <p:grpSpPr>
        <a:xfrm>
          <a:off x="0" y="0"/>
          <a:ext cx="0" cy="0"/>
          <a:chOff x="0" y="0"/>
          <a:chExt cx="0" cy="0"/>
        </a:xfrm>
      </p:grpSpPr>
      <p:sp>
        <p:nvSpPr>
          <p:cNvPr id="952" name="Google Shape;952;p25"/>
          <p:cNvSpPr/>
          <p:nvPr/>
        </p:nvSpPr>
        <p:spPr>
          <a:xfrm>
            <a:off x="0" y="6350"/>
            <a:ext cx="504190" cy="6851650"/>
          </a:xfrm>
          <a:custGeom>
            <a:avLst/>
            <a:gdLst/>
            <a:ahLst/>
            <a:cxnLst/>
            <a:rect l="l" t="t" r="r" b="b"/>
            <a:pathLst>
              <a:path w="504190" h="6851650" extrusionOk="0">
                <a:moveTo>
                  <a:pt x="503999" y="0"/>
                </a:moveTo>
                <a:lnTo>
                  <a:pt x="0" y="0"/>
                </a:lnTo>
                <a:lnTo>
                  <a:pt x="0" y="6851650"/>
                </a:lnTo>
                <a:lnTo>
                  <a:pt x="503999" y="6851650"/>
                </a:lnTo>
                <a:lnTo>
                  <a:pt x="503999" y="0"/>
                </a:lnTo>
                <a:close/>
              </a:path>
            </a:pathLst>
          </a:custGeom>
          <a:solidFill>
            <a:srgbClr val="2D5C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953" name="Google Shape;953;p25"/>
          <p:cNvGrpSpPr/>
          <p:nvPr/>
        </p:nvGrpSpPr>
        <p:grpSpPr>
          <a:xfrm>
            <a:off x="10288918" y="6233401"/>
            <a:ext cx="305562" cy="294640"/>
            <a:chOff x="10288918" y="6233401"/>
            <a:chExt cx="305562" cy="294640"/>
          </a:xfrm>
        </p:grpSpPr>
        <p:pic>
          <p:nvPicPr>
            <p:cNvPr id="954" name="Google Shape;954;p25"/>
            <p:cNvPicPr preferRelativeResize="0"/>
            <p:nvPr/>
          </p:nvPicPr>
          <p:blipFill rotWithShape="1">
            <a:blip r:embed="rId3">
              <a:alphaModFix/>
            </a:blip>
            <a:srcRect/>
            <a:stretch/>
          </p:blipFill>
          <p:spPr>
            <a:xfrm>
              <a:off x="10288918" y="6233401"/>
              <a:ext cx="305562" cy="294640"/>
            </a:xfrm>
            <a:prstGeom prst="rect">
              <a:avLst/>
            </a:prstGeom>
            <a:noFill/>
            <a:ln>
              <a:noFill/>
            </a:ln>
          </p:spPr>
        </p:pic>
        <p:pic>
          <p:nvPicPr>
            <p:cNvPr id="955" name="Google Shape;955;p25"/>
            <p:cNvPicPr preferRelativeResize="0"/>
            <p:nvPr/>
          </p:nvPicPr>
          <p:blipFill rotWithShape="1">
            <a:blip r:embed="rId4">
              <a:alphaModFix/>
            </a:blip>
            <a:srcRect/>
            <a:stretch/>
          </p:blipFill>
          <p:spPr>
            <a:xfrm>
              <a:off x="10494603" y="6365671"/>
              <a:ext cx="2594" cy="24987"/>
            </a:xfrm>
            <a:prstGeom prst="rect">
              <a:avLst/>
            </a:prstGeom>
            <a:noFill/>
            <a:ln>
              <a:noFill/>
            </a:ln>
          </p:spPr>
        </p:pic>
        <p:pic>
          <p:nvPicPr>
            <p:cNvPr id="956" name="Google Shape;956;p25"/>
            <p:cNvPicPr preferRelativeResize="0"/>
            <p:nvPr/>
          </p:nvPicPr>
          <p:blipFill rotWithShape="1">
            <a:blip r:embed="rId5">
              <a:alphaModFix/>
            </a:blip>
            <a:srcRect/>
            <a:stretch/>
          </p:blipFill>
          <p:spPr>
            <a:xfrm>
              <a:off x="10328376" y="6316154"/>
              <a:ext cx="62623" cy="59817"/>
            </a:xfrm>
            <a:prstGeom prst="rect">
              <a:avLst/>
            </a:prstGeom>
            <a:noFill/>
            <a:ln>
              <a:noFill/>
            </a:ln>
          </p:spPr>
        </p:pic>
        <p:pic>
          <p:nvPicPr>
            <p:cNvPr id="957" name="Google Shape;957;p25"/>
            <p:cNvPicPr preferRelativeResize="0"/>
            <p:nvPr/>
          </p:nvPicPr>
          <p:blipFill rotWithShape="1">
            <a:blip r:embed="rId6">
              <a:alphaModFix/>
            </a:blip>
            <a:srcRect/>
            <a:stretch/>
          </p:blipFill>
          <p:spPr>
            <a:xfrm>
              <a:off x="10498074" y="6316154"/>
              <a:ext cx="56108" cy="37452"/>
            </a:xfrm>
            <a:prstGeom prst="rect">
              <a:avLst/>
            </a:prstGeom>
            <a:noFill/>
            <a:ln>
              <a:noFill/>
            </a:ln>
          </p:spPr>
        </p:pic>
        <p:pic>
          <p:nvPicPr>
            <p:cNvPr id="958" name="Google Shape;958;p25"/>
            <p:cNvPicPr preferRelativeResize="0"/>
            <p:nvPr/>
          </p:nvPicPr>
          <p:blipFill rotWithShape="1">
            <a:blip r:embed="rId7">
              <a:alphaModFix/>
            </a:blip>
            <a:srcRect/>
            <a:stretch/>
          </p:blipFill>
          <p:spPr>
            <a:xfrm>
              <a:off x="10310127" y="6401244"/>
              <a:ext cx="105105" cy="84810"/>
            </a:xfrm>
            <a:prstGeom prst="rect">
              <a:avLst/>
            </a:prstGeom>
            <a:noFill/>
            <a:ln>
              <a:noFill/>
            </a:ln>
          </p:spPr>
        </p:pic>
        <p:sp>
          <p:nvSpPr>
            <p:cNvPr id="959" name="Google Shape;959;p25"/>
            <p:cNvSpPr/>
            <p:nvPr/>
          </p:nvSpPr>
          <p:spPr>
            <a:xfrm>
              <a:off x="10389350" y="6382054"/>
              <a:ext cx="6350" cy="46990"/>
            </a:xfrm>
            <a:custGeom>
              <a:avLst/>
              <a:gdLst/>
              <a:ahLst/>
              <a:cxnLst/>
              <a:rect l="l" t="t" r="r" b="b"/>
              <a:pathLst>
                <a:path w="6350" h="46989" extrusionOk="0">
                  <a:moveTo>
                    <a:pt x="1562" y="45453"/>
                  </a:moveTo>
                  <a:lnTo>
                    <a:pt x="0" y="46863"/>
                  </a:lnTo>
                  <a:lnTo>
                    <a:pt x="1562" y="45453"/>
                  </a:lnTo>
                  <a:close/>
                </a:path>
                <a:path w="6350" h="46989" extrusionOk="0">
                  <a:moveTo>
                    <a:pt x="2197" y="7683"/>
                  </a:moveTo>
                  <a:lnTo>
                    <a:pt x="2006" y="1549"/>
                  </a:lnTo>
                  <a:lnTo>
                    <a:pt x="1879" y="0"/>
                  </a:lnTo>
                  <a:lnTo>
                    <a:pt x="1993" y="4622"/>
                  </a:lnTo>
                  <a:lnTo>
                    <a:pt x="2197" y="7683"/>
                  </a:lnTo>
                  <a:close/>
                </a:path>
                <a:path w="6350" h="46989" extrusionOk="0">
                  <a:moveTo>
                    <a:pt x="6159" y="40716"/>
                  </a:moveTo>
                  <a:lnTo>
                    <a:pt x="4622" y="42418"/>
                  </a:lnTo>
                  <a:lnTo>
                    <a:pt x="6159" y="40716"/>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0" name="Google Shape;960;p25"/>
            <p:cNvSpPr/>
            <p:nvPr/>
          </p:nvSpPr>
          <p:spPr>
            <a:xfrm>
              <a:off x="10382062" y="6380524"/>
              <a:ext cx="15240" cy="50165"/>
            </a:xfrm>
            <a:custGeom>
              <a:avLst/>
              <a:gdLst/>
              <a:ahLst/>
              <a:cxnLst/>
              <a:rect l="l" t="t" r="r" b="b"/>
              <a:pathLst>
                <a:path w="15240" h="50164" extrusionOk="0">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extrusionOk="0">
                  <a:moveTo>
                    <a:pt x="9347" y="4648"/>
                  </a:moveTo>
                  <a:lnTo>
                    <a:pt x="9486" y="9207"/>
                  </a:lnTo>
                  <a:lnTo>
                    <a:pt x="9631" y="9207"/>
                  </a:lnTo>
                  <a:lnTo>
                    <a:pt x="9347" y="4648"/>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1" name="Google Shape;961;p25"/>
            <p:cNvSpPr/>
            <p:nvPr/>
          </p:nvSpPr>
          <p:spPr>
            <a:xfrm>
              <a:off x="10387749" y="6330721"/>
              <a:ext cx="8255" cy="48260"/>
            </a:xfrm>
            <a:custGeom>
              <a:avLst/>
              <a:gdLst/>
              <a:ahLst/>
              <a:cxnLst/>
              <a:rect l="l" t="t" r="r" b="b"/>
              <a:pathLst>
                <a:path w="8254" h="48260" extrusionOk="0">
                  <a:moveTo>
                    <a:pt x="1612" y="1320"/>
                  </a:moveTo>
                  <a:lnTo>
                    <a:pt x="0" y="0"/>
                  </a:lnTo>
                  <a:lnTo>
                    <a:pt x="1612" y="1333"/>
                  </a:lnTo>
                  <a:close/>
                </a:path>
                <a:path w="8254" h="48260" extrusionOk="0">
                  <a:moveTo>
                    <a:pt x="3162" y="2730"/>
                  </a:moveTo>
                  <a:lnTo>
                    <a:pt x="1612" y="1333"/>
                  </a:lnTo>
                  <a:lnTo>
                    <a:pt x="3162" y="2743"/>
                  </a:lnTo>
                  <a:close/>
                </a:path>
                <a:path w="8254" h="48260" extrusionOk="0">
                  <a:moveTo>
                    <a:pt x="3797" y="40551"/>
                  </a:moveTo>
                  <a:lnTo>
                    <a:pt x="3594" y="43586"/>
                  </a:lnTo>
                  <a:lnTo>
                    <a:pt x="3479" y="46609"/>
                  </a:lnTo>
                  <a:lnTo>
                    <a:pt x="3479" y="48107"/>
                  </a:lnTo>
                  <a:lnTo>
                    <a:pt x="3606" y="46482"/>
                  </a:lnTo>
                  <a:lnTo>
                    <a:pt x="3708" y="43421"/>
                  </a:lnTo>
                  <a:lnTo>
                    <a:pt x="3708" y="41973"/>
                  </a:lnTo>
                  <a:lnTo>
                    <a:pt x="3797" y="40551"/>
                  </a:lnTo>
                  <a:close/>
                </a:path>
                <a:path w="8254" h="48260" extrusionOk="0">
                  <a:moveTo>
                    <a:pt x="6235" y="5778"/>
                  </a:moveTo>
                  <a:lnTo>
                    <a:pt x="4660" y="4191"/>
                  </a:lnTo>
                  <a:lnTo>
                    <a:pt x="3162" y="2743"/>
                  </a:lnTo>
                  <a:lnTo>
                    <a:pt x="6235" y="5778"/>
                  </a:lnTo>
                  <a:close/>
                </a:path>
                <a:path w="8254" h="48260" extrusionOk="0">
                  <a:moveTo>
                    <a:pt x="7759" y="7467"/>
                  </a:moveTo>
                  <a:lnTo>
                    <a:pt x="6235" y="5778"/>
                  </a:lnTo>
                  <a:lnTo>
                    <a:pt x="7759" y="748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2" name="Google Shape;962;p25"/>
            <p:cNvSpPr/>
            <p:nvPr/>
          </p:nvSpPr>
          <p:spPr>
            <a:xfrm>
              <a:off x="10382055" y="6330731"/>
              <a:ext cx="15240" cy="50165"/>
            </a:xfrm>
            <a:custGeom>
              <a:avLst/>
              <a:gdLst/>
              <a:ahLst/>
              <a:cxnLst/>
              <a:rect l="l" t="t" r="r" b="b"/>
              <a:pathLst>
                <a:path w="15240" h="50164" extrusionOk="0">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extrusionOk="0">
                  <a:moveTo>
                    <a:pt x="9631" y="40538"/>
                  </a:moveTo>
                  <a:lnTo>
                    <a:pt x="9486" y="40538"/>
                  </a:lnTo>
                  <a:lnTo>
                    <a:pt x="9359" y="44831"/>
                  </a:lnTo>
                  <a:lnTo>
                    <a:pt x="9631" y="40538"/>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3" name="Google Shape;963;p25"/>
            <p:cNvSpPr/>
            <p:nvPr/>
          </p:nvSpPr>
          <p:spPr>
            <a:xfrm>
              <a:off x="10399167" y="6446951"/>
              <a:ext cx="1905" cy="1270"/>
            </a:xfrm>
            <a:custGeom>
              <a:avLst/>
              <a:gdLst/>
              <a:ahLst/>
              <a:cxnLst/>
              <a:rect l="l" t="t" r="r" b="b"/>
              <a:pathLst>
                <a:path w="1904" h="1270" extrusionOk="0">
                  <a:moveTo>
                    <a:pt x="1498" y="0"/>
                  </a:moveTo>
                  <a:lnTo>
                    <a:pt x="0" y="1231"/>
                  </a:lnTo>
                  <a:lnTo>
                    <a:pt x="1498"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4" name="Google Shape;964;p25"/>
            <p:cNvSpPr/>
            <p:nvPr/>
          </p:nvSpPr>
          <p:spPr>
            <a:xfrm>
              <a:off x="10396011" y="6443036"/>
              <a:ext cx="19685" cy="25400"/>
            </a:xfrm>
            <a:custGeom>
              <a:avLst/>
              <a:gdLst/>
              <a:ahLst/>
              <a:cxnLst/>
              <a:rect l="l" t="t" r="r" b="b"/>
              <a:pathLst>
                <a:path w="19684" h="25400" extrusionOk="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5" name="Google Shape;965;p25"/>
            <p:cNvSpPr/>
            <p:nvPr/>
          </p:nvSpPr>
          <p:spPr>
            <a:xfrm>
              <a:off x="10414835" y="6340154"/>
              <a:ext cx="3175" cy="11430"/>
            </a:xfrm>
            <a:custGeom>
              <a:avLst/>
              <a:gdLst/>
              <a:ahLst/>
              <a:cxnLst/>
              <a:rect l="l" t="t" r="r" b="b"/>
              <a:pathLst>
                <a:path w="3175" h="11429" extrusionOk="0">
                  <a:moveTo>
                    <a:pt x="1206" y="6032"/>
                  </a:moveTo>
                  <a:lnTo>
                    <a:pt x="457" y="8851"/>
                  </a:lnTo>
                  <a:lnTo>
                    <a:pt x="254" y="9855"/>
                  </a:lnTo>
                  <a:lnTo>
                    <a:pt x="0" y="10833"/>
                  </a:lnTo>
                  <a:lnTo>
                    <a:pt x="266" y="9855"/>
                  </a:lnTo>
                  <a:lnTo>
                    <a:pt x="469" y="8851"/>
                  </a:lnTo>
                  <a:lnTo>
                    <a:pt x="1206" y="6032"/>
                  </a:lnTo>
                  <a:close/>
                </a:path>
                <a:path w="3175" h="11429" extrusionOk="0">
                  <a:moveTo>
                    <a:pt x="1859" y="3781"/>
                  </a:moveTo>
                  <a:lnTo>
                    <a:pt x="1723" y="4203"/>
                  </a:lnTo>
                  <a:lnTo>
                    <a:pt x="1206" y="6032"/>
                  </a:lnTo>
                  <a:lnTo>
                    <a:pt x="1859" y="3781"/>
                  </a:lnTo>
                  <a:close/>
                </a:path>
                <a:path w="3175" h="11429" extrusionOk="0">
                  <a:moveTo>
                    <a:pt x="3048" y="0"/>
                  </a:moveTo>
                  <a:lnTo>
                    <a:pt x="1859" y="3781"/>
                  </a:lnTo>
                  <a:lnTo>
                    <a:pt x="2311" y="2387"/>
                  </a:lnTo>
                  <a:lnTo>
                    <a:pt x="3048"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6" name="Google Shape;966;p25"/>
            <p:cNvSpPr/>
            <p:nvPr/>
          </p:nvSpPr>
          <p:spPr>
            <a:xfrm>
              <a:off x="10400409" y="6317929"/>
              <a:ext cx="19685" cy="33655"/>
            </a:xfrm>
            <a:custGeom>
              <a:avLst/>
              <a:gdLst/>
              <a:ahLst/>
              <a:cxnLst/>
              <a:rect l="l" t="t" r="r" b="b"/>
              <a:pathLst>
                <a:path w="19684" h="33654" extrusionOk="0">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7" name="Google Shape;967;p25"/>
            <p:cNvSpPr/>
            <p:nvPr/>
          </p:nvSpPr>
          <p:spPr>
            <a:xfrm>
              <a:off x="10465042" y="6460286"/>
              <a:ext cx="5715" cy="8890"/>
            </a:xfrm>
            <a:custGeom>
              <a:avLst/>
              <a:gdLst/>
              <a:ahLst/>
              <a:cxnLst/>
              <a:rect l="l" t="t" r="r" b="b"/>
              <a:pathLst>
                <a:path w="5715" h="8889" extrusionOk="0">
                  <a:moveTo>
                    <a:pt x="1524" y="6553"/>
                  </a:moveTo>
                  <a:lnTo>
                    <a:pt x="508" y="7975"/>
                  </a:lnTo>
                  <a:lnTo>
                    <a:pt x="0" y="8636"/>
                  </a:lnTo>
                  <a:lnTo>
                    <a:pt x="520" y="7975"/>
                  </a:lnTo>
                  <a:lnTo>
                    <a:pt x="1524" y="6553"/>
                  </a:lnTo>
                  <a:close/>
                </a:path>
                <a:path w="5715" h="8889" extrusionOk="0">
                  <a:moveTo>
                    <a:pt x="4483" y="2336"/>
                  </a:moveTo>
                  <a:lnTo>
                    <a:pt x="1524" y="6553"/>
                  </a:lnTo>
                  <a:lnTo>
                    <a:pt x="3390" y="3924"/>
                  </a:lnTo>
                  <a:lnTo>
                    <a:pt x="4483" y="2336"/>
                  </a:lnTo>
                  <a:close/>
                </a:path>
                <a:path w="5715" h="8889" extrusionOk="0">
                  <a:moveTo>
                    <a:pt x="5537" y="711"/>
                  </a:moveTo>
                  <a:lnTo>
                    <a:pt x="5321" y="495"/>
                  </a:lnTo>
                  <a:lnTo>
                    <a:pt x="4699" y="0"/>
                  </a:lnTo>
                  <a:lnTo>
                    <a:pt x="5105" y="355"/>
                  </a:lnTo>
                  <a:lnTo>
                    <a:pt x="5537" y="723"/>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8" name="Google Shape;968;p25"/>
            <p:cNvSpPr/>
            <p:nvPr/>
          </p:nvSpPr>
          <p:spPr>
            <a:xfrm>
              <a:off x="10449519" y="6446133"/>
              <a:ext cx="21590" cy="24765"/>
            </a:xfrm>
            <a:custGeom>
              <a:avLst/>
              <a:gdLst/>
              <a:ahLst/>
              <a:cxnLst/>
              <a:rect l="l" t="t" r="r" b="b"/>
              <a:pathLst>
                <a:path w="21590" h="24764" extrusionOk="0">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9" name="Google Shape;969;p25"/>
            <p:cNvSpPr/>
            <p:nvPr/>
          </p:nvSpPr>
          <p:spPr>
            <a:xfrm>
              <a:off x="10442905" y="6282588"/>
              <a:ext cx="22225" cy="14604"/>
            </a:xfrm>
            <a:custGeom>
              <a:avLst/>
              <a:gdLst/>
              <a:ahLst/>
              <a:cxnLst/>
              <a:rect l="l" t="t" r="r" b="b"/>
              <a:pathLst>
                <a:path w="22225" h="14604" extrusionOk="0">
                  <a:moveTo>
                    <a:pt x="12" y="14097"/>
                  </a:moveTo>
                  <a:close/>
                </a:path>
                <a:path w="22225" h="14604" extrusionOk="0">
                  <a:moveTo>
                    <a:pt x="15684" y="1435"/>
                  </a:moveTo>
                  <a:lnTo>
                    <a:pt x="14401" y="0"/>
                  </a:lnTo>
                  <a:lnTo>
                    <a:pt x="15684" y="1435"/>
                  </a:lnTo>
                  <a:close/>
                </a:path>
                <a:path w="22225" h="14604" extrusionOk="0">
                  <a:moveTo>
                    <a:pt x="18161" y="4368"/>
                  </a:moveTo>
                  <a:lnTo>
                    <a:pt x="16929" y="2870"/>
                  </a:lnTo>
                  <a:lnTo>
                    <a:pt x="15684" y="1435"/>
                  </a:lnTo>
                  <a:lnTo>
                    <a:pt x="18161" y="4368"/>
                  </a:lnTo>
                  <a:close/>
                </a:path>
                <a:path w="22225" h="14604" extrusionOk="0">
                  <a:moveTo>
                    <a:pt x="21209" y="8280"/>
                  </a:moveTo>
                  <a:lnTo>
                    <a:pt x="20066" y="6756"/>
                  </a:lnTo>
                  <a:lnTo>
                    <a:pt x="21209" y="8280"/>
                  </a:lnTo>
                  <a:close/>
                </a:path>
                <a:path w="22225" h="14604" extrusionOk="0">
                  <a:moveTo>
                    <a:pt x="21704" y="8877"/>
                  </a:moveTo>
                  <a:lnTo>
                    <a:pt x="21475" y="8559"/>
                  </a:lnTo>
                  <a:lnTo>
                    <a:pt x="21209" y="8280"/>
                  </a:lnTo>
                  <a:lnTo>
                    <a:pt x="21463" y="8572"/>
                  </a:lnTo>
                  <a:lnTo>
                    <a:pt x="21691" y="889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70" name="Google Shape;970;p25"/>
            <p:cNvSpPr/>
            <p:nvPr/>
          </p:nvSpPr>
          <p:spPr>
            <a:xfrm>
              <a:off x="10442910" y="6282592"/>
              <a:ext cx="22225" cy="23495"/>
            </a:xfrm>
            <a:custGeom>
              <a:avLst/>
              <a:gdLst/>
              <a:ahLst/>
              <a:cxnLst/>
              <a:rect l="l" t="t" r="r" b="b"/>
              <a:pathLst>
                <a:path w="22225" h="23495" extrusionOk="0">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71" name="Google Shape;971;p25"/>
            <p:cNvSpPr/>
            <p:nvPr/>
          </p:nvSpPr>
          <p:spPr>
            <a:xfrm>
              <a:off x="10497751" y="6353609"/>
              <a:ext cx="6350" cy="10795"/>
            </a:xfrm>
            <a:custGeom>
              <a:avLst/>
              <a:gdLst/>
              <a:ahLst/>
              <a:cxnLst/>
              <a:rect l="l" t="t" r="r" b="b"/>
              <a:pathLst>
                <a:path w="6350" h="10795" extrusionOk="0">
                  <a:moveTo>
                    <a:pt x="1184" y="7898"/>
                  </a:moveTo>
                  <a:lnTo>
                    <a:pt x="622" y="9042"/>
                  </a:lnTo>
                  <a:lnTo>
                    <a:pt x="0" y="10528"/>
                  </a:lnTo>
                  <a:lnTo>
                    <a:pt x="635" y="9042"/>
                  </a:lnTo>
                  <a:lnTo>
                    <a:pt x="1184" y="7898"/>
                  </a:lnTo>
                  <a:close/>
                </a:path>
                <a:path w="6350" h="10795" extrusionOk="0">
                  <a:moveTo>
                    <a:pt x="6019" y="0"/>
                  </a:moveTo>
                  <a:lnTo>
                    <a:pt x="4203" y="2362"/>
                  </a:lnTo>
                  <a:lnTo>
                    <a:pt x="2628" y="4889"/>
                  </a:lnTo>
                  <a:lnTo>
                    <a:pt x="4216" y="2362"/>
                  </a:lnTo>
                  <a:lnTo>
                    <a:pt x="6019"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72" name="Google Shape;972;p25"/>
            <p:cNvSpPr/>
            <p:nvPr/>
          </p:nvSpPr>
          <p:spPr>
            <a:xfrm>
              <a:off x="10488887" y="6330723"/>
              <a:ext cx="15240" cy="50165"/>
            </a:xfrm>
            <a:custGeom>
              <a:avLst/>
              <a:gdLst/>
              <a:ahLst/>
              <a:cxnLst/>
              <a:rect l="l" t="t" r="r" b="b"/>
              <a:pathLst>
                <a:path w="15240" h="50164" extrusionOk="0">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73" name="Google Shape;973;p25"/>
            <p:cNvSpPr/>
            <p:nvPr/>
          </p:nvSpPr>
          <p:spPr>
            <a:xfrm>
              <a:off x="10497744" y="6396799"/>
              <a:ext cx="3175" cy="5715"/>
            </a:xfrm>
            <a:custGeom>
              <a:avLst/>
              <a:gdLst/>
              <a:ahLst/>
              <a:cxnLst/>
              <a:rect l="l" t="t" r="r" b="b"/>
              <a:pathLst>
                <a:path w="3175" h="5714" extrusionOk="0">
                  <a:moveTo>
                    <a:pt x="0" y="0"/>
                  </a:moveTo>
                  <a:lnTo>
                    <a:pt x="634" y="1511"/>
                  </a:lnTo>
                  <a:lnTo>
                    <a:pt x="2641" y="5664"/>
                  </a:lnTo>
                  <a:lnTo>
                    <a:pt x="634" y="1498"/>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74" name="Google Shape;974;p25"/>
            <p:cNvSpPr/>
            <p:nvPr/>
          </p:nvSpPr>
          <p:spPr>
            <a:xfrm>
              <a:off x="10488887" y="6380458"/>
              <a:ext cx="15240" cy="50165"/>
            </a:xfrm>
            <a:custGeom>
              <a:avLst/>
              <a:gdLst/>
              <a:ahLst/>
              <a:cxnLst/>
              <a:rect l="l" t="t" r="r" b="b"/>
              <a:pathLst>
                <a:path w="15240" h="50164" extrusionOk="0">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75" name="Google Shape;975;p25"/>
            <p:cNvSpPr/>
            <p:nvPr/>
          </p:nvSpPr>
          <p:spPr>
            <a:xfrm>
              <a:off x="10459607" y="6335444"/>
              <a:ext cx="6985" cy="13335"/>
            </a:xfrm>
            <a:custGeom>
              <a:avLst/>
              <a:gdLst/>
              <a:ahLst/>
              <a:cxnLst/>
              <a:rect l="l" t="t" r="r" b="b"/>
              <a:pathLst>
                <a:path w="6984" h="13335" extrusionOk="0">
                  <a:moveTo>
                    <a:pt x="2237" y="7905"/>
                  </a:moveTo>
                  <a:lnTo>
                    <a:pt x="1835" y="8712"/>
                  </a:lnTo>
                  <a:lnTo>
                    <a:pt x="858" y="10782"/>
                  </a:lnTo>
                  <a:lnTo>
                    <a:pt x="0" y="12903"/>
                  </a:lnTo>
                  <a:lnTo>
                    <a:pt x="869" y="10769"/>
                  </a:lnTo>
                  <a:lnTo>
                    <a:pt x="2237" y="7905"/>
                  </a:lnTo>
                  <a:close/>
                </a:path>
                <a:path w="6984" h="13335" extrusionOk="0">
                  <a:moveTo>
                    <a:pt x="6616" y="0"/>
                  </a:moveTo>
                  <a:lnTo>
                    <a:pt x="5250" y="2158"/>
                  </a:lnTo>
                  <a:lnTo>
                    <a:pt x="4000" y="4368"/>
                  </a:lnTo>
                  <a:lnTo>
                    <a:pt x="5265" y="2146"/>
                  </a:lnTo>
                  <a:lnTo>
                    <a:pt x="6616"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76" name="Google Shape;976;p25"/>
            <p:cNvSpPr/>
            <p:nvPr/>
          </p:nvSpPr>
          <p:spPr>
            <a:xfrm>
              <a:off x="10448885" y="6314823"/>
              <a:ext cx="17780" cy="35560"/>
            </a:xfrm>
            <a:custGeom>
              <a:avLst/>
              <a:gdLst/>
              <a:ahLst/>
              <a:cxnLst/>
              <a:rect l="l" t="t" r="r" b="b"/>
              <a:pathLst>
                <a:path w="17779" h="35560" extrusionOk="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77" name="Google Shape;977;p25"/>
            <p:cNvSpPr/>
            <p:nvPr/>
          </p:nvSpPr>
          <p:spPr>
            <a:xfrm>
              <a:off x="10457303" y="6478342"/>
              <a:ext cx="9525" cy="7620"/>
            </a:xfrm>
            <a:custGeom>
              <a:avLst/>
              <a:gdLst/>
              <a:ahLst/>
              <a:cxnLst/>
              <a:rect l="l" t="t" r="r" b="b"/>
              <a:pathLst>
                <a:path w="9525" h="7620" extrusionOk="0">
                  <a:moveTo>
                    <a:pt x="9169" y="6984"/>
                  </a:moveTo>
                  <a:close/>
                </a:path>
                <a:path w="9525" h="7620" extrusionOk="0">
                  <a:moveTo>
                    <a:pt x="7594" y="5892"/>
                  </a:moveTo>
                  <a:lnTo>
                    <a:pt x="9151" y="6984"/>
                  </a:lnTo>
                  <a:lnTo>
                    <a:pt x="7594" y="5892"/>
                  </a:lnTo>
                  <a:close/>
                </a:path>
                <a:path w="9525" h="7620" extrusionOk="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78" name="Google Shape;978;p25"/>
            <p:cNvSpPr/>
            <p:nvPr/>
          </p:nvSpPr>
          <p:spPr>
            <a:xfrm>
              <a:off x="10442909" y="6478347"/>
              <a:ext cx="24130" cy="21590"/>
            </a:xfrm>
            <a:custGeom>
              <a:avLst/>
              <a:gdLst/>
              <a:ahLst/>
              <a:cxnLst/>
              <a:rect l="l" t="t" r="r" b="b"/>
              <a:pathLst>
                <a:path w="24129" h="21589" extrusionOk="0">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979" name="Google Shape;979;p25"/>
          <p:cNvGrpSpPr/>
          <p:nvPr/>
        </p:nvGrpSpPr>
        <p:grpSpPr>
          <a:xfrm>
            <a:off x="10654982" y="6224940"/>
            <a:ext cx="1092835" cy="283936"/>
            <a:chOff x="10654982" y="6224940"/>
            <a:chExt cx="1092835" cy="283936"/>
          </a:xfrm>
        </p:grpSpPr>
        <p:sp>
          <p:nvSpPr>
            <p:cNvPr id="980" name="Google Shape;980;p25"/>
            <p:cNvSpPr/>
            <p:nvPr/>
          </p:nvSpPr>
          <p:spPr>
            <a:xfrm>
              <a:off x="11100362" y="6224940"/>
              <a:ext cx="77470" cy="22225"/>
            </a:xfrm>
            <a:custGeom>
              <a:avLst/>
              <a:gdLst/>
              <a:ahLst/>
              <a:cxnLst/>
              <a:rect l="l" t="t" r="r" b="b"/>
              <a:pathLst>
                <a:path w="77470" h="22225" extrusionOk="0">
                  <a:moveTo>
                    <a:pt x="76873" y="0"/>
                  </a:moveTo>
                  <a:lnTo>
                    <a:pt x="0" y="8915"/>
                  </a:lnTo>
                  <a:lnTo>
                    <a:pt x="0" y="21767"/>
                  </a:lnTo>
                  <a:lnTo>
                    <a:pt x="76873" y="21767"/>
                  </a:lnTo>
                  <a:lnTo>
                    <a:pt x="76873" y="0"/>
                  </a:lnTo>
                  <a:close/>
                </a:path>
              </a:pathLst>
            </a:custGeom>
            <a:solidFill>
              <a:srgbClr val="86C66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81" name="Google Shape;981;p25"/>
            <p:cNvSpPr/>
            <p:nvPr/>
          </p:nvSpPr>
          <p:spPr>
            <a:xfrm>
              <a:off x="10654982" y="6261861"/>
              <a:ext cx="1092835" cy="247015"/>
            </a:xfrm>
            <a:custGeom>
              <a:avLst/>
              <a:gdLst/>
              <a:ahLst/>
              <a:cxnLst/>
              <a:rect l="l" t="t" r="r" b="b"/>
              <a:pathLst>
                <a:path w="1092834" h="247015" extrusionOk="0">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extrusionOk="0">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extrusionOk="0">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extrusionOk="0">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extrusionOk="0">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extrusionOk="0">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extrusionOk="0">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extrusionOk="0">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extrusionOk="0">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extrusionOk="0">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extrusionOk="0">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extrusionOk="0">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extrusionOk="0">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extrusionOk="0">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extrusionOk="0">
                  <a:moveTo>
                    <a:pt x="857465" y="1752"/>
                  </a:moveTo>
                  <a:lnTo>
                    <a:pt x="834923" y="1752"/>
                  </a:lnTo>
                  <a:lnTo>
                    <a:pt x="834923" y="104203"/>
                  </a:lnTo>
                  <a:lnTo>
                    <a:pt x="857465" y="104203"/>
                  </a:lnTo>
                  <a:lnTo>
                    <a:pt x="857465" y="1752"/>
                  </a:lnTo>
                  <a:close/>
                </a:path>
                <a:path w="1092834" h="247015" extrusionOk="0">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extrusionOk="0">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982" name="Google Shape;982;p25"/>
          <p:cNvPicPr preferRelativeResize="0"/>
          <p:nvPr/>
        </p:nvPicPr>
        <p:blipFill rotWithShape="1">
          <a:blip r:embed="rId8">
            <a:alphaModFix/>
          </a:blip>
          <a:srcRect/>
          <a:stretch/>
        </p:blipFill>
        <p:spPr>
          <a:xfrm>
            <a:off x="987768" y="6002540"/>
            <a:ext cx="725765" cy="631734"/>
          </a:xfrm>
          <a:prstGeom prst="rect">
            <a:avLst/>
          </a:prstGeom>
          <a:noFill/>
          <a:ln>
            <a:noFill/>
          </a:ln>
        </p:spPr>
      </p:pic>
      <p:sp>
        <p:nvSpPr>
          <p:cNvPr id="983" name="Google Shape;983;p25"/>
          <p:cNvSpPr txBox="1"/>
          <p:nvPr/>
        </p:nvSpPr>
        <p:spPr>
          <a:xfrm>
            <a:off x="1220299" y="697768"/>
            <a:ext cx="10327640" cy="1551707"/>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5000"/>
              <a:buFont typeface="Arial"/>
              <a:buNone/>
            </a:pPr>
            <a:r>
              <a:rPr lang="en-US" sz="5000" b="1" i="0" u="none" strike="noStrike" cap="none">
                <a:solidFill>
                  <a:srgbClr val="2D5C9E"/>
                </a:solidFill>
                <a:latin typeface="Helvetica Neue"/>
                <a:ea typeface="Helvetica Neue"/>
                <a:cs typeface="Helvetica Neue"/>
                <a:sym typeface="Helvetica Neue"/>
              </a:rPr>
              <a:t>Note de vocabulaire : </a:t>
            </a:r>
            <a:endParaRPr sz="5000" b="1" i="0" u="none" strike="noStrike" cap="none">
              <a:solidFill>
                <a:srgbClr val="2D5C9E"/>
              </a:solidFill>
              <a:latin typeface="Helvetica Neue"/>
              <a:ea typeface="Helvetica Neue"/>
              <a:cs typeface="Helvetica Neue"/>
              <a:sym typeface="Helvetica Neue"/>
            </a:endParaRPr>
          </a:p>
          <a:p>
            <a:pPr marL="12700" marR="0" lvl="0" indent="0" algn="l" rtl="0">
              <a:lnSpc>
                <a:spcPct val="100000"/>
              </a:lnSpc>
              <a:spcBef>
                <a:spcPts val="100"/>
              </a:spcBef>
              <a:spcAft>
                <a:spcPts val="0"/>
              </a:spcAft>
              <a:buClr>
                <a:srgbClr val="000000"/>
              </a:buClr>
              <a:buSzPts val="5000"/>
              <a:buFont typeface="Arial"/>
              <a:buNone/>
            </a:pPr>
            <a:r>
              <a:rPr lang="en-US" sz="5000" b="0" i="0" u="none" strike="noStrike" cap="none">
                <a:solidFill>
                  <a:srgbClr val="00AF7C"/>
                </a:solidFill>
                <a:latin typeface="Helvetica Neue Light"/>
                <a:ea typeface="Helvetica Neue Light"/>
                <a:cs typeface="Helvetica Neue Light"/>
                <a:sym typeface="Helvetica Neue Light"/>
              </a:rPr>
              <a:t>survivant-e et victime</a:t>
            </a:r>
            <a:endParaRPr sz="5000" b="0" i="0" u="none" strike="noStrike" cap="none">
              <a:solidFill>
                <a:schemeClr val="dk1"/>
              </a:solidFill>
              <a:latin typeface="Helvetica Neue Light"/>
              <a:ea typeface="Helvetica Neue Light"/>
              <a:cs typeface="Helvetica Neue Light"/>
              <a:sym typeface="Helvetica Neue Light"/>
            </a:endParaRPr>
          </a:p>
        </p:txBody>
      </p:sp>
      <p:sp>
        <p:nvSpPr>
          <p:cNvPr id="984" name="Google Shape;984;p25"/>
          <p:cNvSpPr txBox="1"/>
          <p:nvPr/>
        </p:nvSpPr>
        <p:spPr>
          <a:xfrm>
            <a:off x="1220299" y="2965818"/>
            <a:ext cx="2788993" cy="274434"/>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700"/>
              <a:buFont typeface="Arial"/>
              <a:buNone/>
            </a:pPr>
            <a:r>
              <a:rPr lang="en-US" sz="1700" b="1" i="0" u="none" strike="noStrike" cap="none">
                <a:solidFill>
                  <a:srgbClr val="2D5C9E"/>
                </a:solidFill>
                <a:latin typeface="Helvetica Neue"/>
                <a:ea typeface="Helvetica Neue"/>
                <a:cs typeface="Helvetica Neue"/>
                <a:sym typeface="Helvetica Neue"/>
              </a:rPr>
              <a:t>Quelle est la difference?</a:t>
            </a:r>
            <a:endParaRPr sz="1700" b="0" i="0" u="none" strike="noStrike" cap="none">
              <a:solidFill>
                <a:schemeClr val="dk1"/>
              </a:solidFill>
              <a:latin typeface="Helvetica Neue"/>
              <a:ea typeface="Helvetica Neue"/>
              <a:cs typeface="Helvetica Neue"/>
              <a:sym typeface="Helvetica Neue"/>
            </a:endParaRPr>
          </a:p>
        </p:txBody>
      </p:sp>
      <p:grpSp>
        <p:nvGrpSpPr>
          <p:cNvPr id="985" name="Google Shape;985;p25"/>
          <p:cNvGrpSpPr/>
          <p:nvPr/>
        </p:nvGrpSpPr>
        <p:grpSpPr>
          <a:xfrm>
            <a:off x="1233001" y="3728720"/>
            <a:ext cx="10935335" cy="157480"/>
            <a:chOff x="1233001" y="2663999"/>
            <a:chExt cx="10935335" cy="157480"/>
          </a:xfrm>
        </p:grpSpPr>
        <p:sp>
          <p:nvSpPr>
            <p:cNvPr id="986" name="Google Shape;986;p25"/>
            <p:cNvSpPr/>
            <p:nvPr/>
          </p:nvSpPr>
          <p:spPr>
            <a:xfrm>
              <a:off x="1233001" y="2742251"/>
              <a:ext cx="10935335" cy="0"/>
            </a:xfrm>
            <a:custGeom>
              <a:avLst/>
              <a:gdLst/>
              <a:ahLst/>
              <a:cxnLst/>
              <a:rect l="l" t="t" r="r" b="b"/>
              <a:pathLst>
                <a:path w="10935335" h="120000" extrusionOk="0">
                  <a:moveTo>
                    <a:pt x="0" y="0"/>
                  </a:moveTo>
                  <a:lnTo>
                    <a:pt x="10935004" y="0"/>
                  </a:lnTo>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87" name="Google Shape;987;p25"/>
            <p:cNvSpPr/>
            <p:nvPr/>
          </p:nvSpPr>
          <p:spPr>
            <a:xfrm>
              <a:off x="1233001" y="2663999"/>
              <a:ext cx="122555" cy="157480"/>
            </a:xfrm>
            <a:custGeom>
              <a:avLst/>
              <a:gdLst/>
              <a:ahLst/>
              <a:cxnLst/>
              <a:rect l="l" t="t" r="r" b="b"/>
              <a:pathLst>
                <a:path w="122555" h="157480" extrusionOk="0">
                  <a:moveTo>
                    <a:pt x="0" y="0"/>
                  </a:moveTo>
                  <a:lnTo>
                    <a:pt x="0" y="156997"/>
                  </a:lnTo>
                  <a:lnTo>
                    <a:pt x="122364" y="78498"/>
                  </a:lnTo>
                  <a:lnTo>
                    <a:pt x="0" y="0"/>
                  </a:lnTo>
                  <a:close/>
                </a:path>
              </a:pathLst>
            </a:custGeom>
            <a:solidFill>
              <a:srgbClr val="00AF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92"/>
        <p:cNvGrpSpPr/>
        <p:nvPr/>
      </p:nvGrpSpPr>
      <p:grpSpPr>
        <a:xfrm>
          <a:off x="0" y="0"/>
          <a:ext cx="0" cy="0"/>
          <a:chOff x="0" y="0"/>
          <a:chExt cx="0" cy="0"/>
        </a:xfrm>
      </p:grpSpPr>
      <p:grpSp>
        <p:nvGrpSpPr>
          <p:cNvPr id="993" name="Google Shape;993;p26"/>
          <p:cNvGrpSpPr/>
          <p:nvPr/>
        </p:nvGrpSpPr>
        <p:grpSpPr>
          <a:xfrm>
            <a:off x="10288918" y="6227038"/>
            <a:ext cx="305562" cy="294640"/>
            <a:chOff x="10288918" y="6227038"/>
            <a:chExt cx="305562" cy="294640"/>
          </a:xfrm>
        </p:grpSpPr>
        <p:pic>
          <p:nvPicPr>
            <p:cNvPr id="994" name="Google Shape;994;p26"/>
            <p:cNvPicPr preferRelativeResize="0"/>
            <p:nvPr/>
          </p:nvPicPr>
          <p:blipFill rotWithShape="1">
            <a:blip r:embed="rId3">
              <a:alphaModFix/>
            </a:blip>
            <a:srcRect/>
            <a:stretch/>
          </p:blipFill>
          <p:spPr>
            <a:xfrm>
              <a:off x="10288918" y="6227038"/>
              <a:ext cx="305562" cy="294640"/>
            </a:xfrm>
            <a:prstGeom prst="rect">
              <a:avLst/>
            </a:prstGeom>
            <a:noFill/>
            <a:ln>
              <a:noFill/>
            </a:ln>
          </p:spPr>
        </p:pic>
        <p:pic>
          <p:nvPicPr>
            <p:cNvPr id="995" name="Google Shape;995;p26"/>
            <p:cNvPicPr preferRelativeResize="0"/>
            <p:nvPr/>
          </p:nvPicPr>
          <p:blipFill rotWithShape="1">
            <a:blip r:embed="rId4">
              <a:alphaModFix/>
            </a:blip>
            <a:srcRect/>
            <a:stretch/>
          </p:blipFill>
          <p:spPr>
            <a:xfrm>
              <a:off x="10494600" y="6359322"/>
              <a:ext cx="2597" cy="24961"/>
            </a:xfrm>
            <a:prstGeom prst="rect">
              <a:avLst/>
            </a:prstGeom>
            <a:noFill/>
            <a:ln>
              <a:noFill/>
            </a:ln>
          </p:spPr>
        </p:pic>
        <p:pic>
          <p:nvPicPr>
            <p:cNvPr id="996" name="Google Shape;996;p26"/>
            <p:cNvPicPr preferRelativeResize="0"/>
            <p:nvPr/>
          </p:nvPicPr>
          <p:blipFill rotWithShape="1">
            <a:blip r:embed="rId5">
              <a:alphaModFix/>
            </a:blip>
            <a:srcRect/>
            <a:stretch/>
          </p:blipFill>
          <p:spPr>
            <a:xfrm>
              <a:off x="10328376" y="6309791"/>
              <a:ext cx="62687" cy="60477"/>
            </a:xfrm>
            <a:prstGeom prst="rect">
              <a:avLst/>
            </a:prstGeom>
            <a:noFill/>
            <a:ln>
              <a:noFill/>
            </a:ln>
          </p:spPr>
        </p:pic>
        <p:pic>
          <p:nvPicPr>
            <p:cNvPr id="997" name="Google Shape;997;p26"/>
            <p:cNvPicPr preferRelativeResize="0"/>
            <p:nvPr/>
          </p:nvPicPr>
          <p:blipFill rotWithShape="1">
            <a:blip r:embed="rId6">
              <a:alphaModFix/>
            </a:blip>
            <a:srcRect/>
            <a:stretch/>
          </p:blipFill>
          <p:spPr>
            <a:xfrm>
              <a:off x="10498074" y="6309791"/>
              <a:ext cx="56108" cy="37464"/>
            </a:xfrm>
            <a:prstGeom prst="rect">
              <a:avLst/>
            </a:prstGeom>
            <a:noFill/>
            <a:ln>
              <a:noFill/>
            </a:ln>
          </p:spPr>
        </p:pic>
        <p:pic>
          <p:nvPicPr>
            <p:cNvPr id="998" name="Google Shape;998;p26"/>
            <p:cNvPicPr preferRelativeResize="0"/>
            <p:nvPr/>
          </p:nvPicPr>
          <p:blipFill rotWithShape="1">
            <a:blip r:embed="rId7">
              <a:alphaModFix/>
            </a:blip>
            <a:srcRect/>
            <a:stretch/>
          </p:blipFill>
          <p:spPr>
            <a:xfrm>
              <a:off x="10310127" y="6400228"/>
              <a:ext cx="103644" cy="79476"/>
            </a:xfrm>
            <a:prstGeom prst="rect">
              <a:avLst/>
            </a:prstGeom>
            <a:noFill/>
            <a:ln>
              <a:noFill/>
            </a:ln>
          </p:spPr>
        </p:pic>
        <p:sp>
          <p:nvSpPr>
            <p:cNvPr id="999" name="Google Shape;999;p26"/>
            <p:cNvSpPr/>
            <p:nvPr/>
          </p:nvSpPr>
          <p:spPr>
            <a:xfrm>
              <a:off x="10389350" y="6375704"/>
              <a:ext cx="6350" cy="46990"/>
            </a:xfrm>
            <a:custGeom>
              <a:avLst/>
              <a:gdLst/>
              <a:ahLst/>
              <a:cxnLst/>
              <a:rect l="l" t="t" r="r" b="b"/>
              <a:pathLst>
                <a:path w="6350" h="46989" extrusionOk="0">
                  <a:moveTo>
                    <a:pt x="1562" y="45453"/>
                  </a:moveTo>
                  <a:lnTo>
                    <a:pt x="0" y="46863"/>
                  </a:lnTo>
                  <a:lnTo>
                    <a:pt x="1562" y="45453"/>
                  </a:lnTo>
                  <a:close/>
                </a:path>
                <a:path w="6350" h="46989" extrusionOk="0">
                  <a:moveTo>
                    <a:pt x="2197" y="7683"/>
                  </a:moveTo>
                  <a:lnTo>
                    <a:pt x="2006" y="1549"/>
                  </a:lnTo>
                  <a:lnTo>
                    <a:pt x="1879" y="0"/>
                  </a:lnTo>
                  <a:lnTo>
                    <a:pt x="1993" y="4622"/>
                  </a:lnTo>
                  <a:lnTo>
                    <a:pt x="2197" y="7683"/>
                  </a:lnTo>
                  <a:close/>
                </a:path>
                <a:path w="6350" h="46989" extrusionOk="0">
                  <a:moveTo>
                    <a:pt x="6159" y="40716"/>
                  </a:moveTo>
                  <a:lnTo>
                    <a:pt x="4622" y="42418"/>
                  </a:lnTo>
                  <a:lnTo>
                    <a:pt x="6159" y="40716"/>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00" name="Google Shape;1000;p26"/>
            <p:cNvSpPr/>
            <p:nvPr/>
          </p:nvSpPr>
          <p:spPr>
            <a:xfrm>
              <a:off x="10382062" y="6374174"/>
              <a:ext cx="15240" cy="50165"/>
            </a:xfrm>
            <a:custGeom>
              <a:avLst/>
              <a:gdLst/>
              <a:ahLst/>
              <a:cxnLst/>
              <a:rect l="l" t="t" r="r" b="b"/>
              <a:pathLst>
                <a:path w="15240" h="50164" extrusionOk="0">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extrusionOk="0">
                  <a:moveTo>
                    <a:pt x="9347" y="4648"/>
                  </a:moveTo>
                  <a:lnTo>
                    <a:pt x="9486" y="9207"/>
                  </a:lnTo>
                  <a:lnTo>
                    <a:pt x="9631" y="9207"/>
                  </a:lnTo>
                  <a:lnTo>
                    <a:pt x="9347" y="4648"/>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01" name="Google Shape;1001;p26"/>
            <p:cNvSpPr/>
            <p:nvPr/>
          </p:nvSpPr>
          <p:spPr>
            <a:xfrm>
              <a:off x="10387749" y="6324371"/>
              <a:ext cx="8255" cy="48260"/>
            </a:xfrm>
            <a:custGeom>
              <a:avLst/>
              <a:gdLst/>
              <a:ahLst/>
              <a:cxnLst/>
              <a:rect l="l" t="t" r="r" b="b"/>
              <a:pathLst>
                <a:path w="8254" h="48260" extrusionOk="0">
                  <a:moveTo>
                    <a:pt x="1612" y="1320"/>
                  </a:moveTo>
                  <a:lnTo>
                    <a:pt x="0" y="0"/>
                  </a:lnTo>
                  <a:lnTo>
                    <a:pt x="1612" y="1333"/>
                  </a:lnTo>
                  <a:close/>
                </a:path>
                <a:path w="8254" h="48260" extrusionOk="0">
                  <a:moveTo>
                    <a:pt x="3162" y="2730"/>
                  </a:moveTo>
                  <a:lnTo>
                    <a:pt x="1612" y="1333"/>
                  </a:lnTo>
                  <a:lnTo>
                    <a:pt x="3162" y="2743"/>
                  </a:lnTo>
                  <a:close/>
                </a:path>
                <a:path w="8254" h="48260" extrusionOk="0">
                  <a:moveTo>
                    <a:pt x="3797" y="40551"/>
                  </a:moveTo>
                  <a:lnTo>
                    <a:pt x="3594" y="43586"/>
                  </a:lnTo>
                  <a:lnTo>
                    <a:pt x="3479" y="46609"/>
                  </a:lnTo>
                  <a:lnTo>
                    <a:pt x="3479" y="48107"/>
                  </a:lnTo>
                  <a:lnTo>
                    <a:pt x="3606" y="46482"/>
                  </a:lnTo>
                  <a:lnTo>
                    <a:pt x="3708" y="43421"/>
                  </a:lnTo>
                  <a:lnTo>
                    <a:pt x="3708" y="41973"/>
                  </a:lnTo>
                  <a:lnTo>
                    <a:pt x="3797" y="40551"/>
                  </a:lnTo>
                  <a:close/>
                </a:path>
                <a:path w="8254" h="48260" extrusionOk="0">
                  <a:moveTo>
                    <a:pt x="6235" y="5778"/>
                  </a:moveTo>
                  <a:lnTo>
                    <a:pt x="4660" y="4191"/>
                  </a:lnTo>
                  <a:lnTo>
                    <a:pt x="3162" y="2743"/>
                  </a:lnTo>
                  <a:lnTo>
                    <a:pt x="6235" y="5778"/>
                  </a:lnTo>
                  <a:close/>
                </a:path>
                <a:path w="8254" h="48260" extrusionOk="0">
                  <a:moveTo>
                    <a:pt x="7759" y="7467"/>
                  </a:moveTo>
                  <a:lnTo>
                    <a:pt x="6235" y="5778"/>
                  </a:lnTo>
                  <a:lnTo>
                    <a:pt x="7759" y="748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02" name="Google Shape;1002;p26"/>
            <p:cNvSpPr/>
            <p:nvPr/>
          </p:nvSpPr>
          <p:spPr>
            <a:xfrm>
              <a:off x="10382055" y="6324381"/>
              <a:ext cx="15240" cy="50165"/>
            </a:xfrm>
            <a:custGeom>
              <a:avLst/>
              <a:gdLst/>
              <a:ahLst/>
              <a:cxnLst/>
              <a:rect l="l" t="t" r="r" b="b"/>
              <a:pathLst>
                <a:path w="15240" h="50164" extrusionOk="0">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extrusionOk="0">
                  <a:moveTo>
                    <a:pt x="9631" y="40538"/>
                  </a:moveTo>
                  <a:lnTo>
                    <a:pt x="9486" y="40538"/>
                  </a:lnTo>
                  <a:lnTo>
                    <a:pt x="9359" y="44831"/>
                  </a:lnTo>
                  <a:lnTo>
                    <a:pt x="9631" y="40538"/>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03" name="Google Shape;1003;p26"/>
            <p:cNvSpPr/>
            <p:nvPr/>
          </p:nvSpPr>
          <p:spPr>
            <a:xfrm>
              <a:off x="10399167" y="6440601"/>
              <a:ext cx="1905" cy="1270"/>
            </a:xfrm>
            <a:custGeom>
              <a:avLst/>
              <a:gdLst/>
              <a:ahLst/>
              <a:cxnLst/>
              <a:rect l="l" t="t" r="r" b="b"/>
              <a:pathLst>
                <a:path w="1904" h="1270" extrusionOk="0">
                  <a:moveTo>
                    <a:pt x="1498" y="0"/>
                  </a:moveTo>
                  <a:lnTo>
                    <a:pt x="0" y="1231"/>
                  </a:lnTo>
                  <a:lnTo>
                    <a:pt x="1498"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04" name="Google Shape;1004;p26"/>
            <p:cNvSpPr/>
            <p:nvPr/>
          </p:nvSpPr>
          <p:spPr>
            <a:xfrm>
              <a:off x="10396011" y="6436686"/>
              <a:ext cx="19685" cy="25400"/>
            </a:xfrm>
            <a:custGeom>
              <a:avLst/>
              <a:gdLst/>
              <a:ahLst/>
              <a:cxnLst/>
              <a:rect l="l" t="t" r="r" b="b"/>
              <a:pathLst>
                <a:path w="19684" h="25400" extrusionOk="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05" name="Google Shape;1005;p26"/>
            <p:cNvSpPr/>
            <p:nvPr/>
          </p:nvSpPr>
          <p:spPr>
            <a:xfrm>
              <a:off x="10414835" y="6333804"/>
              <a:ext cx="3175" cy="11430"/>
            </a:xfrm>
            <a:custGeom>
              <a:avLst/>
              <a:gdLst/>
              <a:ahLst/>
              <a:cxnLst/>
              <a:rect l="l" t="t" r="r" b="b"/>
              <a:pathLst>
                <a:path w="3175" h="11429" extrusionOk="0">
                  <a:moveTo>
                    <a:pt x="1206" y="6032"/>
                  </a:moveTo>
                  <a:lnTo>
                    <a:pt x="457" y="8851"/>
                  </a:lnTo>
                  <a:lnTo>
                    <a:pt x="254" y="9855"/>
                  </a:lnTo>
                  <a:lnTo>
                    <a:pt x="0" y="10833"/>
                  </a:lnTo>
                  <a:lnTo>
                    <a:pt x="266" y="9855"/>
                  </a:lnTo>
                  <a:lnTo>
                    <a:pt x="469" y="8851"/>
                  </a:lnTo>
                  <a:lnTo>
                    <a:pt x="1206" y="6032"/>
                  </a:lnTo>
                  <a:close/>
                </a:path>
                <a:path w="3175" h="11429" extrusionOk="0">
                  <a:moveTo>
                    <a:pt x="1859" y="3781"/>
                  </a:moveTo>
                  <a:lnTo>
                    <a:pt x="1723" y="4203"/>
                  </a:lnTo>
                  <a:lnTo>
                    <a:pt x="1206" y="6032"/>
                  </a:lnTo>
                  <a:lnTo>
                    <a:pt x="1859" y="3781"/>
                  </a:lnTo>
                  <a:close/>
                </a:path>
                <a:path w="3175" h="11429" extrusionOk="0">
                  <a:moveTo>
                    <a:pt x="3048" y="0"/>
                  </a:moveTo>
                  <a:lnTo>
                    <a:pt x="1859" y="3781"/>
                  </a:lnTo>
                  <a:lnTo>
                    <a:pt x="2311" y="2387"/>
                  </a:lnTo>
                  <a:lnTo>
                    <a:pt x="3048"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06" name="Google Shape;1006;p26"/>
            <p:cNvSpPr/>
            <p:nvPr/>
          </p:nvSpPr>
          <p:spPr>
            <a:xfrm>
              <a:off x="10400409" y="6311579"/>
              <a:ext cx="19685" cy="33655"/>
            </a:xfrm>
            <a:custGeom>
              <a:avLst/>
              <a:gdLst/>
              <a:ahLst/>
              <a:cxnLst/>
              <a:rect l="l" t="t" r="r" b="b"/>
              <a:pathLst>
                <a:path w="19684" h="33654" extrusionOk="0">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07" name="Google Shape;1007;p26"/>
            <p:cNvSpPr/>
            <p:nvPr/>
          </p:nvSpPr>
          <p:spPr>
            <a:xfrm>
              <a:off x="10465042" y="6453936"/>
              <a:ext cx="5715" cy="8890"/>
            </a:xfrm>
            <a:custGeom>
              <a:avLst/>
              <a:gdLst/>
              <a:ahLst/>
              <a:cxnLst/>
              <a:rect l="l" t="t" r="r" b="b"/>
              <a:pathLst>
                <a:path w="5715" h="8889" extrusionOk="0">
                  <a:moveTo>
                    <a:pt x="1524" y="6553"/>
                  </a:moveTo>
                  <a:lnTo>
                    <a:pt x="508" y="7975"/>
                  </a:lnTo>
                  <a:lnTo>
                    <a:pt x="0" y="8636"/>
                  </a:lnTo>
                  <a:lnTo>
                    <a:pt x="520" y="7975"/>
                  </a:lnTo>
                  <a:lnTo>
                    <a:pt x="1524" y="6553"/>
                  </a:lnTo>
                  <a:close/>
                </a:path>
                <a:path w="5715" h="8889" extrusionOk="0">
                  <a:moveTo>
                    <a:pt x="4483" y="2336"/>
                  </a:moveTo>
                  <a:lnTo>
                    <a:pt x="1524" y="6553"/>
                  </a:lnTo>
                  <a:lnTo>
                    <a:pt x="3390" y="3924"/>
                  </a:lnTo>
                  <a:lnTo>
                    <a:pt x="4483" y="2336"/>
                  </a:lnTo>
                  <a:close/>
                </a:path>
                <a:path w="5715" h="8889" extrusionOk="0">
                  <a:moveTo>
                    <a:pt x="5537" y="711"/>
                  </a:moveTo>
                  <a:lnTo>
                    <a:pt x="5321" y="495"/>
                  </a:lnTo>
                  <a:lnTo>
                    <a:pt x="4699" y="0"/>
                  </a:lnTo>
                  <a:lnTo>
                    <a:pt x="5105" y="355"/>
                  </a:lnTo>
                  <a:lnTo>
                    <a:pt x="5537" y="723"/>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08" name="Google Shape;1008;p26"/>
            <p:cNvSpPr/>
            <p:nvPr/>
          </p:nvSpPr>
          <p:spPr>
            <a:xfrm>
              <a:off x="10449519" y="6439783"/>
              <a:ext cx="21590" cy="24765"/>
            </a:xfrm>
            <a:custGeom>
              <a:avLst/>
              <a:gdLst/>
              <a:ahLst/>
              <a:cxnLst/>
              <a:rect l="l" t="t" r="r" b="b"/>
              <a:pathLst>
                <a:path w="21590" h="24764" extrusionOk="0">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09" name="Google Shape;1009;p26"/>
            <p:cNvSpPr/>
            <p:nvPr/>
          </p:nvSpPr>
          <p:spPr>
            <a:xfrm>
              <a:off x="10442905" y="6276238"/>
              <a:ext cx="22225" cy="14604"/>
            </a:xfrm>
            <a:custGeom>
              <a:avLst/>
              <a:gdLst/>
              <a:ahLst/>
              <a:cxnLst/>
              <a:rect l="l" t="t" r="r" b="b"/>
              <a:pathLst>
                <a:path w="22225" h="14604" extrusionOk="0">
                  <a:moveTo>
                    <a:pt x="12" y="14097"/>
                  </a:moveTo>
                  <a:close/>
                </a:path>
                <a:path w="22225" h="14604" extrusionOk="0">
                  <a:moveTo>
                    <a:pt x="15684" y="1435"/>
                  </a:moveTo>
                  <a:lnTo>
                    <a:pt x="14401" y="0"/>
                  </a:lnTo>
                  <a:lnTo>
                    <a:pt x="15684" y="1435"/>
                  </a:lnTo>
                  <a:close/>
                </a:path>
                <a:path w="22225" h="14604" extrusionOk="0">
                  <a:moveTo>
                    <a:pt x="18161" y="4368"/>
                  </a:moveTo>
                  <a:lnTo>
                    <a:pt x="16929" y="2870"/>
                  </a:lnTo>
                  <a:lnTo>
                    <a:pt x="15684" y="1435"/>
                  </a:lnTo>
                  <a:lnTo>
                    <a:pt x="18161" y="4368"/>
                  </a:lnTo>
                  <a:close/>
                </a:path>
                <a:path w="22225" h="14604" extrusionOk="0">
                  <a:moveTo>
                    <a:pt x="21209" y="8280"/>
                  </a:moveTo>
                  <a:lnTo>
                    <a:pt x="20066" y="6756"/>
                  </a:lnTo>
                  <a:lnTo>
                    <a:pt x="21209" y="8280"/>
                  </a:lnTo>
                  <a:close/>
                </a:path>
                <a:path w="22225" h="14604" extrusionOk="0">
                  <a:moveTo>
                    <a:pt x="21704" y="8877"/>
                  </a:moveTo>
                  <a:lnTo>
                    <a:pt x="21475" y="8559"/>
                  </a:lnTo>
                  <a:lnTo>
                    <a:pt x="21209" y="8280"/>
                  </a:lnTo>
                  <a:lnTo>
                    <a:pt x="21463" y="8572"/>
                  </a:lnTo>
                  <a:lnTo>
                    <a:pt x="21691" y="889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10" name="Google Shape;1010;p26"/>
            <p:cNvSpPr/>
            <p:nvPr/>
          </p:nvSpPr>
          <p:spPr>
            <a:xfrm>
              <a:off x="10442910" y="6276242"/>
              <a:ext cx="22225" cy="23495"/>
            </a:xfrm>
            <a:custGeom>
              <a:avLst/>
              <a:gdLst/>
              <a:ahLst/>
              <a:cxnLst/>
              <a:rect l="l" t="t" r="r" b="b"/>
              <a:pathLst>
                <a:path w="22225" h="23495" extrusionOk="0">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11" name="Google Shape;1011;p26"/>
            <p:cNvSpPr/>
            <p:nvPr/>
          </p:nvSpPr>
          <p:spPr>
            <a:xfrm>
              <a:off x="10497751" y="6347259"/>
              <a:ext cx="6350" cy="10795"/>
            </a:xfrm>
            <a:custGeom>
              <a:avLst/>
              <a:gdLst/>
              <a:ahLst/>
              <a:cxnLst/>
              <a:rect l="l" t="t" r="r" b="b"/>
              <a:pathLst>
                <a:path w="6350" h="10795" extrusionOk="0">
                  <a:moveTo>
                    <a:pt x="1184" y="7898"/>
                  </a:moveTo>
                  <a:lnTo>
                    <a:pt x="622" y="9042"/>
                  </a:lnTo>
                  <a:lnTo>
                    <a:pt x="0" y="10528"/>
                  </a:lnTo>
                  <a:lnTo>
                    <a:pt x="635" y="9042"/>
                  </a:lnTo>
                  <a:lnTo>
                    <a:pt x="1184" y="7898"/>
                  </a:lnTo>
                  <a:close/>
                </a:path>
                <a:path w="6350" h="10795" extrusionOk="0">
                  <a:moveTo>
                    <a:pt x="6019" y="0"/>
                  </a:moveTo>
                  <a:lnTo>
                    <a:pt x="4203" y="2362"/>
                  </a:lnTo>
                  <a:lnTo>
                    <a:pt x="2628" y="4889"/>
                  </a:lnTo>
                  <a:lnTo>
                    <a:pt x="4216" y="2362"/>
                  </a:lnTo>
                  <a:lnTo>
                    <a:pt x="6019"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12" name="Google Shape;1012;p26"/>
            <p:cNvSpPr/>
            <p:nvPr/>
          </p:nvSpPr>
          <p:spPr>
            <a:xfrm>
              <a:off x="10488887" y="6324373"/>
              <a:ext cx="15240" cy="50165"/>
            </a:xfrm>
            <a:custGeom>
              <a:avLst/>
              <a:gdLst/>
              <a:ahLst/>
              <a:cxnLst/>
              <a:rect l="l" t="t" r="r" b="b"/>
              <a:pathLst>
                <a:path w="15240" h="50164" extrusionOk="0">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13" name="Google Shape;1013;p26"/>
            <p:cNvSpPr/>
            <p:nvPr/>
          </p:nvSpPr>
          <p:spPr>
            <a:xfrm>
              <a:off x="10497744" y="6390449"/>
              <a:ext cx="3175" cy="5715"/>
            </a:xfrm>
            <a:custGeom>
              <a:avLst/>
              <a:gdLst/>
              <a:ahLst/>
              <a:cxnLst/>
              <a:rect l="l" t="t" r="r" b="b"/>
              <a:pathLst>
                <a:path w="3175" h="5714" extrusionOk="0">
                  <a:moveTo>
                    <a:pt x="0" y="0"/>
                  </a:moveTo>
                  <a:lnTo>
                    <a:pt x="634" y="1511"/>
                  </a:lnTo>
                  <a:lnTo>
                    <a:pt x="2641" y="5664"/>
                  </a:lnTo>
                  <a:lnTo>
                    <a:pt x="634" y="1498"/>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14" name="Google Shape;1014;p26"/>
            <p:cNvSpPr/>
            <p:nvPr/>
          </p:nvSpPr>
          <p:spPr>
            <a:xfrm>
              <a:off x="10488887" y="6374108"/>
              <a:ext cx="15240" cy="50165"/>
            </a:xfrm>
            <a:custGeom>
              <a:avLst/>
              <a:gdLst/>
              <a:ahLst/>
              <a:cxnLst/>
              <a:rect l="l" t="t" r="r" b="b"/>
              <a:pathLst>
                <a:path w="15240" h="50164" extrusionOk="0">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15" name="Google Shape;1015;p26"/>
            <p:cNvSpPr/>
            <p:nvPr/>
          </p:nvSpPr>
          <p:spPr>
            <a:xfrm>
              <a:off x="10459607" y="6329094"/>
              <a:ext cx="6985" cy="13335"/>
            </a:xfrm>
            <a:custGeom>
              <a:avLst/>
              <a:gdLst/>
              <a:ahLst/>
              <a:cxnLst/>
              <a:rect l="l" t="t" r="r" b="b"/>
              <a:pathLst>
                <a:path w="6984" h="13335" extrusionOk="0">
                  <a:moveTo>
                    <a:pt x="2237" y="7905"/>
                  </a:moveTo>
                  <a:lnTo>
                    <a:pt x="1835" y="8712"/>
                  </a:lnTo>
                  <a:lnTo>
                    <a:pt x="858" y="10782"/>
                  </a:lnTo>
                  <a:lnTo>
                    <a:pt x="0" y="12903"/>
                  </a:lnTo>
                  <a:lnTo>
                    <a:pt x="869" y="10769"/>
                  </a:lnTo>
                  <a:lnTo>
                    <a:pt x="2237" y="7905"/>
                  </a:lnTo>
                  <a:close/>
                </a:path>
                <a:path w="6984" h="13335" extrusionOk="0">
                  <a:moveTo>
                    <a:pt x="6616" y="0"/>
                  </a:moveTo>
                  <a:lnTo>
                    <a:pt x="5250" y="2158"/>
                  </a:lnTo>
                  <a:lnTo>
                    <a:pt x="4000" y="4368"/>
                  </a:lnTo>
                  <a:lnTo>
                    <a:pt x="5265" y="2146"/>
                  </a:lnTo>
                  <a:lnTo>
                    <a:pt x="6616"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16" name="Google Shape;1016;p26"/>
            <p:cNvSpPr/>
            <p:nvPr/>
          </p:nvSpPr>
          <p:spPr>
            <a:xfrm>
              <a:off x="10448885" y="6308473"/>
              <a:ext cx="17780" cy="35560"/>
            </a:xfrm>
            <a:custGeom>
              <a:avLst/>
              <a:gdLst/>
              <a:ahLst/>
              <a:cxnLst/>
              <a:rect l="l" t="t" r="r" b="b"/>
              <a:pathLst>
                <a:path w="17779" h="35560" extrusionOk="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17" name="Google Shape;1017;p26"/>
            <p:cNvSpPr/>
            <p:nvPr/>
          </p:nvSpPr>
          <p:spPr>
            <a:xfrm>
              <a:off x="10457303" y="6471992"/>
              <a:ext cx="9525" cy="7620"/>
            </a:xfrm>
            <a:custGeom>
              <a:avLst/>
              <a:gdLst/>
              <a:ahLst/>
              <a:cxnLst/>
              <a:rect l="l" t="t" r="r" b="b"/>
              <a:pathLst>
                <a:path w="9525" h="7620" extrusionOk="0">
                  <a:moveTo>
                    <a:pt x="9169" y="6984"/>
                  </a:moveTo>
                  <a:close/>
                </a:path>
                <a:path w="9525" h="7620" extrusionOk="0">
                  <a:moveTo>
                    <a:pt x="7594" y="5892"/>
                  </a:moveTo>
                  <a:lnTo>
                    <a:pt x="9151" y="6984"/>
                  </a:lnTo>
                  <a:lnTo>
                    <a:pt x="7594" y="5892"/>
                  </a:lnTo>
                  <a:close/>
                </a:path>
                <a:path w="9525" h="7620" extrusionOk="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18" name="Google Shape;1018;p26"/>
            <p:cNvSpPr/>
            <p:nvPr/>
          </p:nvSpPr>
          <p:spPr>
            <a:xfrm>
              <a:off x="10442909" y="6471997"/>
              <a:ext cx="24130" cy="21590"/>
            </a:xfrm>
            <a:custGeom>
              <a:avLst/>
              <a:gdLst/>
              <a:ahLst/>
              <a:cxnLst/>
              <a:rect l="l" t="t" r="r" b="b"/>
              <a:pathLst>
                <a:path w="24129" h="21589" extrusionOk="0">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019" name="Google Shape;1019;p26"/>
          <p:cNvGrpSpPr/>
          <p:nvPr/>
        </p:nvGrpSpPr>
        <p:grpSpPr>
          <a:xfrm>
            <a:off x="10654982" y="6218590"/>
            <a:ext cx="1092835" cy="283936"/>
            <a:chOff x="10654982" y="6218590"/>
            <a:chExt cx="1092835" cy="283936"/>
          </a:xfrm>
        </p:grpSpPr>
        <p:sp>
          <p:nvSpPr>
            <p:cNvPr id="1020" name="Google Shape;1020;p26"/>
            <p:cNvSpPr/>
            <p:nvPr/>
          </p:nvSpPr>
          <p:spPr>
            <a:xfrm>
              <a:off x="11100362" y="6218590"/>
              <a:ext cx="77470" cy="22225"/>
            </a:xfrm>
            <a:custGeom>
              <a:avLst/>
              <a:gdLst/>
              <a:ahLst/>
              <a:cxnLst/>
              <a:rect l="l" t="t" r="r" b="b"/>
              <a:pathLst>
                <a:path w="77470" h="22225" extrusionOk="0">
                  <a:moveTo>
                    <a:pt x="76873" y="0"/>
                  </a:moveTo>
                  <a:lnTo>
                    <a:pt x="0" y="8915"/>
                  </a:lnTo>
                  <a:lnTo>
                    <a:pt x="0" y="21767"/>
                  </a:lnTo>
                  <a:lnTo>
                    <a:pt x="76873" y="21767"/>
                  </a:lnTo>
                  <a:lnTo>
                    <a:pt x="76873" y="0"/>
                  </a:lnTo>
                  <a:close/>
                </a:path>
              </a:pathLst>
            </a:custGeom>
            <a:solidFill>
              <a:srgbClr val="86C66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21" name="Google Shape;1021;p26"/>
            <p:cNvSpPr/>
            <p:nvPr/>
          </p:nvSpPr>
          <p:spPr>
            <a:xfrm>
              <a:off x="10654982" y="6255511"/>
              <a:ext cx="1092835" cy="247015"/>
            </a:xfrm>
            <a:custGeom>
              <a:avLst/>
              <a:gdLst/>
              <a:ahLst/>
              <a:cxnLst/>
              <a:rect l="l" t="t" r="r" b="b"/>
              <a:pathLst>
                <a:path w="1092834" h="247015" extrusionOk="0">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extrusionOk="0">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extrusionOk="0">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extrusionOk="0">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extrusionOk="0">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extrusionOk="0">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extrusionOk="0">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extrusionOk="0">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extrusionOk="0">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extrusionOk="0">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extrusionOk="0">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extrusionOk="0">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extrusionOk="0">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extrusionOk="0">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extrusionOk="0">
                  <a:moveTo>
                    <a:pt x="857465" y="1752"/>
                  </a:moveTo>
                  <a:lnTo>
                    <a:pt x="834923" y="1752"/>
                  </a:lnTo>
                  <a:lnTo>
                    <a:pt x="834923" y="104203"/>
                  </a:lnTo>
                  <a:lnTo>
                    <a:pt x="857465" y="104203"/>
                  </a:lnTo>
                  <a:lnTo>
                    <a:pt x="857465" y="1752"/>
                  </a:lnTo>
                  <a:close/>
                </a:path>
                <a:path w="1092834" h="247015" extrusionOk="0">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extrusionOk="0">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022" name="Google Shape;1022;p26"/>
          <p:cNvPicPr preferRelativeResize="0"/>
          <p:nvPr/>
        </p:nvPicPr>
        <p:blipFill rotWithShape="1">
          <a:blip r:embed="rId8">
            <a:alphaModFix/>
          </a:blip>
          <a:srcRect/>
          <a:stretch/>
        </p:blipFill>
        <p:spPr>
          <a:xfrm>
            <a:off x="987768" y="5996190"/>
            <a:ext cx="725765" cy="631734"/>
          </a:xfrm>
          <a:prstGeom prst="rect">
            <a:avLst/>
          </a:prstGeom>
          <a:noFill/>
          <a:ln>
            <a:noFill/>
          </a:ln>
        </p:spPr>
      </p:pic>
      <p:sp>
        <p:nvSpPr>
          <p:cNvPr id="1023" name="Google Shape;1023;p26"/>
          <p:cNvSpPr txBox="1">
            <a:spLocks noGrp="1"/>
          </p:cNvSpPr>
          <p:nvPr>
            <p:ph type="title"/>
          </p:nvPr>
        </p:nvSpPr>
        <p:spPr>
          <a:xfrm>
            <a:off x="625010" y="695119"/>
            <a:ext cx="10922929" cy="1551707"/>
          </a:xfrm>
          <a:prstGeom prst="rect">
            <a:avLst/>
          </a:prstGeom>
          <a:noFill/>
          <a:ln>
            <a:noFill/>
          </a:ln>
        </p:spPr>
        <p:txBody>
          <a:bodyPr spcFirstLastPara="1" wrap="square" lIns="0" tIns="12700" rIns="0" bIns="0" anchor="t" anchorCtr="0">
            <a:spAutoFit/>
          </a:bodyPr>
          <a:lstStyle/>
          <a:p>
            <a:pPr marL="607695" lvl="0" indent="0" algn="l" rtl="0">
              <a:lnSpc>
                <a:spcPct val="100000"/>
              </a:lnSpc>
              <a:spcBef>
                <a:spcPts val="0"/>
              </a:spcBef>
              <a:spcAft>
                <a:spcPts val="0"/>
              </a:spcAft>
              <a:buSzPts val="1400"/>
              <a:buNone/>
            </a:pPr>
            <a:r>
              <a:rPr lang="en-US" b="1">
                <a:solidFill>
                  <a:srgbClr val="2D5C9E"/>
                </a:solidFill>
                <a:latin typeface="Helvetica Neue"/>
                <a:ea typeface="Helvetica Neue"/>
                <a:cs typeface="Helvetica Neue"/>
                <a:sym typeface="Helvetica Neue"/>
              </a:rPr>
              <a:t>Note de vocabulaire : </a:t>
            </a:r>
            <a:r>
              <a:rPr lang="en-US"/>
              <a:t>survivant-e et victime</a:t>
            </a:r>
            <a:endParaRPr/>
          </a:p>
        </p:txBody>
      </p:sp>
      <p:sp>
        <p:nvSpPr>
          <p:cNvPr id="1024" name="Google Shape;1024;p26"/>
          <p:cNvSpPr txBox="1"/>
          <p:nvPr/>
        </p:nvSpPr>
        <p:spPr>
          <a:xfrm>
            <a:off x="1220299" y="3479800"/>
            <a:ext cx="3928476" cy="1490793"/>
          </a:xfrm>
          <a:prstGeom prst="rect">
            <a:avLst/>
          </a:prstGeom>
          <a:noFill/>
          <a:ln>
            <a:noFill/>
          </a:ln>
        </p:spPr>
        <p:txBody>
          <a:bodyPr spcFirstLastPara="1" wrap="square" lIns="0" tIns="12700" rIns="0" bIns="0" anchor="t" anchorCtr="0">
            <a:spAutoFit/>
          </a:bodyPr>
          <a:lstStyle/>
          <a:p>
            <a:pPr marL="12700" marR="173355" lvl="0" indent="0" algn="just" rtl="0">
              <a:lnSpc>
                <a:spcPct val="112700"/>
              </a:lnSpc>
              <a:spcBef>
                <a:spcPts val="0"/>
              </a:spcBef>
              <a:spcAft>
                <a:spcPts val="0"/>
              </a:spcAft>
              <a:buClr>
                <a:srgbClr val="000000"/>
              </a:buClr>
              <a:buSzPts val="1700"/>
              <a:buFont typeface="Arial"/>
              <a:buNone/>
            </a:pPr>
            <a:r>
              <a:rPr lang="en-US" sz="1700" b="0" i="0" u="none" strike="noStrike" cap="none">
                <a:solidFill>
                  <a:srgbClr val="2D5C9E"/>
                </a:solidFill>
                <a:latin typeface="Helvetica Neue"/>
                <a:ea typeface="Helvetica Neue"/>
                <a:cs typeface="Helvetica Neue"/>
                <a:sym typeface="Helvetica Neue"/>
              </a:rPr>
              <a:t>Les victimes de la violence sexuelle sont les personnes qui ont subi directement la violence ainsi que celles qui ont été indirectement touchées (par exemple, les enfants nés d'un abus sexuel).</a:t>
            </a:r>
            <a:endParaRPr/>
          </a:p>
        </p:txBody>
      </p:sp>
      <p:sp>
        <p:nvSpPr>
          <p:cNvPr id="1025" name="Google Shape;1025;p26"/>
          <p:cNvSpPr/>
          <p:nvPr/>
        </p:nvSpPr>
        <p:spPr>
          <a:xfrm>
            <a:off x="1233004" y="2441807"/>
            <a:ext cx="3690688" cy="807720"/>
          </a:xfrm>
          <a:custGeom>
            <a:avLst/>
            <a:gdLst/>
            <a:ahLst/>
            <a:cxnLst/>
            <a:rect l="l" t="t" r="r" b="b"/>
            <a:pathLst>
              <a:path w="3105150" h="807719" extrusionOk="0">
                <a:moveTo>
                  <a:pt x="3104997" y="0"/>
                </a:moveTo>
                <a:lnTo>
                  <a:pt x="0" y="0"/>
                </a:lnTo>
                <a:lnTo>
                  <a:pt x="0" y="807224"/>
                </a:lnTo>
                <a:lnTo>
                  <a:pt x="3104997" y="807224"/>
                </a:lnTo>
                <a:lnTo>
                  <a:pt x="3104997" y="0"/>
                </a:lnTo>
                <a:close/>
              </a:path>
            </a:pathLst>
          </a:custGeom>
          <a:solidFill>
            <a:srgbClr val="00AF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26" name="Google Shape;1026;p26"/>
          <p:cNvSpPr txBox="1"/>
          <p:nvPr/>
        </p:nvSpPr>
        <p:spPr>
          <a:xfrm>
            <a:off x="2544749" y="2734046"/>
            <a:ext cx="880772" cy="274434"/>
          </a:xfrm>
          <a:prstGeom prst="rect">
            <a:avLst/>
          </a:prstGeom>
          <a:noFill/>
          <a:ln>
            <a:noFill/>
          </a:ln>
        </p:spPr>
        <p:txBody>
          <a:bodyPr spcFirstLastPara="1" wrap="square" lIns="0" tIns="12700" rIns="0" bIns="0" anchor="t" anchorCtr="0">
            <a:spAutoFit/>
          </a:bodyPr>
          <a:lstStyle/>
          <a:p>
            <a:pPr marL="12700" marR="0" lvl="0" indent="0" algn="ctr" rtl="0">
              <a:lnSpc>
                <a:spcPct val="100000"/>
              </a:lnSpc>
              <a:spcBef>
                <a:spcPts val="0"/>
              </a:spcBef>
              <a:spcAft>
                <a:spcPts val="0"/>
              </a:spcAft>
              <a:buClr>
                <a:srgbClr val="000000"/>
              </a:buClr>
              <a:buSzPts val="1700"/>
              <a:buFont typeface="Arial"/>
              <a:buNone/>
            </a:pPr>
            <a:r>
              <a:rPr lang="en-US" sz="1700" b="1" i="0" u="none" strike="noStrike" cap="none">
                <a:solidFill>
                  <a:srgbClr val="FFFFFF"/>
                </a:solidFill>
                <a:latin typeface="Helvetica Neue"/>
                <a:ea typeface="Helvetica Neue"/>
                <a:cs typeface="Helvetica Neue"/>
                <a:sym typeface="Helvetica Neue"/>
              </a:rPr>
              <a:t>Victime</a:t>
            </a:r>
            <a:endParaRPr sz="1700" b="0" i="0" u="none" strike="noStrike" cap="none">
              <a:solidFill>
                <a:schemeClr val="dk1"/>
              </a:solidFill>
              <a:latin typeface="Helvetica Neue"/>
              <a:ea typeface="Helvetica Neue"/>
              <a:cs typeface="Helvetica Neue"/>
              <a:sym typeface="Helvetica Neue"/>
            </a:endParaRPr>
          </a:p>
        </p:txBody>
      </p:sp>
      <p:sp>
        <p:nvSpPr>
          <p:cNvPr id="1027" name="Google Shape;1027;p26"/>
          <p:cNvSpPr txBox="1"/>
          <p:nvPr/>
        </p:nvSpPr>
        <p:spPr>
          <a:xfrm>
            <a:off x="6956308" y="2708450"/>
            <a:ext cx="1352148" cy="274434"/>
          </a:xfrm>
          <a:prstGeom prst="rect">
            <a:avLst/>
          </a:prstGeom>
          <a:noFill/>
          <a:ln>
            <a:noFill/>
          </a:ln>
        </p:spPr>
        <p:txBody>
          <a:bodyPr spcFirstLastPara="1" wrap="square" lIns="0" tIns="12700" rIns="0" bIns="0" anchor="t" anchorCtr="0">
            <a:spAutoFit/>
          </a:bodyPr>
          <a:lstStyle/>
          <a:p>
            <a:pPr marL="12700" marR="0" lvl="0" indent="0" algn="ctr" rtl="0">
              <a:lnSpc>
                <a:spcPct val="100000"/>
              </a:lnSpc>
              <a:spcBef>
                <a:spcPts val="0"/>
              </a:spcBef>
              <a:spcAft>
                <a:spcPts val="0"/>
              </a:spcAft>
              <a:buClr>
                <a:srgbClr val="000000"/>
              </a:buClr>
              <a:buSzPts val="1700"/>
              <a:buFont typeface="Arial"/>
              <a:buNone/>
            </a:pPr>
            <a:r>
              <a:rPr lang="en-US" sz="1700" b="1" i="0" u="none" strike="noStrike" cap="none">
                <a:solidFill>
                  <a:srgbClr val="00AF7C"/>
                </a:solidFill>
                <a:latin typeface="Helvetica Neue"/>
                <a:ea typeface="Helvetica Neue"/>
                <a:cs typeface="Helvetica Neue"/>
                <a:sym typeface="Helvetica Neue"/>
              </a:rPr>
              <a:t>Survivant-e</a:t>
            </a:r>
            <a:endParaRPr sz="1700" b="0" i="0" u="none" strike="noStrike" cap="none">
              <a:solidFill>
                <a:schemeClr val="dk1"/>
              </a:solidFill>
              <a:latin typeface="Helvetica Neue"/>
              <a:ea typeface="Helvetica Neue"/>
              <a:cs typeface="Helvetica Neue"/>
              <a:sym typeface="Helvetica Neue"/>
            </a:endParaRPr>
          </a:p>
        </p:txBody>
      </p:sp>
      <p:sp>
        <p:nvSpPr>
          <p:cNvPr id="1028" name="Google Shape;1028;p26"/>
          <p:cNvSpPr/>
          <p:nvPr/>
        </p:nvSpPr>
        <p:spPr>
          <a:xfrm>
            <a:off x="6083300" y="2441807"/>
            <a:ext cx="3098165" cy="807720"/>
          </a:xfrm>
          <a:custGeom>
            <a:avLst/>
            <a:gdLst/>
            <a:ahLst/>
            <a:cxnLst/>
            <a:rect l="l" t="t" r="r" b="b"/>
            <a:pathLst>
              <a:path w="3098165" h="807719" extrusionOk="0">
                <a:moveTo>
                  <a:pt x="0" y="807224"/>
                </a:moveTo>
                <a:lnTo>
                  <a:pt x="3097758" y="807224"/>
                </a:lnTo>
                <a:lnTo>
                  <a:pt x="3097758" y="0"/>
                </a:lnTo>
                <a:lnTo>
                  <a:pt x="0" y="0"/>
                </a:lnTo>
                <a:lnTo>
                  <a:pt x="0" y="807224"/>
                </a:lnTo>
                <a:close/>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29" name="Google Shape;1029;p26"/>
          <p:cNvSpPr/>
          <p:nvPr/>
        </p:nvSpPr>
        <p:spPr>
          <a:xfrm>
            <a:off x="1233001" y="5638800"/>
            <a:ext cx="10935335" cy="0"/>
          </a:xfrm>
          <a:custGeom>
            <a:avLst/>
            <a:gdLst/>
            <a:ahLst/>
            <a:cxnLst/>
            <a:rect l="l" t="t" r="r" b="b"/>
            <a:pathLst>
              <a:path w="10935335" h="120000" extrusionOk="0">
                <a:moveTo>
                  <a:pt x="0" y="0"/>
                </a:moveTo>
                <a:lnTo>
                  <a:pt x="10935004" y="0"/>
                </a:lnTo>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30" name="Google Shape;1030;p26"/>
          <p:cNvSpPr/>
          <p:nvPr/>
        </p:nvSpPr>
        <p:spPr>
          <a:xfrm>
            <a:off x="1233001" y="5297003"/>
            <a:ext cx="122555" cy="157480"/>
          </a:xfrm>
          <a:custGeom>
            <a:avLst/>
            <a:gdLst/>
            <a:ahLst/>
            <a:cxnLst/>
            <a:rect l="l" t="t" r="r" b="b"/>
            <a:pathLst>
              <a:path w="122555" h="157479" extrusionOk="0">
                <a:moveTo>
                  <a:pt x="0" y="0"/>
                </a:moveTo>
                <a:lnTo>
                  <a:pt x="0" y="156997"/>
                </a:lnTo>
                <a:lnTo>
                  <a:pt x="122364" y="78498"/>
                </a:lnTo>
                <a:lnTo>
                  <a:pt x="0" y="0"/>
                </a:lnTo>
                <a:close/>
              </a:path>
            </a:pathLst>
          </a:custGeom>
          <a:solidFill>
            <a:srgbClr val="00AF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1035"/>
        <p:cNvGrpSpPr/>
        <p:nvPr/>
      </p:nvGrpSpPr>
      <p:grpSpPr>
        <a:xfrm>
          <a:off x="0" y="0"/>
          <a:ext cx="0" cy="0"/>
          <a:chOff x="0" y="0"/>
          <a:chExt cx="0" cy="0"/>
        </a:xfrm>
      </p:grpSpPr>
      <p:sp>
        <p:nvSpPr>
          <p:cNvPr id="1036" name="Google Shape;1036;p27"/>
          <p:cNvSpPr/>
          <p:nvPr/>
        </p:nvSpPr>
        <p:spPr>
          <a:xfrm>
            <a:off x="0" y="3708"/>
            <a:ext cx="504190" cy="6854825"/>
          </a:xfrm>
          <a:custGeom>
            <a:avLst/>
            <a:gdLst/>
            <a:ahLst/>
            <a:cxnLst/>
            <a:rect l="l" t="t" r="r" b="b"/>
            <a:pathLst>
              <a:path w="504190" h="6854825" extrusionOk="0">
                <a:moveTo>
                  <a:pt x="503999" y="0"/>
                </a:moveTo>
                <a:lnTo>
                  <a:pt x="0" y="0"/>
                </a:lnTo>
                <a:lnTo>
                  <a:pt x="0" y="6854291"/>
                </a:lnTo>
                <a:lnTo>
                  <a:pt x="503999" y="6854291"/>
                </a:lnTo>
                <a:lnTo>
                  <a:pt x="503999" y="0"/>
                </a:lnTo>
                <a:close/>
              </a:path>
            </a:pathLst>
          </a:custGeom>
          <a:solidFill>
            <a:srgbClr val="2D5C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037" name="Google Shape;1037;p27"/>
          <p:cNvGrpSpPr/>
          <p:nvPr/>
        </p:nvGrpSpPr>
        <p:grpSpPr>
          <a:xfrm>
            <a:off x="10288918" y="6230746"/>
            <a:ext cx="305562" cy="294640"/>
            <a:chOff x="10288918" y="6230746"/>
            <a:chExt cx="305562" cy="294640"/>
          </a:xfrm>
        </p:grpSpPr>
        <p:pic>
          <p:nvPicPr>
            <p:cNvPr id="1038" name="Google Shape;1038;p27"/>
            <p:cNvPicPr preferRelativeResize="0"/>
            <p:nvPr/>
          </p:nvPicPr>
          <p:blipFill rotWithShape="1">
            <a:blip r:embed="rId3">
              <a:alphaModFix/>
            </a:blip>
            <a:srcRect/>
            <a:stretch/>
          </p:blipFill>
          <p:spPr>
            <a:xfrm>
              <a:off x="10288918" y="6230746"/>
              <a:ext cx="305562" cy="294640"/>
            </a:xfrm>
            <a:prstGeom prst="rect">
              <a:avLst/>
            </a:prstGeom>
            <a:noFill/>
            <a:ln>
              <a:noFill/>
            </a:ln>
          </p:spPr>
        </p:pic>
        <p:pic>
          <p:nvPicPr>
            <p:cNvPr id="1039" name="Google Shape;1039;p27"/>
            <p:cNvPicPr preferRelativeResize="0"/>
            <p:nvPr/>
          </p:nvPicPr>
          <p:blipFill rotWithShape="1">
            <a:blip r:embed="rId4">
              <a:alphaModFix/>
            </a:blip>
            <a:srcRect/>
            <a:stretch/>
          </p:blipFill>
          <p:spPr>
            <a:xfrm>
              <a:off x="10494600" y="6363017"/>
              <a:ext cx="2596" cy="24974"/>
            </a:xfrm>
            <a:prstGeom prst="rect">
              <a:avLst/>
            </a:prstGeom>
            <a:noFill/>
            <a:ln>
              <a:noFill/>
            </a:ln>
          </p:spPr>
        </p:pic>
        <p:pic>
          <p:nvPicPr>
            <p:cNvPr id="1040" name="Google Shape;1040;p27"/>
            <p:cNvPicPr preferRelativeResize="0"/>
            <p:nvPr/>
          </p:nvPicPr>
          <p:blipFill rotWithShape="1">
            <a:blip r:embed="rId5">
              <a:alphaModFix/>
            </a:blip>
            <a:srcRect/>
            <a:stretch/>
          </p:blipFill>
          <p:spPr>
            <a:xfrm>
              <a:off x="10328376" y="6313500"/>
              <a:ext cx="62687" cy="60477"/>
            </a:xfrm>
            <a:prstGeom prst="rect">
              <a:avLst/>
            </a:prstGeom>
            <a:noFill/>
            <a:ln>
              <a:noFill/>
            </a:ln>
          </p:spPr>
        </p:pic>
        <p:pic>
          <p:nvPicPr>
            <p:cNvPr id="1041" name="Google Shape;1041;p27"/>
            <p:cNvPicPr preferRelativeResize="0"/>
            <p:nvPr/>
          </p:nvPicPr>
          <p:blipFill rotWithShape="1">
            <a:blip r:embed="rId6">
              <a:alphaModFix/>
            </a:blip>
            <a:srcRect/>
            <a:stretch/>
          </p:blipFill>
          <p:spPr>
            <a:xfrm>
              <a:off x="10498074" y="6313500"/>
              <a:ext cx="56108" cy="37452"/>
            </a:xfrm>
            <a:prstGeom prst="rect">
              <a:avLst/>
            </a:prstGeom>
            <a:noFill/>
            <a:ln>
              <a:noFill/>
            </a:ln>
          </p:spPr>
        </p:pic>
        <p:pic>
          <p:nvPicPr>
            <p:cNvPr id="1042" name="Google Shape;1042;p27"/>
            <p:cNvPicPr preferRelativeResize="0"/>
            <p:nvPr/>
          </p:nvPicPr>
          <p:blipFill rotWithShape="1">
            <a:blip r:embed="rId7">
              <a:alphaModFix/>
            </a:blip>
            <a:srcRect/>
            <a:stretch/>
          </p:blipFill>
          <p:spPr>
            <a:xfrm>
              <a:off x="10310126" y="6384823"/>
              <a:ext cx="103644" cy="98577"/>
            </a:xfrm>
            <a:prstGeom prst="rect">
              <a:avLst/>
            </a:prstGeom>
            <a:noFill/>
            <a:ln>
              <a:noFill/>
            </a:ln>
          </p:spPr>
        </p:pic>
        <p:sp>
          <p:nvSpPr>
            <p:cNvPr id="1043" name="Google Shape;1043;p27"/>
            <p:cNvSpPr/>
            <p:nvPr/>
          </p:nvSpPr>
          <p:spPr>
            <a:xfrm>
              <a:off x="10389350" y="6379400"/>
              <a:ext cx="6350" cy="46990"/>
            </a:xfrm>
            <a:custGeom>
              <a:avLst/>
              <a:gdLst/>
              <a:ahLst/>
              <a:cxnLst/>
              <a:rect l="l" t="t" r="r" b="b"/>
              <a:pathLst>
                <a:path w="6350" h="46989" extrusionOk="0">
                  <a:moveTo>
                    <a:pt x="1562" y="45466"/>
                  </a:moveTo>
                  <a:lnTo>
                    <a:pt x="0" y="46875"/>
                  </a:lnTo>
                  <a:lnTo>
                    <a:pt x="1562" y="45466"/>
                  </a:lnTo>
                  <a:close/>
                </a:path>
                <a:path w="6350" h="46989" extrusionOk="0">
                  <a:moveTo>
                    <a:pt x="2197" y="7683"/>
                  </a:moveTo>
                  <a:lnTo>
                    <a:pt x="2006" y="1549"/>
                  </a:lnTo>
                  <a:lnTo>
                    <a:pt x="1879" y="0"/>
                  </a:lnTo>
                  <a:lnTo>
                    <a:pt x="1993" y="4622"/>
                  </a:lnTo>
                  <a:lnTo>
                    <a:pt x="2197" y="7683"/>
                  </a:lnTo>
                  <a:close/>
                </a:path>
                <a:path w="6350" h="46989" extrusionOk="0">
                  <a:moveTo>
                    <a:pt x="6159" y="40728"/>
                  </a:moveTo>
                  <a:lnTo>
                    <a:pt x="4622" y="42430"/>
                  </a:lnTo>
                  <a:lnTo>
                    <a:pt x="6159" y="40728"/>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44" name="Google Shape;1044;p27"/>
            <p:cNvSpPr/>
            <p:nvPr/>
          </p:nvSpPr>
          <p:spPr>
            <a:xfrm>
              <a:off x="10382062" y="6377873"/>
              <a:ext cx="15240" cy="50165"/>
            </a:xfrm>
            <a:custGeom>
              <a:avLst/>
              <a:gdLst/>
              <a:ahLst/>
              <a:cxnLst/>
              <a:rect l="l" t="t" r="r" b="b"/>
              <a:pathLst>
                <a:path w="15240" h="50164" extrusionOk="0">
                  <a:moveTo>
                    <a:pt x="9169" y="0"/>
                  </a:moveTo>
                  <a:lnTo>
                    <a:pt x="0" y="26822"/>
                  </a:lnTo>
                  <a:lnTo>
                    <a:pt x="1320" y="34671"/>
                  </a:lnTo>
                  <a:lnTo>
                    <a:pt x="3251" y="42291"/>
                  </a:lnTo>
                  <a:lnTo>
                    <a:pt x="5689" y="49707"/>
                  </a:lnTo>
                  <a:lnTo>
                    <a:pt x="7302" y="48387"/>
                  </a:lnTo>
                  <a:lnTo>
                    <a:pt x="8851" y="46990"/>
                  </a:lnTo>
                  <a:lnTo>
                    <a:pt x="11925" y="43942"/>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extrusionOk="0">
                  <a:moveTo>
                    <a:pt x="9347" y="4648"/>
                  </a:moveTo>
                  <a:lnTo>
                    <a:pt x="9486" y="9207"/>
                  </a:lnTo>
                  <a:lnTo>
                    <a:pt x="9631" y="9207"/>
                  </a:lnTo>
                  <a:lnTo>
                    <a:pt x="9347" y="4648"/>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45" name="Google Shape;1045;p27"/>
            <p:cNvSpPr/>
            <p:nvPr/>
          </p:nvSpPr>
          <p:spPr>
            <a:xfrm>
              <a:off x="10387749" y="6328079"/>
              <a:ext cx="8255" cy="48260"/>
            </a:xfrm>
            <a:custGeom>
              <a:avLst/>
              <a:gdLst/>
              <a:ahLst/>
              <a:cxnLst/>
              <a:rect l="l" t="t" r="r" b="b"/>
              <a:pathLst>
                <a:path w="8254" h="48260" extrusionOk="0">
                  <a:moveTo>
                    <a:pt x="1612" y="1320"/>
                  </a:moveTo>
                  <a:lnTo>
                    <a:pt x="0" y="0"/>
                  </a:lnTo>
                  <a:lnTo>
                    <a:pt x="1612" y="1333"/>
                  </a:lnTo>
                  <a:close/>
                </a:path>
                <a:path w="8254" h="48260" extrusionOk="0">
                  <a:moveTo>
                    <a:pt x="3162" y="2730"/>
                  </a:moveTo>
                  <a:lnTo>
                    <a:pt x="1612" y="1333"/>
                  </a:lnTo>
                  <a:lnTo>
                    <a:pt x="3162" y="2743"/>
                  </a:lnTo>
                  <a:close/>
                </a:path>
                <a:path w="8254" h="48260" extrusionOk="0">
                  <a:moveTo>
                    <a:pt x="3797" y="40538"/>
                  </a:moveTo>
                  <a:lnTo>
                    <a:pt x="3594" y="43573"/>
                  </a:lnTo>
                  <a:lnTo>
                    <a:pt x="3479" y="46596"/>
                  </a:lnTo>
                  <a:lnTo>
                    <a:pt x="3479" y="48094"/>
                  </a:lnTo>
                  <a:lnTo>
                    <a:pt x="3606" y="46469"/>
                  </a:lnTo>
                  <a:lnTo>
                    <a:pt x="3708" y="43408"/>
                  </a:lnTo>
                  <a:lnTo>
                    <a:pt x="3708" y="41960"/>
                  </a:lnTo>
                  <a:lnTo>
                    <a:pt x="3797" y="40538"/>
                  </a:lnTo>
                  <a:close/>
                </a:path>
                <a:path w="8254" h="48260" extrusionOk="0">
                  <a:moveTo>
                    <a:pt x="6235" y="5778"/>
                  </a:moveTo>
                  <a:lnTo>
                    <a:pt x="4660" y="4191"/>
                  </a:lnTo>
                  <a:lnTo>
                    <a:pt x="3162" y="2743"/>
                  </a:lnTo>
                  <a:lnTo>
                    <a:pt x="6235" y="5778"/>
                  </a:lnTo>
                  <a:close/>
                </a:path>
                <a:path w="8254" h="48260" extrusionOk="0">
                  <a:moveTo>
                    <a:pt x="7759" y="7467"/>
                  </a:moveTo>
                  <a:lnTo>
                    <a:pt x="6235" y="5778"/>
                  </a:lnTo>
                  <a:lnTo>
                    <a:pt x="7759" y="748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46" name="Google Shape;1046;p27"/>
            <p:cNvSpPr/>
            <p:nvPr/>
          </p:nvSpPr>
          <p:spPr>
            <a:xfrm>
              <a:off x="10382055" y="6328082"/>
              <a:ext cx="15240" cy="50165"/>
            </a:xfrm>
            <a:custGeom>
              <a:avLst/>
              <a:gdLst/>
              <a:ahLst/>
              <a:cxnLst/>
              <a:rect l="l" t="t" r="r" b="b"/>
              <a:pathLst>
                <a:path w="15240" h="50164" extrusionOk="0">
                  <a:moveTo>
                    <a:pt x="5689" y="0"/>
                  </a:moveTo>
                  <a:lnTo>
                    <a:pt x="3238" y="7467"/>
                  </a:lnTo>
                  <a:lnTo>
                    <a:pt x="1333" y="15024"/>
                  </a:lnTo>
                  <a:lnTo>
                    <a:pt x="0" y="22872"/>
                  </a:lnTo>
                  <a:lnTo>
                    <a:pt x="1816" y="25234"/>
                  </a:lnTo>
                  <a:lnTo>
                    <a:pt x="3365" y="27762"/>
                  </a:lnTo>
                  <a:lnTo>
                    <a:pt x="7531" y="36283"/>
                  </a:lnTo>
                  <a:lnTo>
                    <a:pt x="9169" y="42798"/>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0"/>
                  </a:lnTo>
                  <a:lnTo>
                    <a:pt x="8851" y="2730"/>
                  </a:lnTo>
                  <a:lnTo>
                    <a:pt x="7302" y="1320"/>
                  </a:lnTo>
                  <a:lnTo>
                    <a:pt x="5689" y="0"/>
                  </a:lnTo>
                  <a:close/>
                </a:path>
                <a:path w="15240" h="50164" extrusionOk="0">
                  <a:moveTo>
                    <a:pt x="9631" y="40538"/>
                  </a:moveTo>
                  <a:lnTo>
                    <a:pt x="9486" y="40538"/>
                  </a:lnTo>
                  <a:lnTo>
                    <a:pt x="9359" y="44830"/>
                  </a:lnTo>
                  <a:lnTo>
                    <a:pt x="9631" y="40538"/>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47" name="Google Shape;1047;p27"/>
            <p:cNvSpPr/>
            <p:nvPr/>
          </p:nvSpPr>
          <p:spPr>
            <a:xfrm>
              <a:off x="10399167" y="6444297"/>
              <a:ext cx="1905" cy="1270"/>
            </a:xfrm>
            <a:custGeom>
              <a:avLst/>
              <a:gdLst/>
              <a:ahLst/>
              <a:cxnLst/>
              <a:rect l="l" t="t" r="r" b="b"/>
              <a:pathLst>
                <a:path w="1904" h="1270" extrusionOk="0">
                  <a:moveTo>
                    <a:pt x="1498" y="0"/>
                  </a:moveTo>
                  <a:lnTo>
                    <a:pt x="0" y="1231"/>
                  </a:lnTo>
                  <a:lnTo>
                    <a:pt x="1498"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48" name="Google Shape;1048;p27"/>
            <p:cNvSpPr/>
            <p:nvPr/>
          </p:nvSpPr>
          <p:spPr>
            <a:xfrm>
              <a:off x="10396011" y="6440385"/>
              <a:ext cx="19685" cy="25400"/>
            </a:xfrm>
            <a:custGeom>
              <a:avLst/>
              <a:gdLst/>
              <a:ahLst/>
              <a:cxnLst/>
              <a:rect l="l" t="t" r="r" b="b"/>
              <a:pathLst>
                <a:path w="19684" h="25400" extrusionOk="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49" name="Google Shape;1049;p27"/>
            <p:cNvSpPr/>
            <p:nvPr/>
          </p:nvSpPr>
          <p:spPr>
            <a:xfrm>
              <a:off x="10414835" y="6337505"/>
              <a:ext cx="3175" cy="11430"/>
            </a:xfrm>
            <a:custGeom>
              <a:avLst/>
              <a:gdLst/>
              <a:ahLst/>
              <a:cxnLst/>
              <a:rect l="l" t="t" r="r" b="b"/>
              <a:pathLst>
                <a:path w="3175" h="11429" extrusionOk="0">
                  <a:moveTo>
                    <a:pt x="1206" y="6032"/>
                  </a:moveTo>
                  <a:lnTo>
                    <a:pt x="457" y="8851"/>
                  </a:lnTo>
                  <a:lnTo>
                    <a:pt x="254" y="9855"/>
                  </a:lnTo>
                  <a:lnTo>
                    <a:pt x="0" y="10833"/>
                  </a:lnTo>
                  <a:lnTo>
                    <a:pt x="266" y="9855"/>
                  </a:lnTo>
                  <a:lnTo>
                    <a:pt x="469" y="8851"/>
                  </a:lnTo>
                  <a:lnTo>
                    <a:pt x="1206" y="6032"/>
                  </a:lnTo>
                  <a:close/>
                </a:path>
                <a:path w="3175" h="11429" extrusionOk="0">
                  <a:moveTo>
                    <a:pt x="1859" y="3781"/>
                  </a:moveTo>
                  <a:lnTo>
                    <a:pt x="1723" y="4203"/>
                  </a:lnTo>
                  <a:lnTo>
                    <a:pt x="1206" y="6032"/>
                  </a:lnTo>
                  <a:lnTo>
                    <a:pt x="1859" y="3781"/>
                  </a:lnTo>
                  <a:close/>
                </a:path>
                <a:path w="3175" h="11429" extrusionOk="0">
                  <a:moveTo>
                    <a:pt x="3048" y="0"/>
                  </a:moveTo>
                  <a:lnTo>
                    <a:pt x="1859" y="3781"/>
                  </a:lnTo>
                  <a:lnTo>
                    <a:pt x="2311" y="2387"/>
                  </a:lnTo>
                  <a:lnTo>
                    <a:pt x="3048"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50" name="Google Shape;1050;p27"/>
            <p:cNvSpPr/>
            <p:nvPr/>
          </p:nvSpPr>
          <p:spPr>
            <a:xfrm>
              <a:off x="10400409" y="6315279"/>
              <a:ext cx="19685" cy="33655"/>
            </a:xfrm>
            <a:custGeom>
              <a:avLst/>
              <a:gdLst/>
              <a:ahLst/>
              <a:cxnLst/>
              <a:rect l="l" t="t" r="r" b="b"/>
              <a:pathLst>
                <a:path w="19684" h="33654" extrusionOk="0">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51" name="Google Shape;1051;p27"/>
            <p:cNvSpPr/>
            <p:nvPr/>
          </p:nvSpPr>
          <p:spPr>
            <a:xfrm>
              <a:off x="10465042" y="6457645"/>
              <a:ext cx="5715" cy="8890"/>
            </a:xfrm>
            <a:custGeom>
              <a:avLst/>
              <a:gdLst/>
              <a:ahLst/>
              <a:cxnLst/>
              <a:rect l="l" t="t" r="r" b="b"/>
              <a:pathLst>
                <a:path w="5715" h="8889" extrusionOk="0">
                  <a:moveTo>
                    <a:pt x="1524" y="6540"/>
                  </a:moveTo>
                  <a:lnTo>
                    <a:pt x="508" y="7962"/>
                  </a:lnTo>
                  <a:lnTo>
                    <a:pt x="0" y="8636"/>
                  </a:lnTo>
                  <a:lnTo>
                    <a:pt x="520" y="7962"/>
                  </a:lnTo>
                  <a:lnTo>
                    <a:pt x="1524" y="6540"/>
                  </a:lnTo>
                  <a:close/>
                </a:path>
                <a:path w="5715" h="8889" extrusionOk="0">
                  <a:moveTo>
                    <a:pt x="4483" y="2324"/>
                  </a:moveTo>
                  <a:lnTo>
                    <a:pt x="1524" y="6540"/>
                  </a:lnTo>
                  <a:lnTo>
                    <a:pt x="3390" y="3911"/>
                  </a:lnTo>
                  <a:lnTo>
                    <a:pt x="4483" y="2324"/>
                  </a:lnTo>
                  <a:close/>
                </a:path>
                <a:path w="5715" h="8889" extrusionOk="0">
                  <a:moveTo>
                    <a:pt x="5537" y="711"/>
                  </a:moveTo>
                  <a:lnTo>
                    <a:pt x="5321" y="495"/>
                  </a:lnTo>
                  <a:lnTo>
                    <a:pt x="4699" y="0"/>
                  </a:lnTo>
                  <a:lnTo>
                    <a:pt x="5105" y="355"/>
                  </a:lnTo>
                  <a:lnTo>
                    <a:pt x="5537" y="723"/>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52" name="Google Shape;1052;p27"/>
            <p:cNvSpPr/>
            <p:nvPr/>
          </p:nvSpPr>
          <p:spPr>
            <a:xfrm>
              <a:off x="10449519" y="6443484"/>
              <a:ext cx="21590" cy="24765"/>
            </a:xfrm>
            <a:custGeom>
              <a:avLst/>
              <a:gdLst/>
              <a:ahLst/>
              <a:cxnLst/>
              <a:rect l="l" t="t" r="r" b="b"/>
              <a:pathLst>
                <a:path w="21590" h="24764" extrusionOk="0">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53" name="Google Shape;1053;p27"/>
            <p:cNvSpPr/>
            <p:nvPr/>
          </p:nvSpPr>
          <p:spPr>
            <a:xfrm>
              <a:off x="10442905" y="6279946"/>
              <a:ext cx="22225" cy="14604"/>
            </a:xfrm>
            <a:custGeom>
              <a:avLst/>
              <a:gdLst/>
              <a:ahLst/>
              <a:cxnLst/>
              <a:rect l="l" t="t" r="r" b="b"/>
              <a:pathLst>
                <a:path w="22225" h="14604" extrusionOk="0">
                  <a:moveTo>
                    <a:pt x="12" y="14084"/>
                  </a:moveTo>
                  <a:close/>
                </a:path>
                <a:path w="22225" h="14604" extrusionOk="0">
                  <a:moveTo>
                    <a:pt x="15684" y="1435"/>
                  </a:moveTo>
                  <a:lnTo>
                    <a:pt x="14401" y="0"/>
                  </a:lnTo>
                  <a:lnTo>
                    <a:pt x="15684" y="1435"/>
                  </a:lnTo>
                  <a:close/>
                </a:path>
                <a:path w="22225" h="14604" extrusionOk="0">
                  <a:moveTo>
                    <a:pt x="18161" y="4368"/>
                  </a:moveTo>
                  <a:lnTo>
                    <a:pt x="16929" y="2870"/>
                  </a:lnTo>
                  <a:lnTo>
                    <a:pt x="15684" y="1435"/>
                  </a:lnTo>
                  <a:lnTo>
                    <a:pt x="18161" y="4368"/>
                  </a:lnTo>
                  <a:close/>
                </a:path>
                <a:path w="22225" h="14604" extrusionOk="0">
                  <a:moveTo>
                    <a:pt x="21209" y="8280"/>
                  </a:moveTo>
                  <a:lnTo>
                    <a:pt x="20066" y="6756"/>
                  </a:lnTo>
                  <a:lnTo>
                    <a:pt x="21209" y="8280"/>
                  </a:lnTo>
                  <a:close/>
                </a:path>
                <a:path w="22225" h="14604" extrusionOk="0">
                  <a:moveTo>
                    <a:pt x="21704" y="8877"/>
                  </a:moveTo>
                  <a:lnTo>
                    <a:pt x="21475" y="8559"/>
                  </a:lnTo>
                  <a:lnTo>
                    <a:pt x="21209" y="8280"/>
                  </a:lnTo>
                  <a:lnTo>
                    <a:pt x="21463" y="8572"/>
                  </a:lnTo>
                  <a:lnTo>
                    <a:pt x="21691" y="889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54" name="Google Shape;1054;p27"/>
            <p:cNvSpPr/>
            <p:nvPr/>
          </p:nvSpPr>
          <p:spPr>
            <a:xfrm>
              <a:off x="10442910" y="6279941"/>
              <a:ext cx="22225" cy="23495"/>
            </a:xfrm>
            <a:custGeom>
              <a:avLst/>
              <a:gdLst/>
              <a:ahLst/>
              <a:cxnLst/>
              <a:rect l="l" t="t" r="r" b="b"/>
              <a:pathLst>
                <a:path w="22225" h="23495" extrusionOk="0">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89"/>
                  </a:lnTo>
                  <a:lnTo>
                    <a:pt x="21462" y="8572"/>
                  </a:lnTo>
                  <a:lnTo>
                    <a:pt x="21208" y="8280"/>
                  </a:lnTo>
                  <a:lnTo>
                    <a:pt x="19113" y="5549"/>
                  </a:lnTo>
                  <a:lnTo>
                    <a:pt x="16929" y="2870"/>
                  </a:lnTo>
                  <a:lnTo>
                    <a:pt x="15684" y="1435"/>
                  </a:lnTo>
                  <a:lnTo>
                    <a:pt x="14389"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55" name="Google Shape;1055;p27"/>
            <p:cNvSpPr/>
            <p:nvPr/>
          </p:nvSpPr>
          <p:spPr>
            <a:xfrm>
              <a:off x="10497751" y="6350958"/>
              <a:ext cx="6350" cy="10795"/>
            </a:xfrm>
            <a:custGeom>
              <a:avLst/>
              <a:gdLst/>
              <a:ahLst/>
              <a:cxnLst/>
              <a:rect l="l" t="t" r="r" b="b"/>
              <a:pathLst>
                <a:path w="6350" h="10795" extrusionOk="0">
                  <a:moveTo>
                    <a:pt x="1184" y="7898"/>
                  </a:moveTo>
                  <a:lnTo>
                    <a:pt x="622" y="9042"/>
                  </a:lnTo>
                  <a:lnTo>
                    <a:pt x="0" y="10528"/>
                  </a:lnTo>
                  <a:lnTo>
                    <a:pt x="635" y="9042"/>
                  </a:lnTo>
                  <a:lnTo>
                    <a:pt x="1184" y="7898"/>
                  </a:lnTo>
                  <a:close/>
                </a:path>
                <a:path w="6350" h="10795" extrusionOk="0">
                  <a:moveTo>
                    <a:pt x="6019" y="0"/>
                  </a:moveTo>
                  <a:lnTo>
                    <a:pt x="4203" y="2362"/>
                  </a:lnTo>
                  <a:lnTo>
                    <a:pt x="2628" y="4889"/>
                  </a:lnTo>
                  <a:lnTo>
                    <a:pt x="4216" y="2362"/>
                  </a:lnTo>
                  <a:lnTo>
                    <a:pt x="6019"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56" name="Google Shape;1056;p27"/>
            <p:cNvSpPr/>
            <p:nvPr/>
          </p:nvSpPr>
          <p:spPr>
            <a:xfrm>
              <a:off x="10488887" y="6328073"/>
              <a:ext cx="15240" cy="50165"/>
            </a:xfrm>
            <a:custGeom>
              <a:avLst/>
              <a:gdLst/>
              <a:ahLst/>
              <a:cxnLst/>
              <a:rect l="l" t="t" r="r" b="b"/>
              <a:pathLst>
                <a:path w="15240" h="50164" extrusionOk="0">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57" name="Google Shape;1057;p27"/>
            <p:cNvSpPr/>
            <p:nvPr/>
          </p:nvSpPr>
          <p:spPr>
            <a:xfrm>
              <a:off x="10497744" y="6394148"/>
              <a:ext cx="3175" cy="5715"/>
            </a:xfrm>
            <a:custGeom>
              <a:avLst/>
              <a:gdLst/>
              <a:ahLst/>
              <a:cxnLst/>
              <a:rect l="l" t="t" r="r" b="b"/>
              <a:pathLst>
                <a:path w="3175" h="5714" extrusionOk="0">
                  <a:moveTo>
                    <a:pt x="0" y="0"/>
                  </a:moveTo>
                  <a:lnTo>
                    <a:pt x="634" y="1511"/>
                  </a:lnTo>
                  <a:lnTo>
                    <a:pt x="2641" y="5664"/>
                  </a:lnTo>
                  <a:lnTo>
                    <a:pt x="634" y="1498"/>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58" name="Google Shape;1058;p27"/>
            <p:cNvSpPr/>
            <p:nvPr/>
          </p:nvSpPr>
          <p:spPr>
            <a:xfrm>
              <a:off x="10488887" y="6377807"/>
              <a:ext cx="15240" cy="50165"/>
            </a:xfrm>
            <a:custGeom>
              <a:avLst/>
              <a:gdLst/>
              <a:ahLst/>
              <a:cxnLst/>
              <a:rect l="l" t="t" r="r" b="b"/>
              <a:pathLst>
                <a:path w="15240" h="50164" extrusionOk="0">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4"/>
                  </a:lnTo>
                  <a:lnTo>
                    <a:pt x="11649" y="42303"/>
                  </a:lnTo>
                  <a:lnTo>
                    <a:pt x="13538" y="34747"/>
                  </a:lnTo>
                  <a:lnTo>
                    <a:pt x="14884" y="26898"/>
                  </a:lnTo>
                  <a:lnTo>
                    <a:pt x="13068" y="24536"/>
                  </a:lnTo>
                  <a:lnTo>
                    <a:pt x="11493" y="22009"/>
                  </a:lnTo>
                  <a:lnTo>
                    <a:pt x="9486" y="17843"/>
                  </a:lnTo>
                  <a:lnTo>
                    <a:pt x="8851" y="16344"/>
                  </a:lnTo>
                  <a:lnTo>
                    <a:pt x="6629" y="10172"/>
                  </a:lnTo>
                  <a:lnTo>
                    <a:pt x="5689" y="5207"/>
                  </a:lnTo>
                  <a:lnTo>
                    <a:pt x="5689"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59" name="Google Shape;1059;p27"/>
            <p:cNvSpPr/>
            <p:nvPr/>
          </p:nvSpPr>
          <p:spPr>
            <a:xfrm>
              <a:off x="10459607" y="6332793"/>
              <a:ext cx="6985" cy="13335"/>
            </a:xfrm>
            <a:custGeom>
              <a:avLst/>
              <a:gdLst/>
              <a:ahLst/>
              <a:cxnLst/>
              <a:rect l="l" t="t" r="r" b="b"/>
              <a:pathLst>
                <a:path w="6984" h="13335" extrusionOk="0">
                  <a:moveTo>
                    <a:pt x="2237" y="7905"/>
                  </a:moveTo>
                  <a:lnTo>
                    <a:pt x="1835" y="8712"/>
                  </a:lnTo>
                  <a:lnTo>
                    <a:pt x="858" y="10782"/>
                  </a:lnTo>
                  <a:lnTo>
                    <a:pt x="0" y="12903"/>
                  </a:lnTo>
                  <a:lnTo>
                    <a:pt x="869" y="10769"/>
                  </a:lnTo>
                  <a:lnTo>
                    <a:pt x="2237" y="7905"/>
                  </a:lnTo>
                  <a:close/>
                </a:path>
                <a:path w="6984" h="13335" extrusionOk="0">
                  <a:moveTo>
                    <a:pt x="6616" y="0"/>
                  </a:moveTo>
                  <a:lnTo>
                    <a:pt x="5250" y="2159"/>
                  </a:lnTo>
                  <a:lnTo>
                    <a:pt x="4000" y="4368"/>
                  </a:lnTo>
                  <a:lnTo>
                    <a:pt x="5265" y="2146"/>
                  </a:lnTo>
                  <a:lnTo>
                    <a:pt x="6616"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60" name="Google Shape;1060;p27"/>
            <p:cNvSpPr/>
            <p:nvPr/>
          </p:nvSpPr>
          <p:spPr>
            <a:xfrm>
              <a:off x="10448885" y="6312172"/>
              <a:ext cx="17780" cy="35560"/>
            </a:xfrm>
            <a:custGeom>
              <a:avLst/>
              <a:gdLst/>
              <a:ahLst/>
              <a:cxnLst/>
              <a:rect l="l" t="t" r="r" b="b"/>
              <a:pathLst>
                <a:path w="17779" h="35560" extrusionOk="0">
                  <a:moveTo>
                    <a:pt x="7302" y="0"/>
                  </a:moveTo>
                  <a:lnTo>
                    <a:pt x="482" y="9601"/>
                  </a:lnTo>
                  <a:lnTo>
                    <a:pt x="228" y="9969"/>
                  </a:lnTo>
                  <a:lnTo>
                    <a:pt x="0" y="10350"/>
                  </a:lnTo>
                  <a:lnTo>
                    <a:pt x="3037" y="16311"/>
                  </a:lnTo>
                  <a:lnTo>
                    <a:pt x="5726" y="22469"/>
                  </a:lnTo>
                  <a:lnTo>
                    <a:pt x="8059" y="28813"/>
                  </a:lnTo>
                  <a:lnTo>
                    <a:pt x="10033" y="35331"/>
                  </a:lnTo>
                  <a:lnTo>
                    <a:pt x="10718" y="33527"/>
                  </a:lnTo>
                  <a:lnTo>
                    <a:pt x="17335" y="20612"/>
                  </a:lnTo>
                  <a:lnTo>
                    <a:pt x="14605" y="13398"/>
                  </a:lnTo>
                  <a:lnTo>
                    <a:pt x="11170" y="6375"/>
                  </a:lnTo>
                  <a:lnTo>
                    <a:pt x="7302"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61" name="Google Shape;1061;p27"/>
            <p:cNvSpPr/>
            <p:nvPr/>
          </p:nvSpPr>
          <p:spPr>
            <a:xfrm>
              <a:off x="10457303" y="6475693"/>
              <a:ext cx="9525" cy="7620"/>
            </a:xfrm>
            <a:custGeom>
              <a:avLst/>
              <a:gdLst/>
              <a:ahLst/>
              <a:cxnLst/>
              <a:rect l="l" t="t" r="r" b="b"/>
              <a:pathLst>
                <a:path w="9525" h="7620" extrusionOk="0">
                  <a:moveTo>
                    <a:pt x="9169" y="6984"/>
                  </a:moveTo>
                  <a:close/>
                </a:path>
                <a:path w="9525" h="7620" extrusionOk="0">
                  <a:moveTo>
                    <a:pt x="7594" y="5892"/>
                  </a:moveTo>
                  <a:lnTo>
                    <a:pt x="9151" y="6984"/>
                  </a:lnTo>
                  <a:lnTo>
                    <a:pt x="7594" y="5892"/>
                  </a:lnTo>
                  <a:close/>
                </a:path>
                <a:path w="9525" h="7620" extrusionOk="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62" name="Google Shape;1062;p27"/>
            <p:cNvSpPr/>
            <p:nvPr/>
          </p:nvSpPr>
          <p:spPr>
            <a:xfrm>
              <a:off x="10442909" y="6475696"/>
              <a:ext cx="24130" cy="21590"/>
            </a:xfrm>
            <a:custGeom>
              <a:avLst/>
              <a:gdLst/>
              <a:ahLst/>
              <a:cxnLst/>
              <a:rect l="l" t="t" r="r" b="b"/>
              <a:pathLst>
                <a:path w="24129" h="21589" extrusionOk="0">
                  <a:moveTo>
                    <a:pt x="14401" y="0"/>
                  </a:moveTo>
                  <a:lnTo>
                    <a:pt x="9944" y="5054"/>
                  </a:lnTo>
                  <a:lnTo>
                    <a:pt x="5118" y="9778"/>
                  </a:lnTo>
                  <a:lnTo>
                    <a:pt x="0" y="14147"/>
                  </a:lnTo>
                  <a:lnTo>
                    <a:pt x="2984" y="16649"/>
                  </a:lnTo>
                  <a:lnTo>
                    <a:pt x="6032" y="19062"/>
                  </a:lnTo>
                  <a:lnTo>
                    <a:pt x="7581" y="20243"/>
                  </a:lnTo>
                  <a:lnTo>
                    <a:pt x="9169" y="21412"/>
                  </a:lnTo>
                  <a:lnTo>
                    <a:pt x="14287" y="16903"/>
                  </a:lnTo>
                  <a:lnTo>
                    <a:pt x="19088" y="12077"/>
                  </a:lnTo>
                  <a:lnTo>
                    <a:pt x="23571" y="6984"/>
                  </a:lnTo>
                  <a:lnTo>
                    <a:pt x="21983" y="5892"/>
                  </a:lnTo>
                  <a:lnTo>
                    <a:pt x="17386" y="2438"/>
                  </a:lnTo>
                  <a:lnTo>
                    <a:pt x="15862" y="1231"/>
                  </a:lnTo>
                  <a:lnTo>
                    <a:pt x="14401"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063" name="Google Shape;1063;p27"/>
          <p:cNvGrpSpPr/>
          <p:nvPr/>
        </p:nvGrpSpPr>
        <p:grpSpPr>
          <a:xfrm>
            <a:off x="10654982" y="6222291"/>
            <a:ext cx="1092835" cy="283931"/>
            <a:chOff x="10654982" y="6222291"/>
            <a:chExt cx="1092835" cy="283931"/>
          </a:xfrm>
        </p:grpSpPr>
        <p:sp>
          <p:nvSpPr>
            <p:cNvPr id="1064" name="Google Shape;1064;p27"/>
            <p:cNvSpPr/>
            <p:nvPr/>
          </p:nvSpPr>
          <p:spPr>
            <a:xfrm>
              <a:off x="11100362" y="6222291"/>
              <a:ext cx="77470" cy="22225"/>
            </a:xfrm>
            <a:custGeom>
              <a:avLst/>
              <a:gdLst/>
              <a:ahLst/>
              <a:cxnLst/>
              <a:rect l="l" t="t" r="r" b="b"/>
              <a:pathLst>
                <a:path w="77470" h="22225" extrusionOk="0">
                  <a:moveTo>
                    <a:pt x="76873" y="0"/>
                  </a:moveTo>
                  <a:lnTo>
                    <a:pt x="0" y="8915"/>
                  </a:lnTo>
                  <a:lnTo>
                    <a:pt x="0" y="21767"/>
                  </a:lnTo>
                  <a:lnTo>
                    <a:pt x="76873" y="21767"/>
                  </a:lnTo>
                  <a:lnTo>
                    <a:pt x="76873" y="0"/>
                  </a:lnTo>
                  <a:close/>
                </a:path>
              </a:pathLst>
            </a:custGeom>
            <a:solidFill>
              <a:srgbClr val="86C66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65" name="Google Shape;1065;p27"/>
            <p:cNvSpPr/>
            <p:nvPr/>
          </p:nvSpPr>
          <p:spPr>
            <a:xfrm>
              <a:off x="10654982" y="6259207"/>
              <a:ext cx="1092835" cy="247015"/>
            </a:xfrm>
            <a:custGeom>
              <a:avLst/>
              <a:gdLst/>
              <a:ahLst/>
              <a:cxnLst/>
              <a:rect l="l" t="t" r="r" b="b"/>
              <a:pathLst>
                <a:path w="1092834" h="247015" extrusionOk="0">
                  <a:moveTo>
                    <a:pt x="94538" y="228561"/>
                  </a:moveTo>
                  <a:lnTo>
                    <a:pt x="80200" y="214071"/>
                  </a:lnTo>
                  <a:lnTo>
                    <a:pt x="74244" y="219036"/>
                  </a:lnTo>
                  <a:lnTo>
                    <a:pt x="68110" y="222808"/>
                  </a:lnTo>
                  <a:lnTo>
                    <a:pt x="61290" y="225221"/>
                  </a:lnTo>
                  <a:lnTo>
                    <a:pt x="53276" y="226072"/>
                  </a:lnTo>
                  <a:lnTo>
                    <a:pt x="41224" y="223507"/>
                  </a:lnTo>
                  <a:lnTo>
                    <a:pt x="31826" y="216560"/>
                  </a:lnTo>
                  <a:lnTo>
                    <a:pt x="25730" y="206311"/>
                  </a:lnTo>
                  <a:lnTo>
                    <a:pt x="23558" y="193878"/>
                  </a:lnTo>
                  <a:lnTo>
                    <a:pt x="25768" y="181190"/>
                  </a:lnTo>
                  <a:lnTo>
                    <a:pt x="31940" y="171043"/>
                  </a:lnTo>
                  <a:lnTo>
                    <a:pt x="41338" y="164185"/>
                  </a:lnTo>
                  <a:lnTo>
                    <a:pt x="53276" y="161671"/>
                  </a:lnTo>
                  <a:lnTo>
                    <a:pt x="60579" y="162471"/>
                  </a:lnTo>
                  <a:lnTo>
                    <a:pt x="67246" y="164769"/>
                  </a:lnTo>
                  <a:lnTo>
                    <a:pt x="73482" y="168402"/>
                  </a:lnTo>
                  <a:lnTo>
                    <a:pt x="79463" y="173240"/>
                  </a:lnTo>
                  <a:lnTo>
                    <a:pt x="93814" y="156705"/>
                  </a:lnTo>
                  <a:lnTo>
                    <a:pt x="86207" y="150279"/>
                  </a:lnTo>
                  <a:lnTo>
                    <a:pt x="77292" y="145288"/>
                  </a:lnTo>
                  <a:lnTo>
                    <a:pt x="66535" y="142049"/>
                  </a:lnTo>
                  <a:lnTo>
                    <a:pt x="53416" y="140893"/>
                  </a:lnTo>
                  <a:lnTo>
                    <a:pt x="31800" y="145072"/>
                  </a:lnTo>
                  <a:lnTo>
                    <a:pt x="14909" y="156464"/>
                  </a:lnTo>
                  <a:lnTo>
                    <a:pt x="3924" y="173304"/>
                  </a:lnTo>
                  <a:lnTo>
                    <a:pt x="0" y="193878"/>
                  </a:lnTo>
                  <a:lnTo>
                    <a:pt x="3962" y="214807"/>
                  </a:lnTo>
                  <a:lnTo>
                    <a:pt x="14960" y="231533"/>
                  </a:lnTo>
                  <a:lnTo>
                    <a:pt x="31610" y="242760"/>
                  </a:lnTo>
                  <a:lnTo>
                    <a:pt x="52539" y="246849"/>
                  </a:lnTo>
                  <a:lnTo>
                    <a:pt x="65951" y="245579"/>
                  </a:lnTo>
                  <a:lnTo>
                    <a:pt x="77000" y="241935"/>
                  </a:lnTo>
                  <a:lnTo>
                    <a:pt x="86309" y="236169"/>
                  </a:lnTo>
                  <a:lnTo>
                    <a:pt x="94538" y="228561"/>
                  </a:lnTo>
                  <a:close/>
                </a:path>
                <a:path w="1092834" h="247015" extrusionOk="0">
                  <a:moveTo>
                    <a:pt x="94538" y="87668"/>
                  </a:moveTo>
                  <a:lnTo>
                    <a:pt x="80200" y="73177"/>
                  </a:lnTo>
                  <a:lnTo>
                    <a:pt x="74244" y="78143"/>
                  </a:lnTo>
                  <a:lnTo>
                    <a:pt x="68110" y="81927"/>
                  </a:lnTo>
                  <a:lnTo>
                    <a:pt x="61290" y="84340"/>
                  </a:lnTo>
                  <a:lnTo>
                    <a:pt x="53276" y="85178"/>
                  </a:lnTo>
                  <a:lnTo>
                    <a:pt x="41224" y="82626"/>
                  </a:lnTo>
                  <a:lnTo>
                    <a:pt x="31826" y="75666"/>
                  </a:lnTo>
                  <a:lnTo>
                    <a:pt x="25730" y="65430"/>
                  </a:lnTo>
                  <a:lnTo>
                    <a:pt x="23558" y="52984"/>
                  </a:lnTo>
                  <a:lnTo>
                    <a:pt x="25768" y="40297"/>
                  </a:lnTo>
                  <a:lnTo>
                    <a:pt x="31940" y="30149"/>
                  </a:lnTo>
                  <a:lnTo>
                    <a:pt x="41338" y="23304"/>
                  </a:lnTo>
                  <a:lnTo>
                    <a:pt x="53276" y="20777"/>
                  </a:lnTo>
                  <a:lnTo>
                    <a:pt x="60579" y="21577"/>
                  </a:lnTo>
                  <a:lnTo>
                    <a:pt x="67246" y="23876"/>
                  </a:lnTo>
                  <a:lnTo>
                    <a:pt x="73482" y="27520"/>
                  </a:lnTo>
                  <a:lnTo>
                    <a:pt x="79463" y="32346"/>
                  </a:lnTo>
                  <a:lnTo>
                    <a:pt x="93814" y="15811"/>
                  </a:lnTo>
                  <a:lnTo>
                    <a:pt x="86207" y="9398"/>
                  </a:lnTo>
                  <a:lnTo>
                    <a:pt x="77292" y="4394"/>
                  </a:lnTo>
                  <a:lnTo>
                    <a:pt x="66535" y="1155"/>
                  </a:lnTo>
                  <a:lnTo>
                    <a:pt x="53416" y="0"/>
                  </a:lnTo>
                  <a:lnTo>
                    <a:pt x="31800" y="4191"/>
                  </a:lnTo>
                  <a:lnTo>
                    <a:pt x="14909" y="15570"/>
                  </a:lnTo>
                  <a:lnTo>
                    <a:pt x="3924" y="32423"/>
                  </a:lnTo>
                  <a:lnTo>
                    <a:pt x="0" y="52984"/>
                  </a:lnTo>
                  <a:lnTo>
                    <a:pt x="3962" y="73926"/>
                  </a:lnTo>
                  <a:lnTo>
                    <a:pt x="14960" y="90652"/>
                  </a:lnTo>
                  <a:lnTo>
                    <a:pt x="31610" y="101866"/>
                  </a:lnTo>
                  <a:lnTo>
                    <a:pt x="52539" y="105956"/>
                  </a:lnTo>
                  <a:lnTo>
                    <a:pt x="65951" y="104686"/>
                  </a:lnTo>
                  <a:lnTo>
                    <a:pt x="77000" y="101041"/>
                  </a:lnTo>
                  <a:lnTo>
                    <a:pt x="86309" y="95288"/>
                  </a:lnTo>
                  <a:lnTo>
                    <a:pt x="94538" y="87668"/>
                  </a:lnTo>
                  <a:close/>
                </a:path>
                <a:path w="1092834" h="247015" extrusionOk="0">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extrusionOk="0">
                  <a:moveTo>
                    <a:pt x="211035" y="52692"/>
                  </a:moveTo>
                  <a:lnTo>
                    <a:pt x="206997" y="32169"/>
                  </a:lnTo>
                  <a:lnTo>
                    <a:pt x="199339" y="20789"/>
                  </a:lnTo>
                  <a:lnTo>
                    <a:pt x="195732" y="15430"/>
                  </a:lnTo>
                  <a:lnTo>
                    <a:pt x="187477" y="10007"/>
                  </a:lnTo>
                  <a:lnTo>
                    <a:pt x="187477" y="53276"/>
                  </a:lnTo>
                  <a:lnTo>
                    <a:pt x="185216" y="65671"/>
                  </a:lnTo>
                  <a:lnTo>
                    <a:pt x="178904" y="75819"/>
                  </a:lnTo>
                  <a:lnTo>
                    <a:pt x="169189" y="82664"/>
                  </a:lnTo>
                  <a:lnTo>
                    <a:pt x="156743" y="85178"/>
                  </a:lnTo>
                  <a:lnTo>
                    <a:pt x="144233" y="82613"/>
                  </a:lnTo>
                  <a:lnTo>
                    <a:pt x="134416" y="75666"/>
                  </a:lnTo>
                  <a:lnTo>
                    <a:pt x="128003" y="65430"/>
                  </a:lnTo>
                  <a:lnTo>
                    <a:pt x="125768" y="53276"/>
                  </a:lnTo>
                  <a:lnTo>
                    <a:pt x="125717" y="52692"/>
                  </a:lnTo>
                  <a:lnTo>
                    <a:pt x="127965" y="40297"/>
                  </a:lnTo>
                  <a:lnTo>
                    <a:pt x="134277" y="30149"/>
                  </a:lnTo>
                  <a:lnTo>
                    <a:pt x="143992" y="23304"/>
                  </a:lnTo>
                  <a:lnTo>
                    <a:pt x="156451" y="20789"/>
                  </a:lnTo>
                  <a:lnTo>
                    <a:pt x="168948" y="23355"/>
                  </a:lnTo>
                  <a:lnTo>
                    <a:pt x="178765" y="30302"/>
                  </a:lnTo>
                  <a:lnTo>
                    <a:pt x="185178" y="40551"/>
                  </a:lnTo>
                  <a:lnTo>
                    <a:pt x="187413" y="52692"/>
                  </a:lnTo>
                  <a:lnTo>
                    <a:pt x="187477" y="53276"/>
                  </a:lnTo>
                  <a:lnTo>
                    <a:pt x="187477" y="10007"/>
                  </a:lnTo>
                  <a:lnTo>
                    <a:pt x="178562" y="4140"/>
                  </a:lnTo>
                  <a:lnTo>
                    <a:pt x="156743" y="0"/>
                  </a:lnTo>
                  <a:lnTo>
                    <a:pt x="134874" y="4191"/>
                  </a:lnTo>
                  <a:lnTo>
                    <a:pt x="117589" y="15570"/>
                  </a:lnTo>
                  <a:lnTo>
                    <a:pt x="106235" y="32423"/>
                  </a:lnTo>
                  <a:lnTo>
                    <a:pt x="102209" y="52692"/>
                  </a:lnTo>
                  <a:lnTo>
                    <a:pt x="102158" y="53276"/>
                  </a:lnTo>
                  <a:lnTo>
                    <a:pt x="106184" y="73799"/>
                  </a:lnTo>
                  <a:lnTo>
                    <a:pt x="117449" y="90538"/>
                  </a:lnTo>
                  <a:lnTo>
                    <a:pt x="134620" y="101815"/>
                  </a:lnTo>
                  <a:lnTo>
                    <a:pt x="156451" y="105956"/>
                  </a:lnTo>
                  <a:lnTo>
                    <a:pt x="178308" y="101777"/>
                  </a:lnTo>
                  <a:lnTo>
                    <a:pt x="195592" y="90385"/>
                  </a:lnTo>
                  <a:lnTo>
                    <a:pt x="199110" y="85178"/>
                  </a:lnTo>
                  <a:lnTo>
                    <a:pt x="206946" y="73545"/>
                  </a:lnTo>
                  <a:lnTo>
                    <a:pt x="210972" y="53276"/>
                  </a:lnTo>
                  <a:lnTo>
                    <a:pt x="211035" y="52692"/>
                  </a:lnTo>
                  <a:close/>
                </a:path>
                <a:path w="1092834" h="247015" extrusionOk="0">
                  <a:moveTo>
                    <a:pt x="313347" y="142659"/>
                  </a:moveTo>
                  <a:lnTo>
                    <a:pt x="291096" y="142659"/>
                  </a:lnTo>
                  <a:lnTo>
                    <a:pt x="291096" y="205727"/>
                  </a:lnTo>
                  <a:lnTo>
                    <a:pt x="243090" y="142659"/>
                  </a:lnTo>
                  <a:lnTo>
                    <a:pt x="222313" y="142659"/>
                  </a:lnTo>
                  <a:lnTo>
                    <a:pt x="222313" y="245097"/>
                  </a:lnTo>
                  <a:lnTo>
                    <a:pt x="244563" y="245097"/>
                  </a:lnTo>
                  <a:lnTo>
                    <a:pt x="244563" y="179971"/>
                  </a:lnTo>
                  <a:lnTo>
                    <a:pt x="294170" y="245097"/>
                  </a:lnTo>
                  <a:lnTo>
                    <a:pt x="313347" y="245097"/>
                  </a:lnTo>
                  <a:lnTo>
                    <a:pt x="313347" y="142659"/>
                  </a:lnTo>
                  <a:close/>
                </a:path>
                <a:path w="1092834" h="247015" extrusionOk="0">
                  <a:moveTo>
                    <a:pt x="332498" y="52692"/>
                  </a:moveTo>
                  <a:lnTo>
                    <a:pt x="328460" y="32169"/>
                  </a:lnTo>
                  <a:lnTo>
                    <a:pt x="320814" y="20789"/>
                  </a:lnTo>
                  <a:lnTo>
                    <a:pt x="317207" y="15430"/>
                  </a:lnTo>
                  <a:lnTo>
                    <a:pt x="308940" y="10007"/>
                  </a:lnTo>
                  <a:lnTo>
                    <a:pt x="308940" y="53276"/>
                  </a:lnTo>
                  <a:lnTo>
                    <a:pt x="306692" y="65671"/>
                  </a:lnTo>
                  <a:lnTo>
                    <a:pt x="300380" y="75819"/>
                  </a:lnTo>
                  <a:lnTo>
                    <a:pt x="290664" y="82664"/>
                  </a:lnTo>
                  <a:lnTo>
                    <a:pt x="278206" y="85178"/>
                  </a:lnTo>
                  <a:lnTo>
                    <a:pt x="265709" y="82613"/>
                  </a:lnTo>
                  <a:lnTo>
                    <a:pt x="255892" y="75666"/>
                  </a:lnTo>
                  <a:lnTo>
                    <a:pt x="249478" y="65430"/>
                  </a:lnTo>
                  <a:lnTo>
                    <a:pt x="247230" y="53276"/>
                  </a:lnTo>
                  <a:lnTo>
                    <a:pt x="247180" y="52692"/>
                  </a:lnTo>
                  <a:lnTo>
                    <a:pt x="249428" y="40297"/>
                  </a:lnTo>
                  <a:lnTo>
                    <a:pt x="255739" y="30149"/>
                  </a:lnTo>
                  <a:lnTo>
                    <a:pt x="265455" y="23304"/>
                  </a:lnTo>
                  <a:lnTo>
                    <a:pt x="277914" y="20789"/>
                  </a:lnTo>
                  <a:lnTo>
                    <a:pt x="290423" y="23355"/>
                  </a:lnTo>
                  <a:lnTo>
                    <a:pt x="300228" y="30302"/>
                  </a:lnTo>
                  <a:lnTo>
                    <a:pt x="306641" y="40551"/>
                  </a:lnTo>
                  <a:lnTo>
                    <a:pt x="308889" y="52692"/>
                  </a:lnTo>
                  <a:lnTo>
                    <a:pt x="308940" y="53276"/>
                  </a:lnTo>
                  <a:lnTo>
                    <a:pt x="308940" y="10007"/>
                  </a:lnTo>
                  <a:lnTo>
                    <a:pt x="300024" y="4140"/>
                  </a:lnTo>
                  <a:lnTo>
                    <a:pt x="278206" y="0"/>
                  </a:lnTo>
                  <a:lnTo>
                    <a:pt x="256336" y="4191"/>
                  </a:lnTo>
                  <a:lnTo>
                    <a:pt x="239064" y="15570"/>
                  </a:lnTo>
                  <a:lnTo>
                    <a:pt x="227711" y="32423"/>
                  </a:lnTo>
                  <a:lnTo>
                    <a:pt x="223685" y="52692"/>
                  </a:lnTo>
                  <a:lnTo>
                    <a:pt x="223621" y="53276"/>
                  </a:lnTo>
                  <a:lnTo>
                    <a:pt x="227660" y="73799"/>
                  </a:lnTo>
                  <a:lnTo>
                    <a:pt x="238912" y="90538"/>
                  </a:lnTo>
                  <a:lnTo>
                    <a:pt x="256095" y="101815"/>
                  </a:lnTo>
                  <a:lnTo>
                    <a:pt x="277914" y="105956"/>
                  </a:lnTo>
                  <a:lnTo>
                    <a:pt x="299783" y="101777"/>
                  </a:lnTo>
                  <a:lnTo>
                    <a:pt x="317055" y="90385"/>
                  </a:lnTo>
                  <a:lnTo>
                    <a:pt x="320573" y="85178"/>
                  </a:lnTo>
                  <a:lnTo>
                    <a:pt x="328422" y="73545"/>
                  </a:lnTo>
                  <a:lnTo>
                    <a:pt x="332447" y="53276"/>
                  </a:lnTo>
                  <a:lnTo>
                    <a:pt x="332498" y="52692"/>
                  </a:lnTo>
                  <a:close/>
                </a:path>
                <a:path w="1092834" h="247015" extrusionOk="0">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05460" y="71183"/>
                  </a:lnTo>
                  <a:lnTo>
                    <a:pt x="418617" y="64363"/>
                  </a:lnTo>
                  <a:lnTo>
                    <a:pt x="427215" y="53416"/>
                  </a:lnTo>
                  <a:lnTo>
                    <a:pt x="427469" y="53098"/>
                  </a:lnTo>
                  <a:lnTo>
                    <a:pt x="430682" y="37617"/>
                  </a:lnTo>
                  <a:lnTo>
                    <a:pt x="430707" y="37172"/>
                  </a:lnTo>
                  <a:close/>
                </a:path>
                <a:path w="1092834" h="247015" extrusionOk="0">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extrusionOk="0">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extrusionOk="0">
                  <a:moveTo>
                    <a:pt x="542086" y="193586"/>
                  </a:moveTo>
                  <a:lnTo>
                    <a:pt x="538099" y="173456"/>
                  </a:lnTo>
                  <a:lnTo>
                    <a:pt x="530860" y="162991"/>
                  </a:lnTo>
                  <a:lnTo>
                    <a:pt x="526935" y="157302"/>
                  </a:lnTo>
                  <a:lnTo>
                    <a:pt x="518528" y="152057"/>
                  </a:lnTo>
                  <a:lnTo>
                    <a:pt x="518528" y="194170"/>
                  </a:lnTo>
                  <a:lnTo>
                    <a:pt x="516293" y="206603"/>
                  </a:lnTo>
                  <a:lnTo>
                    <a:pt x="510006" y="216268"/>
                  </a:lnTo>
                  <a:lnTo>
                    <a:pt x="500253" y="222529"/>
                  </a:lnTo>
                  <a:lnTo>
                    <a:pt x="487654" y="224764"/>
                  </a:lnTo>
                  <a:lnTo>
                    <a:pt x="470230" y="224764"/>
                  </a:lnTo>
                  <a:lnTo>
                    <a:pt x="470230" y="162991"/>
                  </a:lnTo>
                  <a:lnTo>
                    <a:pt x="487654" y="162991"/>
                  </a:lnTo>
                  <a:lnTo>
                    <a:pt x="518464" y="193586"/>
                  </a:lnTo>
                  <a:lnTo>
                    <a:pt x="518528" y="194170"/>
                  </a:lnTo>
                  <a:lnTo>
                    <a:pt x="518528" y="152057"/>
                  </a:lnTo>
                  <a:lnTo>
                    <a:pt x="509739" y="146558"/>
                  </a:lnTo>
                  <a:lnTo>
                    <a:pt x="487654" y="142659"/>
                  </a:lnTo>
                  <a:lnTo>
                    <a:pt x="447700" y="142659"/>
                  </a:lnTo>
                  <a:lnTo>
                    <a:pt x="447700" y="245097"/>
                  </a:lnTo>
                  <a:lnTo>
                    <a:pt x="487654" y="245097"/>
                  </a:lnTo>
                  <a:lnTo>
                    <a:pt x="526935" y="230289"/>
                  </a:lnTo>
                  <a:lnTo>
                    <a:pt x="542023" y="194170"/>
                  </a:lnTo>
                  <a:lnTo>
                    <a:pt x="542086" y="193586"/>
                  </a:lnTo>
                  <a:close/>
                </a:path>
                <a:path w="1092834" h="247015" extrusionOk="0">
                  <a:moveTo>
                    <a:pt x="628129" y="104203"/>
                  </a:moveTo>
                  <a:lnTo>
                    <a:pt x="605713" y="71424"/>
                  </a:lnTo>
                  <a:lnTo>
                    <a:pt x="603110" y="67614"/>
                  </a:lnTo>
                  <a:lnTo>
                    <a:pt x="612038" y="62941"/>
                  </a:lnTo>
                  <a:lnTo>
                    <a:pt x="618972" y="56134"/>
                  </a:lnTo>
                  <a:lnTo>
                    <a:pt x="621271" y="51523"/>
                  </a:lnTo>
                  <a:lnTo>
                    <a:pt x="623468" y="47117"/>
                  </a:lnTo>
                  <a:lnTo>
                    <a:pt x="624941" y="36741"/>
                  </a:lnTo>
                  <a:lnTo>
                    <a:pt x="625068" y="35572"/>
                  </a:lnTo>
                  <a:lnTo>
                    <a:pt x="622554" y="22110"/>
                  </a:lnTo>
                  <a:lnTo>
                    <a:pt x="622427" y="21399"/>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extrusionOk="0">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extrusionOk="0">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extrusionOk="0">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extrusionOk="0">
                  <a:moveTo>
                    <a:pt x="857465" y="1752"/>
                  </a:moveTo>
                  <a:lnTo>
                    <a:pt x="834923" y="1752"/>
                  </a:lnTo>
                  <a:lnTo>
                    <a:pt x="834923" y="104203"/>
                  </a:lnTo>
                  <a:lnTo>
                    <a:pt x="857465" y="104203"/>
                  </a:lnTo>
                  <a:lnTo>
                    <a:pt x="857465" y="1752"/>
                  </a:lnTo>
                  <a:close/>
                </a:path>
                <a:path w="1092834" h="247015" extrusionOk="0">
                  <a:moveTo>
                    <a:pt x="984491" y="52692"/>
                  </a:moveTo>
                  <a:lnTo>
                    <a:pt x="980452" y="32169"/>
                  </a:lnTo>
                  <a:lnTo>
                    <a:pt x="972807" y="20789"/>
                  </a:lnTo>
                  <a:lnTo>
                    <a:pt x="969200" y="15430"/>
                  </a:lnTo>
                  <a:lnTo>
                    <a:pt x="960932" y="10007"/>
                  </a:lnTo>
                  <a:lnTo>
                    <a:pt x="960932" y="53276"/>
                  </a:lnTo>
                  <a:lnTo>
                    <a:pt x="958684" y="65671"/>
                  </a:lnTo>
                  <a:lnTo>
                    <a:pt x="952373" y="75819"/>
                  </a:lnTo>
                  <a:lnTo>
                    <a:pt x="942657" y="82664"/>
                  </a:lnTo>
                  <a:lnTo>
                    <a:pt x="930198" y="85178"/>
                  </a:lnTo>
                  <a:lnTo>
                    <a:pt x="917689" y="82613"/>
                  </a:lnTo>
                  <a:lnTo>
                    <a:pt x="907884" y="75666"/>
                  </a:lnTo>
                  <a:lnTo>
                    <a:pt x="901471" y="65430"/>
                  </a:lnTo>
                  <a:lnTo>
                    <a:pt x="899223" y="53276"/>
                  </a:lnTo>
                  <a:lnTo>
                    <a:pt x="899172" y="52692"/>
                  </a:lnTo>
                  <a:lnTo>
                    <a:pt x="901420" y="40297"/>
                  </a:lnTo>
                  <a:lnTo>
                    <a:pt x="907732" y="30149"/>
                  </a:lnTo>
                  <a:lnTo>
                    <a:pt x="917448" y="23304"/>
                  </a:lnTo>
                  <a:lnTo>
                    <a:pt x="929906" y="20789"/>
                  </a:lnTo>
                  <a:lnTo>
                    <a:pt x="942416" y="23355"/>
                  </a:lnTo>
                  <a:lnTo>
                    <a:pt x="952220" y="30302"/>
                  </a:lnTo>
                  <a:lnTo>
                    <a:pt x="958634" y="40551"/>
                  </a:lnTo>
                  <a:lnTo>
                    <a:pt x="960882" y="52692"/>
                  </a:lnTo>
                  <a:lnTo>
                    <a:pt x="960932" y="53276"/>
                  </a:lnTo>
                  <a:lnTo>
                    <a:pt x="960932" y="10007"/>
                  </a:lnTo>
                  <a:lnTo>
                    <a:pt x="952017" y="4140"/>
                  </a:lnTo>
                  <a:lnTo>
                    <a:pt x="930198" y="0"/>
                  </a:lnTo>
                  <a:lnTo>
                    <a:pt x="908329" y="4191"/>
                  </a:lnTo>
                  <a:lnTo>
                    <a:pt x="891044" y="15570"/>
                  </a:lnTo>
                  <a:lnTo>
                    <a:pt x="879690" y="32423"/>
                  </a:lnTo>
                  <a:lnTo>
                    <a:pt x="875665" y="52692"/>
                  </a:lnTo>
                  <a:lnTo>
                    <a:pt x="875601" y="53276"/>
                  </a:lnTo>
                  <a:lnTo>
                    <a:pt x="879640" y="73799"/>
                  </a:lnTo>
                  <a:lnTo>
                    <a:pt x="890905" y="90538"/>
                  </a:lnTo>
                  <a:lnTo>
                    <a:pt x="908088" y="101815"/>
                  </a:lnTo>
                  <a:lnTo>
                    <a:pt x="929906" y="105956"/>
                  </a:lnTo>
                  <a:lnTo>
                    <a:pt x="951776" y="101777"/>
                  </a:lnTo>
                  <a:lnTo>
                    <a:pt x="969048" y="90385"/>
                  </a:lnTo>
                  <a:lnTo>
                    <a:pt x="972566" y="85178"/>
                  </a:lnTo>
                  <a:lnTo>
                    <a:pt x="980401" y="73545"/>
                  </a:lnTo>
                  <a:lnTo>
                    <a:pt x="984427" y="53276"/>
                  </a:lnTo>
                  <a:lnTo>
                    <a:pt x="984491" y="52692"/>
                  </a:lnTo>
                  <a:close/>
                </a:path>
                <a:path w="1092834" h="247015" extrusionOk="0">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066" name="Google Shape;1066;p27"/>
          <p:cNvPicPr preferRelativeResize="0"/>
          <p:nvPr/>
        </p:nvPicPr>
        <p:blipFill rotWithShape="1">
          <a:blip r:embed="rId8">
            <a:alphaModFix/>
          </a:blip>
          <a:srcRect/>
          <a:stretch/>
        </p:blipFill>
        <p:spPr>
          <a:xfrm>
            <a:off x="987768" y="5999899"/>
            <a:ext cx="725765" cy="631727"/>
          </a:xfrm>
          <a:prstGeom prst="rect">
            <a:avLst/>
          </a:prstGeom>
          <a:noFill/>
          <a:ln>
            <a:noFill/>
          </a:ln>
        </p:spPr>
      </p:pic>
      <p:sp>
        <p:nvSpPr>
          <p:cNvPr id="1067" name="Google Shape;1067;p27"/>
          <p:cNvSpPr txBox="1"/>
          <p:nvPr/>
        </p:nvSpPr>
        <p:spPr>
          <a:xfrm>
            <a:off x="4902539" y="3635826"/>
            <a:ext cx="3060700" cy="1778000"/>
          </a:xfrm>
          <a:prstGeom prst="rect">
            <a:avLst/>
          </a:prstGeom>
          <a:noFill/>
          <a:ln>
            <a:noFill/>
          </a:ln>
        </p:spPr>
        <p:txBody>
          <a:bodyPr spcFirstLastPara="1" wrap="square" lIns="0" tIns="12700" rIns="0" bIns="0" anchor="t" anchorCtr="0">
            <a:spAutoFit/>
          </a:bodyPr>
          <a:lstStyle/>
          <a:p>
            <a:pPr marL="12700" marR="5080" lvl="0" indent="0" algn="l" rtl="0">
              <a:lnSpc>
                <a:spcPct val="112700"/>
              </a:lnSpc>
              <a:spcBef>
                <a:spcPts val="0"/>
              </a:spcBef>
              <a:spcAft>
                <a:spcPts val="0"/>
              </a:spcAft>
              <a:buClr>
                <a:srgbClr val="000000"/>
              </a:buClr>
              <a:buSzPts val="1700"/>
              <a:buFont typeface="Arial"/>
              <a:buNone/>
            </a:pPr>
            <a:r>
              <a:rPr lang="en-US" sz="1700" b="0" i="0" u="none" strike="noStrike" cap="none">
                <a:solidFill>
                  <a:srgbClr val="2D5C9E"/>
                </a:solidFill>
                <a:latin typeface="Helvetica Neue"/>
                <a:ea typeface="Helvetica Neue"/>
                <a:cs typeface="Helvetica Neue"/>
                <a:sym typeface="Helvetica Neue"/>
              </a:rPr>
              <a:t>Le terme "survivant-e" est plus couramment utilisé en relation avec le processus de guérison d'une personne ayant subi des violences sexuelles, car cela implique l'action et la résilience.</a:t>
            </a:r>
            <a:endParaRPr sz="1700" b="0" i="0" u="none" strike="noStrike" cap="none">
              <a:solidFill>
                <a:schemeClr val="dk1"/>
              </a:solidFill>
              <a:latin typeface="Helvetica Neue"/>
              <a:ea typeface="Helvetica Neue"/>
              <a:cs typeface="Helvetica Neue"/>
              <a:sym typeface="Helvetica Neue"/>
            </a:endParaRPr>
          </a:p>
        </p:txBody>
      </p:sp>
      <p:sp>
        <p:nvSpPr>
          <p:cNvPr id="1068" name="Google Shape;1068;p27"/>
          <p:cNvSpPr txBox="1"/>
          <p:nvPr/>
        </p:nvSpPr>
        <p:spPr>
          <a:xfrm>
            <a:off x="2453271" y="2832554"/>
            <a:ext cx="937043" cy="274434"/>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700"/>
              <a:buFont typeface="Arial"/>
              <a:buNone/>
            </a:pPr>
            <a:r>
              <a:rPr lang="en-US" sz="1700" b="1" i="0" u="none" strike="noStrike" cap="none">
                <a:solidFill>
                  <a:srgbClr val="00AF7C"/>
                </a:solidFill>
                <a:latin typeface="Helvetica Neue"/>
                <a:ea typeface="Helvetica Neue"/>
                <a:cs typeface="Helvetica Neue"/>
                <a:sym typeface="Helvetica Neue"/>
              </a:rPr>
              <a:t>Victime</a:t>
            </a:r>
            <a:endParaRPr sz="1700" b="0" i="0" u="none" strike="noStrike" cap="none">
              <a:solidFill>
                <a:schemeClr val="dk1"/>
              </a:solidFill>
              <a:latin typeface="Helvetica Neue"/>
              <a:ea typeface="Helvetica Neue"/>
              <a:cs typeface="Helvetica Neue"/>
              <a:sym typeface="Helvetica Neue"/>
            </a:endParaRPr>
          </a:p>
        </p:txBody>
      </p:sp>
      <p:sp>
        <p:nvSpPr>
          <p:cNvPr id="1069" name="Google Shape;1069;p27"/>
          <p:cNvSpPr/>
          <p:nvPr/>
        </p:nvSpPr>
        <p:spPr>
          <a:xfrm>
            <a:off x="1233004" y="2594215"/>
            <a:ext cx="3105150" cy="807720"/>
          </a:xfrm>
          <a:custGeom>
            <a:avLst/>
            <a:gdLst/>
            <a:ahLst/>
            <a:cxnLst/>
            <a:rect l="l" t="t" r="r" b="b"/>
            <a:pathLst>
              <a:path w="3105150" h="807719" extrusionOk="0">
                <a:moveTo>
                  <a:pt x="0" y="807224"/>
                </a:moveTo>
                <a:lnTo>
                  <a:pt x="3104997" y="807224"/>
                </a:lnTo>
                <a:lnTo>
                  <a:pt x="3104997" y="0"/>
                </a:lnTo>
                <a:lnTo>
                  <a:pt x="0" y="0"/>
                </a:lnTo>
                <a:lnTo>
                  <a:pt x="0" y="807224"/>
                </a:lnTo>
                <a:close/>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70" name="Google Shape;1070;p27"/>
          <p:cNvSpPr/>
          <p:nvPr/>
        </p:nvSpPr>
        <p:spPr>
          <a:xfrm>
            <a:off x="4851006" y="2594215"/>
            <a:ext cx="3098165" cy="807720"/>
          </a:xfrm>
          <a:custGeom>
            <a:avLst/>
            <a:gdLst/>
            <a:ahLst/>
            <a:cxnLst/>
            <a:rect l="l" t="t" r="r" b="b"/>
            <a:pathLst>
              <a:path w="3098165" h="807719" extrusionOk="0">
                <a:moveTo>
                  <a:pt x="3097758" y="0"/>
                </a:moveTo>
                <a:lnTo>
                  <a:pt x="0" y="0"/>
                </a:lnTo>
                <a:lnTo>
                  <a:pt x="0" y="807224"/>
                </a:lnTo>
                <a:lnTo>
                  <a:pt x="3097758" y="807224"/>
                </a:lnTo>
                <a:lnTo>
                  <a:pt x="3097758" y="0"/>
                </a:lnTo>
                <a:close/>
              </a:path>
            </a:pathLst>
          </a:custGeom>
          <a:solidFill>
            <a:srgbClr val="00AF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71" name="Google Shape;1071;p27"/>
          <p:cNvSpPr txBox="1"/>
          <p:nvPr/>
        </p:nvSpPr>
        <p:spPr>
          <a:xfrm>
            <a:off x="5963052" y="2828106"/>
            <a:ext cx="1281810" cy="274434"/>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700"/>
              <a:buFont typeface="Arial"/>
              <a:buNone/>
            </a:pPr>
            <a:r>
              <a:rPr lang="en-US" sz="1700" b="1" i="0" u="none" strike="noStrike" cap="none">
                <a:solidFill>
                  <a:srgbClr val="FFFFFF"/>
                </a:solidFill>
                <a:latin typeface="Helvetica Neue"/>
                <a:ea typeface="Helvetica Neue"/>
                <a:cs typeface="Helvetica Neue"/>
                <a:sym typeface="Helvetica Neue"/>
              </a:rPr>
              <a:t>Survivant-e</a:t>
            </a:r>
            <a:endParaRPr sz="1700" b="0" i="0" u="none" strike="noStrike" cap="none">
              <a:solidFill>
                <a:schemeClr val="dk1"/>
              </a:solidFill>
              <a:latin typeface="Helvetica Neue"/>
              <a:ea typeface="Helvetica Neue"/>
              <a:cs typeface="Helvetica Neue"/>
              <a:sym typeface="Helvetica Neue"/>
            </a:endParaRPr>
          </a:p>
        </p:txBody>
      </p:sp>
      <p:sp>
        <p:nvSpPr>
          <p:cNvPr id="1072" name="Google Shape;1072;p27"/>
          <p:cNvSpPr txBox="1">
            <a:spLocks noGrp="1"/>
          </p:cNvSpPr>
          <p:nvPr>
            <p:ph type="title"/>
          </p:nvPr>
        </p:nvSpPr>
        <p:spPr>
          <a:xfrm>
            <a:off x="625010" y="695119"/>
            <a:ext cx="10922929" cy="1551707"/>
          </a:xfrm>
          <a:prstGeom prst="rect">
            <a:avLst/>
          </a:prstGeom>
          <a:noFill/>
          <a:ln>
            <a:noFill/>
          </a:ln>
        </p:spPr>
        <p:txBody>
          <a:bodyPr spcFirstLastPara="1" wrap="square" lIns="0" tIns="12700" rIns="0" bIns="0" anchor="t" anchorCtr="0">
            <a:spAutoFit/>
          </a:bodyPr>
          <a:lstStyle/>
          <a:p>
            <a:pPr marL="607695" lvl="0" indent="0" algn="l" rtl="0">
              <a:lnSpc>
                <a:spcPct val="100000"/>
              </a:lnSpc>
              <a:spcBef>
                <a:spcPts val="0"/>
              </a:spcBef>
              <a:spcAft>
                <a:spcPts val="0"/>
              </a:spcAft>
              <a:buSzPts val="1400"/>
              <a:buNone/>
            </a:pPr>
            <a:r>
              <a:rPr lang="en-US" b="1">
                <a:solidFill>
                  <a:srgbClr val="2D5C9E"/>
                </a:solidFill>
                <a:latin typeface="Helvetica Neue"/>
                <a:ea typeface="Helvetica Neue"/>
                <a:cs typeface="Helvetica Neue"/>
                <a:sym typeface="Helvetica Neue"/>
              </a:rPr>
              <a:t>Note de vocabulaire : </a:t>
            </a:r>
            <a:r>
              <a:rPr lang="en-US"/>
              <a:t>survivant-e et victime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77"/>
        <p:cNvGrpSpPr/>
        <p:nvPr/>
      </p:nvGrpSpPr>
      <p:grpSpPr>
        <a:xfrm>
          <a:off x="0" y="0"/>
          <a:ext cx="0" cy="0"/>
          <a:chOff x="0" y="0"/>
          <a:chExt cx="0" cy="0"/>
        </a:xfrm>
      </p:grpSpPr>
      <p:sp>
        <p:nvSpPr>
          <p:cNvPr id="1078" name="Google Shape;1078;p28"/>
          <p:cNvSpPr txBox="1">
            <a:spLocks noGrp="1"/>
          </p:cNvSpPr>
          <p:nvPr>
            <p:ph type="title"/>
          </p:nvPr>
        </p:nvSpPr>
        <p:spPr>
          <a:xfrm>
            <a:off x="1220300" y="704118"/>
            <a:ext cx="5938493" cy="782265"/>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b="1">
                <a:solidFill>
                  <a:srgbClr val="2D5C9E"/>
                </a:solidFill>
                <a:latin typeface="Helvetica Neue"/>
                <a:ea typeface="Helvetica Neue"/>
                <a:cs typeface="Helvetica Neue"/>
                <a:sym typeface="Helvetica Neue"/>
              </a:rPr>
              <a:t>L'impact </a:t>
            </a:r>
            <a:r>
              <a:rPr lang="en-US"/>
              <a:t>de</a:t>
            </a:r>
            <a:r>
              <a:rPr lang="en-US" b="1">
                <a:solidFill>
                  <a:srgbClr val="2D5C9E"/>
                </a:solidFill>
                <a:latin typeface="Helvetica Neue"/>
                <a:ea typeface="Helvetica Neue"/>
                <a:cs typeface="Helvetica Neue"/>
                <a:sym typeface="Helvetica Neue"/>
              </a:rPr>
              <a:t> </a:t>
            </a:r>
            <a:r>
              <a:rPr lang="en-US"/>
              <a:t>l’EAS</a:t>
            </a:r>
            <a:endParaRPr/>
          </a:p>
        </p:txBody>
      </p:sp>
      <p:sp>
        <p:nvSpPr>
          <p:cNvPr id="1079" name="Google Shape;1079;p28"/>
          <p:cNvSpPr txBox="1"/>
          <p:nvPr/>
        </p:nvSpPr>
        <p:spPr>
          <a:xfrm>
            <a:off x="5130164" y="2982074"/>
            <a:ext cx="1435008" cy="28448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700"/>
              <a:buFont typeface="Arial"/>
              <a:buNone/>
            </a:pPr>
            <a:r>
              <a:rPr lang="en-US" sz="1700" b="0" i="0" u="none" strike="noStrike" cap="none" dirty="0" err="1">
                <a:solidFill>
                  <a:srgbClr val="2D5C9E"/>
                </a:solidFill>
                <a:latin typeface="Helvetica Neue"/>
                <a:ea typeface="Helvetica Neue"/>
                <a:cs typeface="Helvetica Neue"/>
                <a:sym typeface="Helvetica Neue"/>
              </a:rPr>
              <a:t>Survivant</a:t>
            </a:r>
            <a:r>
              <a:rPr lang="en-US" sz="1700" b="0" i="0" u="none" strike="noStrike" cap="none" dirty="0">
                <a:solidFill>
                  <a:srgbClr val="2D5C9E"/>
                </a:solidFill>
                <a:latin typeface="Helvetica Neue"/>
                <a:ea typeface="Helvetica Neue"/>
                <a:cs typeface="Helvetica Neue"/>
                <a:sym typeface="Helvetica Neue"/>
              </a:rPr>
              <a:t>-e-s</a:t>
            </a:r>
            <a:endParaRPr sz="1700" b="0" i="0" u="none" strike="noStrike" cap="none" dirty="0">
              <a:solidFill>
                <a:schemeClr val="dk1"/>
              </a:solidFill>
              <a:latin typeface="Helvetica Neue"/>
              <a:ea typeface="Helvetica Neue"/>
              <a:cs typeface="Helvetica Neue"/>
              <a:sym typeface="Helvetica Neue"/>
            </a:endParaRPr>
          </a:p>
        </p:txBody>
      </p:sp>
      <p:sp>
        <p:nvSpPr>
          <p:cNvPr id="1080" name="Google Shape;1080;p28"/>
          <p:cNvSpPr txBox="1"/>
          <p:nvPr/>
        </p:nvSpPr>
        <p:spPr>
          <a:xfrm>
            <a:off x="5130165" y="3576320"/>
            <a:ext cx="1224915" cy="28448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700"/>
              <a:buFont typeface="Arial"/>
              <a:buNone/>
            </a:pPr>
            <a:r>
              <a:rPr lang="en-US" sz="1700" b="0" i="0" u="none" strike="noStrike" cap="none">
                <a:solidFill>
                  <a:srgbClr val="2D5C9E"/>
                </a:solidFill>
                <a:latin typeface="Helvetica Neue"/>
                <a:ea typeface="Helvetica Neue"/>
                <a:cs typeface="Helvetica Neue"/>
                <a:sym typeface="Helvetica Neue"/>
              </a:rPr>
              <a:t>Agresseurs</a:t>
            </a:r>
            <a:endParaRPr sz="1700" b="0" i="0" u="none" strike="noStrike" cap="none">
              <a:solidFill>
                <a:schemeClr val="dk1"/>
              </a:solidFill>
              <a:latin typeface="Helvetica Neue"/>
              <a:ea typeface="Helvetica Neue"/>
              <a:cs typeface="Helvetica Neue"/>
              <a:sym typeface="Helvetica Neue"/>
            </a:endParaRPr>
          </a:p>
        </p:txBody>
      </p:sp>
      <p:sp>
        <p:nvSpPr>
          <p:cNvPr id="1081" name="Google Shape;1081;p28"/>
          <p:cNvSpPr txBox="1"/>
          <p:nvPr/>
        </p:nvSpPr>
        <p:spPr>
          <a:xfrm>
            <a:off x="5130165" y="4160520"/>
            <a:ext cx="1242695" cy="28448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700"/>
              <a:buFont typeface="Arial"/>
              <a:buNone/>
            </a:pPr>
            <a:r>
              <a:rPr lang="en-US" sz="1700" b="0" i="0" u="none" strike="noStrike" cap="none">
                <a:solidFill>
                  <a:srgbClr val="2D5C9E"/>
                </a:solidFill>
                <a:latin typeface="Helvetica Neue"/>
                <a:ea typeface="Helvetica Neue"/>
                <a:cs typeface="Helvetica Neue"/>
                <a:sym typeface="Helvetica Neue"/>
              </a:rPr>
              <a:t>Organisation</a:t>
            </a:r>
            <a:endParaRPr sz="1700" b="0" i="0" u="none" strike="noStrike" cap="none">
              <a:solidFill>
                <a:schemeClr val="dk1"/>
              </a:solidFill>
              <a:latin typeface="Helvetica Neue"/>
              <a:ea typeface="Helvetica Neue"/>
              <a:cs typeface="Helvetica Neue"/>
              <a:sym typeface="Helvetica Neue"/>
            </a:endParaRPr>
          </a:p>
        </p:txBody>
      </p:sp>
      <p:sp>
        <p:nvSpPr>
          <p:cNvPr id="1082" name="Google Shape;1082;p28"/>
          <p:cNvSpPr txBox="1"/>
          <p:nvPr/>
        </p:nvSpPr>
        <p:spPr>
          <a:xfrm>
            <a:off x="5130165" y="4744720"/>
            <a:ext cx="1435011" cy="274434"/>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700"/>
              <a:buFont typeface="Arial"/>
              <a:buNone/>
            </a:pPr>
            <a:r>
              <a:rPr lang="en-US" sz="1700" b="0" i="0" u="none" strike="noStrike" cap="none">
                <a:solidFill>
                  <a:srgbClr val="2D5C9E"/>
                </a:solidFill>
                <a:latin typeface="Helvetica Neue"/>
                <a:ea typeface="Helvetica Neue"/>
                <a:cs typeface="Helvetica Neue"/>
                <a:sym typeface="Helvetica Neue"/>
              </a:rPr>
              <a:t>Communauté</a:t>
            </a:r>
            <a:endParaRPr sz="1700" b="0" i="0" u="none" strike="noStrike" cap="none">
              <a:solidFill>
                <a:schemeClr val="dk1"/>
              </a:solidFill>
              <a:latin typeface="Helvetica Neue"/>
              <a:ea typeface="Helvetica Neue"/>
              <a:cs typeface="Helvetica Neue"/>
              <a:sym typeface="Helvetica Neue"/>
            </a:endParaRPr>
          </a:p>
        </p:txBody>
      </p:sp>
      <p:sp>
        <p:nvSpPr>
          <p:cNvPr id="1083" name="Google Shape;1083;p28"/>
          <p:cNvSpPr txBox="1"/>
          <p:nvPr/>
        </p:nvSpPr>
        <p:spPr>
          <a:xfrm>
            <a:off x="2781140" y="3752948"/>
            <a:ext cx="1492250" cy="536044"/>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700"/>
              <a:buFont typeface="Arial"/>
              <a:buNone/>
            </a:pPr>
            <a:r>
              <a:rPr lang="en-US" sz="1700" b="1" i="0" u="none" strike="noStrike" cap="none">
                <a:solidFill>
                  <a:srgbClr val="2D5C9E"/>
                </a:solidFill>
                <a:latin typeface="Helvetica Neue"/>
                <a:ea typeface="Helvetica Neue"/>
                <a:cs typeface="Helvetica Neue"/>
                <a:sym typeface="Helvetica Neue"/>
              </a:rPr>
              <a:t>Impact de l’EAS</a:t>
            </a:r>
            <a:endParaRPr sz="1700" b="0" i="0" u="none" strike="noStrike" cap="none">
              <a:solidFill>
                <a:schemeClr val="dk1"/>
              </a:solidFill>
              <a:latin typeface="Helvetica Neue"/>
              <a:ea typeface="Helvetica Neue"/>
              <a:cs typeface="Helvetica Neue"/>
              <a:sym typeface="Helvetica Neue"/>
            </a:endParaRPr>
          </a:p>
        </p:txBody>
      </p:sp>
      <p:grpSp>
        <p:nvGrpSpPr>
          <p:cNvPr id="1084" name="Google Shape;1084;p28"/>
          <p:cNvGrpSpPr/>
          <p:nvPr/>
        </p:nvGrpSpPr>
        <p:grpSpPr>
          <a:xfrm>
            <a:off x="4359865" y="3069912"/>
            <a:ext cx="551650" cy="1901189"/>
            <a:chOff x="2880000" y="2041199"/>
            <a:chExt cx="551650" cy="1901189"/>
          </a:xfrm>
        </p:grpSpPr>
        <p:sp>
          <p:nvSpPr>
            <p:cNvPr id="1085" name="Google Shape;1085;p28"/>
            <p:cNvSpPr/>
            <p:nvPr/>
          </p:nvSpPr>
          <p:spPr>
            <a:xfrm>
              <a:off x="3428999" y="2041199"/>
              <a:ext cx="0" cy="1901189"/>
            </a:xfrm>
            <a:custGeom>
              <a:avLst/>
              <a:gdLst/>
              <a:ahLst/>
              <a:cxnLst/>
              <a:rect l="l" t="t" r="r" b="b"/>
              <a:pathLst>
                <a:path w="120000" h="1901189" extrusionOk="0">
                  <a:moveTo>
                    <a:pt x="0" y="0"/>
                  </a:moveTo>
                  <a:lnTo>
                    <a:pt x="0" y="1900796"/>
                  </a:lnTo>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86" name="Google Shape;1086;p28"/>
            <p:cNvSpPr/>
            <p:nvPr/>
          </p:nvSpPr>
          <p:spPr>
            <a:xfrm>
              <a:off x="2927460" y="3002048"/>
              <a:ext cx="504190" cy="0"/>
            </a:xfrm>
            <a:custGeom>
              <a:avLst/>
              <a:gdLst/>
              <a:ahLst/>
              <a:cxnLst/>
              <a:rect l="l" t="t" r="r" b="b"/>
              <a:pathLst>
                <a:path w="504189" h="120000" extrusionOk="0">
                  <a:moveTo>
                    <a:pt x="503999" y="0"/>
                  </a:moveTo>
                  <a:lnTo>
                    <a:pt x="0" y="0"/>
                  </a:lnTo>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87" name="Google Shape;1087;p28"/>
            <p:cNvSpPr/>
            <p:nvPr/>
          </p:nvSpPr>
          <p:spPr>
            <a:xfrm>
              <a:off x="2880000" y="2923555"/>
              <a:ext cx="122555" cy="157480"/>
            </a:xfrm>
            <a:custGeom>
              <a:avLst/>
              <a:gdLst/>
              <a:ahLst/>
              <a:cxnLst/>
              <a:rect l="l" t="t" r="r" b="b"/>
              <a:pathLst>
                <a:path w="122555" h="157480" extrusionOk="0">
                  <a:moveTo>
                    <a:pt x="0" y="0"/>
                  </a:moveTo>
                  <a:lnTo>
                    <a:pt x="0" y="156997"/>
                  </a:lnTo>
                  <a:lnTo>
                    <a:pt x="122364" y="78498"/>
                  </a:lnTo>
                  <a:lnTo>
                    <a:pt x="0" y="0"/>
                  </a:lnTo>
                  <a:close/>
                </a:path>
              </a:pathLst>
            </a:custGeom>
            <a:solidFill>
              <a:srgbClr val="00AF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088" name="Google Shape;1088;p28"/>
          <p:cNvPicPr preferRelativeResize="0"/>
          <p:nvPr/>
        </p:nvPicPr>
        <p:blipFill rotWithShape="1">
          <a:blip r:embed="rId3">
            <a:alphaModFix/>
          </a:blip>
          <a:srcRect/>
          <a:stretch/>
        </p:blipFill>
        <p:spPr>
          <a:xfrm>
            <a:off x="5575108" y="6102735"/>
            <a:ext cx="1435012" cy="53306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93"/>
        <p:cNvGrpSpPr/>
        <p:nvPr/>
      </p:nvGrpSpPr>
      <p:grpSpPr>
        <a:xfrm>
          <a:off x="0" y="0"/>
          <a:ext cx="0" cy="0"/>
          <a:chOff x="0" y="0"/>
          <a:chExt cx="0" cy="0"/>
        </a:xfrm>
      </p:grpSpPr>
      <p:grpSp>
        <p:nvGrpSpPr>
          <p:cNvPr id="1094" name="Google Shape;1094;p29"/>
          <p:cNvGrpSpPr/>
          <p:nvPr/>
        </p:nvGrpSpPr>
        <p:grpSpPr>
          <a:xfrm>
            <a:off x="10288918" y="6227038"/>
            <a:ext cx="305562" cy="294640"/>
            <a:chOff x="10288918" y="6227038"/>
            <a:chExt cx="305562" cy="294640"/>
          </a:xfrm>
        </p:grpSpPr>
        <p:pic>
          <p:nvPicPr>
            <p:cNvPr id="1095" name="Google Shape;1095;p29"/>
            <p:cNvPicPr preferRelativeResize="0"/>
            <p:nvPr/>
          </p:nvPicPr>
          <p:blipFill rotWithShape="1">
            <a:blip r:embed="rId3">
              <a:alphaModFix/>
            </a:blip>
            <a:srcRect/>
            <a:stretch/>
          </p:blipFill>
          <p:spPr>
            <a:xfrm>
              <a:off x="10288918" y="6227038"/>
              <a:ext cx="305562" cy="294640"/>
            </a:xfrm>
            <a:prstGeom prst="rect">
              <a:avLst/>
            </a:prstGeom>
            <a:noFill/>
            <a:ln>
              <a:noFill/>
            </a:ln>
          </p:spPr>
        </p:pic>
        <p:pic>
          <p:nvPicPr>
            <p:cNvPr id="1096" name="Google Shape;1096;p29"/>
            <p:cNvPicPr preferRelativeResize="0"/>
            <p:nvPr/>
          </p:nvPicPr>
          <p:blipFill rotWithShape="1">
            <a:blip r:embed="rId4">
              <a:alphaModFix/>
            </a:blip>
            <a:srcRect/>
            <a:stretch/>
          </p:blipFill>
          <p:spPr>
            <a:xfrm>
              <a:off x="10494600" y="6359322"/>
              <a:ext cx="2597" cy="24961"/>
            </a:xfrm>
            <a:prstGeom prst="rect">
              <a:avLst/>
            </a:prstGeom>
            <a:noFill/>
            <a:ln>
              <a:noFill/>
            </a:ln>
          </p:spPr>
        </p:pic>
        <p:pic>
          <p:nvPicPr>
            <p:cNvPr id="1097" name="Google Shape;1097;p29"/>
            <p:cNvPicPr preferRelativeResize="0"/>
            <p:nvPr/>
          </p:nvPicPr>
          <p:blipFill rotWithShape="1">
            <a:blip r:embed="rId5">
              <a:alphaModFix/>
            </a:blip>
            <a:srcRect/>
            <a:stretch/>
          </p:blipFill>
          <p:spPr>
            <a:xfrm>
              <a:off x="10328376" y="6309791"/>
              <a:ext cx="62687" cy="60477"/>
            </a:xfrm>
            <a:prstGeom prst="rect">
              <a:avLst/>
            </a:prstGeom>
            <a:noFill/>
            <a:ln>
              <a:noFill/>
            </a:ln>
          </p:spPr>
        </p:pic>
        <p:pic>
          <p:nvPicPr>
            <p:cNvPr id="1098" name="Google Shape;1098;p29"/>
            <p:cNvPicPr preferRelativeResize="0"/>
            <p:nvPr/>
          </p:nvPicPr>
          <p:blipFill rotWithShape="1">
            <a:blip r:embed="rId6">
              <a:alphaModFix/>
            </a:blip>
            <a:srcRect/>
            <a:stretch/>
          </p:blipFill>
          <p:spPr>
            <a:xfrm>
              <a:off x="10498074" y="6309791"/>
              <a:ext cx="56108" cy="37464"/>
            </a:xfrm>
            <a:prstGeom prst="rect">
              <a:avLst/>
            </a:prstGeom>
            <a:noFill/>
            <a:ln>
              <a:noFill/>
            </a:ln>
          </p:spPr>
        </p:pic>
        <p:pic>
          <p:nvPicPr>
            <p:cNvPr id="1099" name="Google Shape;1099;p29"/>
            <p:cNvPicPr preferRelativeResize="0"/>
            <p:nvPr/>
          </p:nvPicPr>
          <p:blipFill rotWithShape="1">
            <a:blip r:embed="rId7">
              <a:alphaModFix/>
            </a:blip>
            <a:srcRect/>
            <a:stretch/>
          </p:blipFill>
          <p:spPr>
            <a:xfrm>
              <a:off x="10310127" y="6400228"/>
              <a:ext cx="103644" cy="79476"/>
            </a:xfrm>
            <a:prstGeom prst="rect">
              <a:avLst/>
            </a:prstGeom>
            <a:noFill/>
            <a:ln>
              <a:noFill/>
            </a:ln>
          </p:spPr>
        </p:pic>
        <p:sp>
          <p:nvSpPr>
            <p:cNvPr id="1100" name="Google Shape;1100;p29"/>
            <p:cNvSpPr/>
            <p:nvPr/>
          </p:nvSpPr>
          <p:spPr>
            <a:xfrm>
              <a:off x="10389350" y="6375704"/>
              <a:ext cx="6350" cy="46990"/>
            </a:xfrm>
            <a:custGeom>
              <a:avLst/>
              <a:gdLst/>
              <a:ahLst/>
              <a:cxnLst/>
              <a:rect l="l" t="t" r="r" b="b"/>
              <a:pathLst>
                <a:path w="6350" h="46989" extrusionOk="0">
                  <a:moveTo>
                    <a:pt x="1562" y="45453"/>
                  </a:moveTo>
                  <a:lnTo>
                    <a:pt x="0" y="46863"/>
                  </a:lnTo>
                  <a:lnTo>
                    <a:pt x="1562" y="45453"/>
                  </a:lnTo>
                  <a:close/>
                </a:path>
                <a:path w="6350" h="46989" extrusionOk="0">
                  <a:moveTo>
                    <a:pt x="2197" y="7683"/>
                  </a:moveTo>
                  <a:lnTo>
                    <a:pt x="2006" y="1549"/>
                  </a:lnTo>
                  <a:lnTo>
                    <a:pt x="1879" y="0"/>
                  </a:lnTo>
                  <a:lnTo>
                    <a:pt x="1993" y="4622"/>
                  </a:lnTo>
                  <a:lnTo>
                    <a:pt x="2197" y="7683"/>
                  </a:lnTo>
                  <a:close/>
                </a:path>
                <a:path w="6350" h="46989" extrusionOk="0">
                  <a:moveTo>
                    <a:pt x="6159" y="40716"/>
                  </a:moveTo>
                  <a:lnTo>
                    <a:pt x="4622" y="42418"/>
                  </a:lnTo>
                  <a:lnTo>
                    <a:pt x="6159" y="40716"/>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01" name="Google Shape;1101;p29"/>
            <p:cNvSpPr/>
            <p:nvPr/>
          </p:nvSpPr>
          <p:spPr>
            <a:xfrm>
              <a:off x="10382062" y="6374174"/>
              <a:ext cx="15240" cy="50165"/>
            </a:xfrm>
            <a:custGeom>
              <a:avLst/>
              <a:gdLst/>
              <a:ahLst/>
              <a:cxnLst/>
              <a:rect l="l" t="t" r="r" b="b"/>
              <a:pathLst>
                <a:path w="15240" h="50164" extrusionOk="0">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extrusionOk="0">
                  <a:moveTo>
                    <a:pt x="9347" y="4648"/>
                  </a:moveTo>
                  <a:lnTo>
                    <a:pt x="9486" y="9207"/>
                  </a:lnTo>
                  <a:lnTo>
                    <a:pt x="9631" y="9207"/>
                  </a:lnTo>
                  <a:lnTo>
                    <a:pt x="9347" y="4648"/>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02" name="Google Shape;1102;p29"/>
            <p:cNvSpPr/>
            <p:nvPr/>
          </p:nvSpPr>
          <p:spPr>
            <a:xfrm>
              <a:off x="10387749" y="6324371"/>
              <a:ext cx="8255" cy="48260"/>
            </a:xfrm>
            <a:custGeom>
              <a:avLst/>
              <a:gdLst/>
              <a:ahLst/>
              <a:cxnLst/>
              <a:rect l="l" t="t" r="r" b="b"/>
              <a:pathLst>
                <a:path w="8254" h="48260" extrusionOk="0">
                  <a:moveTo>
                    <a:pt x="1612" y="1320"/>
                  </a:moveTo>
                  <a:lnTo>
                    <a:pt x="0" y="0"/>
                  </a:lnTo>
                  <a:lnTo>
                    <a:pt x="1612" y="1333"/>
                  </a:lnTo>
                  <a:close/>
                </a:path>
                <a:path w="8254" h="48260" extrusionOk="0">
                  <a:moveTo>
                    <a:pt x="3162" y="2730"/>
                  </a:moveTo>
                  <a:lnTo>
                    <a:pt x="1612" y="1333"/>
                  </a:lnTo>
                  <a:lnTo>
                    <a:pt x="3162" y="2743"/>
                  </a:lnTo>
                  <a:close/>
                </a:path>
                <a:path w="8254" h="48260" extrusionOk="0">
                  <a:moveTo>
                    <a:pt x="3797" y="40551"/>
                  </a:moveTo>
                  <a:lnTo>
                    <a:pt x="3594" y="43586"/>
                  </a:lnTo>
                  <a:lnTo>
                    <a:pt x="3479" y="46609"/>
                  </a:lnTo>
                  <a:lnTo>
                    <a:pt x="3479" y="48107"/>
                  </a:lnTo>
                  <a:lnTo>
                    <a:pt x="3606" y="46482"/>
                  </a:lnTo>
                  <a:lnTo>
                    <a:pt x="3708" y="43421"/>
                  </a:lnTo>
                  <a:lnTo>
                    <a:pt x="3708" y="41973"/>
                  </a:lnTo>
                  <a:lnTo>
                    <a:pt x="3797" y="40551"/>
                  </a:lnTo>
                  <a:close/>
                </a:path>
                <a:path w="8254" h="48260" extrusionOk="0">
                  <a:moveTo>
                    <a:pt x="6235" y="5778"/>
                  </a:moveTo>
                  <a:lnTo>
                    <a:pt x="4660" y="4191"/>
                  </a:lnTo>
                  <a:lnTo>
                    <a:pt x="3162" y="2743"/>
                  </a:lnTo>
                  <a:lnTo>
                    <a:pt x="6235" y="5778"/>
                  </a:lnTo>
                  <a:close/>
                </a:path>
                <a:path w="8254" h="48260" extrusionOk="0">
                  <a:moveTo>
                    <a:pt x="7759" y="7467"/>
                  </a:moveTo>
                  <a:lnTo>
                    <a:pt x="6235" y="5778"/>
                  </a:lnTo>
                  <a:lnTo>
                    <a:pt x="7759" y="748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03" name="Google Shape;1103;p29"/>
            <p:cNvSpPr/>
            <p:nvPr/>
          </p:nvSpPr>
          <p:spPr>
            <a:xfrm>
              <a:off x="10382055" y="6324381"/>
              <a:ext cx="15240" cy="50165"/>
            </a:xfrm>
            <a:custGeom>
              <a:avLst/>
              <a:gdLst/>
              <a:ahLst/>
              <a:cxnLst/>
              <a:rect l="l" t="t" r="r" b="b"/>
              <a:pathLst>
                <a:path w="15240" h="50164" extrusionOk="0">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extrusionOk="0">
                  <a:moveTo>
                    <a:pt x="9631" y="40538"/>
                  </a:moveTo>
                  <a:lnTo>
                    <a:pt x="9486" y="40538"/>
                  </a:lnTo>
                  <a:lnTo>
                    <a:pt x="9359" y="44831"/>
                  </a:lnTo>
                  <a:lnTo>
                    <a:pt x="9631" y="40538"/>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04" name="Google Shape;1104;p29"/>
            <p:cNvSpPr/>
            <p:nvPr/>
          </p:nvSpPr>
          <p:spPr>
            <a:xfrm>
              <a:off x="10399167" y="6440601"/>
              <a:ext cx="1905" cy="1270"/>
            </a:xfrm>
            <a:custGeom>
              <a:avLst/>
              <a:gdLst/>
              <a:ahLst/>
              <a:cxnLst/>
              <a:rect l="l" t="t" r="r" b="b"/>
              <a:pathLst>
                <a:path w="1904" h="1270" extrusionOk="0">
                  <a:moveTo>
                    <a:pt x="1498" y="0"/>
                  </a:moveTo>
                  <a:lnTo>
                    <a:pt x="0" y="1231"/>
                  </a:lnTo>
                  <a:lnTo>
                    <a:pt x="1498"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05" name="Google Shape;1105;p29"/>
            <p:cNvSpPr/>
            <p:nvPr/>
          </p:nvSpPr>
          <p:spPr>
            <a:xfrm>
              <a:off x="10396011" y="6436686"/>
              <a:ext cx="19685" cy="25400"/>
            </a:xfrm>
            <a:custGeom>
              <a:avLst/>
              <a:gdLst/>
              <a:ahLst/>
              <a:cxnLst/>
              <a:rect l="l" t="t" r="r" b="b"/>
              <a:pathLst>
                <a:path w="19684" h="25400" extrusionOk="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06" name="Google Shape;1106;p29"/>
            <p:cNvSpPr/>
            <p:nvPr/>
          </p:nvSpPr>
          <p:spPr>
            <a:xfrm>
              <a:off x="10414835" y="6333804"/>
              <a:ext cx="3175" cy="11430"/>
            </a:xfrm>
            <a:custGeom>
              <a:avLst/>
              <a:gdLst/>
              <a:ahLst/>
              <a:cxnLst/>
              <a:rect l="l" t="t" r="r" b="b"/>
              <a:pathLst>
                <a:path w="3175" h="11429" extrusionOk="0">
                  <a:moveTo>
                    <a:pt x="1206" y="6032"/>
                  </a:moveTo>
                  <a:lnTo>
                    <a:pt x="457" y="8851"/>
                  </a:lnTo>
                  <a:lnTo>
                    <a:pt x="254" y="9855"/>
                  </a:lnTo>
                  <a:lnTo>
                    <a:pt x="0" y="10833"/>
                  </a:lnTo>
                  <a:lnTo>
                    <a:pt x="266" y="9855"/>
                  </a:lnTo>
                  <a:lnTo>
                    <a:pt x="469" y="8851"/>
                  </a:lnTo>
                  <a:lnTo>
                    <a:pt x="1206" y="6032"/>
                  </a:lnTo>
                  <a:close/>
                </a:path>
                <a:path w="3175" h="11429" extrusionOk="0">
                  <a:moveTo>
                    <a:pt x="1859" y="3781"/>
                  </a:moveTo>
                  <a:lnTo>
                    <a:pt x="1723" y="4203"/>
                  </a:lnTo>
                  <a:lnTo>
                    <a:pt x="1206" y="6032"/>
                  </a:lnTo>
                  <a:lnTo>
                    <a:pt x="1859" y="3781"/>
                  </a:lnTo>
                  <a:close/>
                </a:path>
                <a:path w="3175" h="11429" extrusionOk="0">
                  <a:moveTo>
                    <a:pt x="3048" y="0"/>
                  </a:moveTo>
                  <a:lnTo>
                    <a:pt x="1859" y="3781"/>
                  </a:lnTo>
                  <a:lnTo>
                    <a:pt x="2311" y="2387"/>
                  </a:lnTo>
                  <a:lnTo>
                    <a:pt x="3048"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07" name="Google Shape;1107;p29"/>
            <p:cNvSpPr/>
            <p:nvPr/>
          </p:nvSpPr>
          <p:spPr>
            <a:xfrm>
              <a:off x="10400409" y="6311579"/>
              <a:ext cx="19685" cy="33655"/>
            </a:xfrm>
            <a:custGeom>
              <a:avLst/>
              <a:gdLst/>
              <a:ahLst/>
              <a:cxnLst/>
              <a:rect l="l" t="t" r="r" b="b"/>
              <a:pathLst>
                <a:path w="19684" h="33654" extrusionOk="0">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08" name="Google Shape;1108;p29"/>
            <p:cNvSpPr/>
            <p:nvPr/>
          </p:nvSpPr>
          <p:spPr>
            <a:xfrm>
              <a:off x="10465042" y="6453936"/>
              <a:ext cx="5715" cy="8890"/>
            </a:xfrm>
            <a:custGeom>
              <a:avLst/>
              <a:gdLst/>
              <a:ahLst/>
              <a:cxnLst/>
              <a:rect l="l" t="t" r="r" b="b"/>
              <a:pathLst>
                <a:path w="5715" h="8889" extrusionOk="0">
                  <a:moveTo>
                    <a:pt x="1524" y="6553"/>
                  </a:moveTo>
                  <a:lnTo>
                    <a:pt x="508" y="7975"/>
                  </a:lnTo>
                  <a:lnTo>
                    <a:pt x="0" y="8636"/>
                  </a:lnTo>
                  <a:lnTo>
                    <a:pt x="520" y="7975"/>
                  </a:lnTo>
                  <a:lnTo>
                    <a:pt x="1524" y="6553"/>
                  </a:lnTo>
                  <a:close/>
                </a:path>
                <a:path w="5715" h="8889" extrusionOk="0">
                  <a:moveTo>
                    <a:pt x="4483" y="2336"/>
                  </a:moveTo>
                  <a:lnTo>
                    <a:pt x="1524" y="6553"/>
                  </a:lnTo>
                  <a:lnTo>
                    <a:pt x="3390" y="3924"/>
                  </a:lnTo>
                  <a:lnTo>
                    <a:pt x="4483" y="2336"/>
                  </a:lnTo>
                  <a:close/>
                </a:path>
                <a:path w="5715" h="8889" extrusionOk="0">
                  <a:moveTo>
                    <a:pt x="5537" y="711"/>
                  </a:moveTo>
                  <a:lnTo>
                    <a:pt x="5321" y="495"/>
                  </a:lnTo>
                  <a:lnTo>
                    <a:pt x="4699" y="0"/>
                  </a:lnTo>
                  <a:lnTo>
                    <a:pt x="5105" y="355"/>
                  </a:lnTo>
                  <a:lnTo>
                    <a:pt x="5537" y="723"/>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09" name="Google Shape;1109;p29"/>
            <p:cNvSpPr/>
            <p:nvPr/>
          </p:nvSpPr>
          <p:spPr>
            <a:xfrm>
              <a:off x="10449519" y="6439783"/>
              <a:ext cx="21590" cy="24765"/>
            </a:xfrm>
            <a:custGeom>
              <a:avLst/>
              <a:gdLst/>
              <a:ahLst/>
              <a:cxnLst/>
              <a:rect l="l" t="t" r="r" b="b"/>
              <a:pathLst>
                <a:path w="21590" h="24764" extrusionOk="0">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10" name="Google Shape;1110;p29"/>
            <p:cNvSpPr/>
            <p:nvPr/>
          </p:nvSpPr>
          <p:spPr>
            <a:xfrm>
              <a:off x="10442905" y="6276238"/>
              <a:ext cx="22225" cy="14604"/>
            </a:xfrm>
            <a:custGeom>
              <a:avLst/>
              <a:gdLst/>
              <a:ahLst/>
              <a:cxnLst/>
              <a:rect l="l" t="t" r="r" b="b"/>
              <a:pathLst>
                <a:path w="22225" h="14604" extrusionOk="0">
                  <a:moveTo>
                    <a:pt x="12" y="14097"/>
                  </a:moveTo>
                  <a:close/>
                </a:path>
                <a:path w="22225" h="14604" extrusionOk="0">
                  <a:moveTo>
                    <a:pt x="15684" y="1435"/>
                  </a:moveTo>
                  <a:lnTo>
                    <a:pt x="14401" y="0"/>
                  </a:lnTo>
                  <a:lnTo>
                    <a:pt x="15684" y="1435"/>
                  </a:lnTo>
                  <a:close/>
                </a:path>
                <a:path w="22225" h="14604" extrusionOk="0">
                  <a:moveTo>
                    <a:pt x="18161" y="4368"/>
                  </a:moveTo>
                  <a:lnTo>
                    <a:pt x="16929" y="2870"/>
                  </a:lnTo>
                  <a:lnTo>
                    <a:pt x="15684" y="1435"/>
                  </a:lnTo>
                  <a:lnTo>
                    <a:pt x="18161" y="4368"/>
                  </a:lnTo>
                  <a:close/>
                </a:path>
                <a:path w="22225" h="14604" extrusionOk="0">
                  <a:moveTo>
                    <a:pt x="21209" y="8280"/>
                  </a:moveTo>
                  <a:lnTo>
                    <a:pt x="20066" y="6756"/>
                  </a:lnTo>
                  <a:lnTo>
                    <a:pt x="21209" y="8280"/>
                  </a:lnTo>
                  <a:close/>
                </a:path>
                <a:path w="22225" h="14604" extrusionOk="0">
                  <a:moveTo>
                    <a:pt x="21704" y="8877"/>
                  </a:moveTo>
                  <a:lnTo>
                    <a:pt x="21475" y="8559"/>
                  </a:lnTo>
                  <a:lnTo>
                    <a:pt x="21209" y="8280"/>
                  </a:lnTo>
                  <a:lnTo>
                    <a:pt x="21463" y="8572"/>
                  </a:lnTo>
                  <a:lnTo>
                    <a:pt x="21691" y="889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11" name="Google Shape;1111;p29"/>
            <p:cNvSpPr/>
            <p:nvPr/>
          </p:nvSpPr>
          <p:spPr>
            <a:xfrm>
              <a:off x="10442910" y="6276242"/>
              <a:ext cx="22225" cy="23495"/>
            </a:xfrm>
            <a:custGeom>
              <a:avLst/>
              <a:gdLst/>
              <a:ahLst/>
              <a:cxnLst/>
              <a:rect l="l" t="t" r="r" b="b"/>
              <a:pathLst>
                <a:path w="22225" h="23495" extrusionOk="0">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12" name="Google Shape;1112;p29"/>
            <p:cNvSpPr/>
            <p:nvPr/>
          </p:nvSpPr>
          <p:spPr>
            <a:xfrm>
              <a:off x="10497751" y="6347259"/>
              <a:ext cx="6350" cy="10795"/>
            </a:xfrm>
            <a:custGeom>
              <a:avLst/>
              <a:gdLst/>
              <a:ahLst/>
              <a:cxnLst/>
              <a:rect l="l" t="t" r="r" b="b"/>
              <a:pathLst>
                <a:path w="6350" h="10795" extrusionOk="0">
                  <a:moveTo>
                    <a:pt x="1184" y="7898"/>
                  </a:moveTo>
                  <a:lnTo>
                    <a:pt x="622" y="9042"/>
                  </a:lnTo>
                  <a:lnTo>
                    <a:pt x="0" y="10528"/>
                  </a:lnTo>
                  <a:lnTo>
                    <a:pt x="635" y="9042"/>
                  </a:lnTo>
                  <a:lnTo>
                    <a:pt x="1184" y="7898"/>
                  </a:lnTo>
                  <a:close/>
                </a:path>
                <a:path w="6350" h="10795" extrusionOk="0">
                  <a:moveTo>
                    <a:pt x="6019" y="0"/>
                  </a:moveTo>
                  <a:lnTo>
                    <a:pt x="4203" y="2362"/>
                  </a:lnTo>
                  <a:lnTo>
                    <a:pt x="2628" y="4889"/>
                  </a:lnTo>
                  <a:lnTo>
                    <a:pt x="4216" y="2362"/>
                  </a:lnTo>
                  <a:lnTo>
                    <a:pt x="6019"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13" name="Google Shape;1113;p29"/>
            <p:cNvSpPr/>
            <p:nvPr/>
          </p:nvSpPr>
          <p:spPr>
            <a:xfrm>
              <a:off x="10488887" y="6324373"/>
              <a:ext cx="15240" cy="50165"/>
            </a:xfrm>
            <a:custGeom>
              <a:avLst/>
              <a:gdLst/>
              <a:ahLst/>
              <a:cxnLst/>
              <a:rect l="l" t="t" r="r" b="b"/>
              <a:pathLst>
                <a:path w="15240" h="50164" extrusionOk="0">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14" name="Google Shape;1114;p29"/>
            <p:cNvSpPr/>
            <p:nvPr/>
          </p:nvSpPr>
          <p:spPr>
            <a:xfrm>
              <a:off x="10497744" y="6390449"/>
              <a:ext cx="3175" cy="5715"/>
            </a:xfrm>
            <a:custGeom>
              <a:avLst/>
              <a:gdLst/>
              <a:ahLst/>
              <a:cxnLst/>
              <a:rect l="l" t="t" r="r" b="b"/>
              <a:pathLst>
                <a:path w="3175" h="5714" extrusionOk="0">
                  <a:moveTo>
                    <a:pt x="0" y="0"/>
                  </a:moveTo>
                  <a:lnTo>
                    <a:pt x="634" y="1511"/>
                  </a:lnTo>
                  <a:lnTo>
                    <a:pt x="2641" y="5664"/>
                  </a:lnTo>
                  <a:lnTo>
                    <a:pt x="634" y="1498"/>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15" name="Google Shape;1115;p29"/>
            <p:cNvSpPr/>
            <p:nvPr/>
          </p:nvSpPr>
          <p:spPr>
            <a:xfrm>
              <a:off x="10488887" y="6374108"/>
              <a:ext cx="15240" cy="50165"/>
            </a:xfrm>
            <a:custGeom>
              <a:avLst/>
              <a:gdLst/>
              <a:ahLst/>
              <a:cxnLst/>
              <a:rect l="l" t="t" r="r" b="b"/>
              <a:pathLst>
                <a:path w="15240" h="50164" extrusionOk="0">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16" name="Google Shape;1116;p29"/>
            <p:cNvSpPr/>
            <p:nvPr/>
          </p:nvSpPr>
          <p:spPr>
            <a:xfrm>
              <a:off x="10459607" y="6329094"/>
              <a:ext cx="6985" cy="13335"/>
            </a:xfrm>
            <a:custGeom>
              <a:avLst/>
              <a:gdLst/>
              <a:ahLst/>
              <a:cxnLst/>
              <a:rect l="l" t="t" r="r" b="b"/>
              <a:pathLst>
                <a:path w="6984" h="13335" extrusionOk="0">
                  <a:moveTo>
                    <a:pt x="2237" y="7905"/>
                  </a:moveTo>
                  <a:lnTo>
                    <a:pt x="1835" y="8712"/>
                  </a:lnTo>
                  <a:lnTo>
                    <a:pt x="858" y="10782"/>
                  </a:lnTo>
                  <a:lnTo>
                    <a:pt x="0" y="12903"/>
                  </a:lnTo>
                  <a:lnTo>
                    <a:pt x="869" y="10769"/>
                  </a:lnTo>
                  <a:lnTo>
                    <a:pt x="2237" y="7905"/>
                  </a:lnTo>
                  <a:close/>
                </a:path>
                <a:path w="6984" h="13335" extrusionOk="0">
                  <a:moveTo>
                    <a:pt x="6616" y="0"/>
                  </a:moveTo>
                  <a:lnTo>
                    <a:pt x="5250" y="2158"/>
                  </a:lnTo>
                  <a:lnTo>
                    <a:pt x="4000" y="4368"/>
                  </a:lnTo>
                  <a:lnTo>
                    <a:pt x="5265" y="2146"/>
                  </a:lnTo>
                  <a:lnTo>
                    <a:pt x="6616"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17" name="Google Shape;1117;p29"/>
            <p:cNvSpPr/>
            <p:nvPr/>
          </p:nvSpPr>
          <p:spPr>
            <a:xfrm>
              <a:off x="10448885" y="6308473"/>
              <a:ext cx="17780" cy="35560"/>
            </a:xfrm>
            <a:custGeom>
              <a:avLst/>
              <a:gdLst/>
              <a:ahLst/>
              <a:cxnLst/>
              <a:rect l="l" t="t" r="r" b="b"/>
              <a:pathLst>
                <a:path w="17779" h="35560" extrusionOk="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18" name="Google Shape;1118;p29"/>
            <p:cNvSpPr/>
            <p:nvPr/>
          </p:nvSpPr>
          <p:spPr>
            <a:xfrm>
              <a:off x="10457303" y="6471992"/>
              <a:ext cx="9525" cy="7620"/>
            </a:xfrm>
            <a:custGeom>
              <a:avLst/>
              <a:gdLst/>
              <a:ahLst/>
              <a:cxnLst/>
              <a:rect l="l" t="t" r="r" b="b"/>
              <a:pathLst>
                <a:path w="9525" h="7620" extrusionOk="0">
                  <a:moveTo>
                    <a:pt x="9169" y="6984"/>
                  </a:moveTo>
                  <a:close/>
                </a:path>
                <a:path w="9525" h="7620" extrusionOk="0">
                  <a:moveTo>
                    <a:pt x="7594" y="5892"/>
                  </a:moveTo>
                  <a:lnTo>
                    <a:pt x="9151" y="6984"/>
                  </a:lnTo>
                  <a:lnTo>
                    <a:pt x="7594" y="5892"/>
                  </a:lnTo>
                  <a:close/>
                </a:path>
                <a:path w="9525" h="7620" extrusionOk="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19" name="Google Shape;1119;p29"/>
            <p:cNvSpPr/>
            <p:nvPr/>
          </p:nvSpPr>
          <p:spPr>
            <a:xfrm>
              <a:off x="10442909" y="6471997"/>
              <a:ext cx="24130" cy="21590"/>
            </a:xfrm>
            <a:custGeom>
              <a:avLst/>
              <a:gdLst/>
              <a:ahLst/>
              <a:cxnLst/>
              <a:rect l="l" t="t" r="r" b="b"/>
              <a:pathLst>
                <a:path w="24129" h="21589" extrusionOk="0">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120" name="Google Shape;1120;p29"/>
          <p:cNvGrpSpPr/>
          <p:nvPr/>
        </p:nvGrpSpPr>
        <p:grpSpPr>
          <a:xfrm>
            <a:off x="10654982" y="6218590"/>
            <a:ext cx="1092835" cy="283936"/>
            <a:chOff x="10654982" y="6218590"/>
            <a:chExt cx="1092835" cy="283936"/>
          </a:xfrm>
        </p:grpSpPr>
        <p:sp>
          <p:nvSpPr>
            <p:cNvPr id="1121" name="Google Shape;1121;p29"/>
            <p:cNvSpPr/>
            <p:nvPr/>
          </p:nvSpPr>
          <p:spPr>
            <a:xfrm>
              <a:off x="11100362" y="6218590"/>
              <a:ext cx="77470" cy="22225"/>
            </a:xfrm>
            <a:custGeom>
              <a:avLst/>
              <a:gdLst/>
              <a:ahLst/>
              <a:cxnLst/>
              <a:rect l="l" t="t" r="r" b="b"/>
              <a:pathLst>
                <a:path w="77470" h="22225" extrusionOk="0">
                  <a:moveTo>
                    <a:pt x="76873" y="0"/>
                  </a:moveTo>
                  <a:lnTo>
                    <a:pt x="0" y="8915"/>
                  </a:lnTo>
                  <a:lnTo>
                    <a:pt x="0" y="21767"/>
                  </a:lnTo>
                  <a:lnTo>
                    <a:pt x="76873" y="21767"/>
                  </a:lnTo>
                  <a:lnTo>
                    <a:pt x="76873" y="0"/>
                  </a:lnTo>
                  <a:close/>
                </a:path>
              </a:pathLst>
            </a:custGeom>
            <a:solidFill>
              <a:srgbClr val="86C66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22" name="Google Shape;1122;p29"/>
            <p:cNvSpPr/>
            <p:nvPr/>
          </p:nvSpPr>
          <p:spPr>
            <a:xfrm>
              <a:off x="10654982" y="6255511"/>
              <a:ext cx="1092835" cy="247015"/>
            </a:xfrm>
            <a:custGeom>
              <a:avLst/>
              <a:gdLst/>
              <a:ahLst/>
              <a:cxnLst/>
              <a:rect l="l" t="t" r="r" b="b"/>
              <a:pathLst>
                <a:path w="1092834" h="247015" extrusionOk="0">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extrusionOk="0">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extrusionOk="0">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extrusionOk="0">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extrusionOk="0">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extrusionOk="0">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extrusionOk="0">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extrusionOk="0">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extrusionOk="0">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extrusionOk="0">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extrusionOk="0">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extrusionOk="0">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extrusionOk="0">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extrusionOk="0">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extrusionOk="0">
                  <a:moveTo>
                    <a:pt x="857465" y="1752"/>
                  </a:moveTo>
                  <a:lnTo>
                    <a:pt x="834923" y="1752"/>
                  </a:lnTo>
                  <a:lnTo>
                    <a:pt x="834923" y="104203"/>
                  </a:lnTo>
                  <a:lnTo>
                    <a:pt x="857465" y="104203"/>
                  </a:lnTo>
                  <a:lnTo>
                    <a:pt x="857465" y="1752"/>
                  </a:lnTo>
                  <a:close/>
                </a:path>
                <a:path w="1092834" h="247015" extrusionOk="0">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extrusionOk="0">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123" name="Google Shape;1123;p29"/>
          <p:cNvPicPr preferRelativeResize="0"/>
          <p:nvPr/>
        </p:nvPicPr>
        <p:blipFill rotWithShape="1">
          <a:blip r:embed="rId8">
            <a:alphaModFix/>
          </a:blip>
          <a:srcRect/>
          <a:stretch/>
        </p:blipFill>
        <p:spPr>
          <a:xfrm>
            <a:off x="987768" y="5996190"/>
            <a:ext cx="725765" cy="631734"/>
          </a:xfrm>
          <a:prstGeom prst="rect">
            <a:avLst/>
          </a:prstGeom>
          <a:noFill/>
          <a:ln>
            <a:noFill/>
          </a:ln>
        </p:spPr>
      </p:pic>
      <p:sp>
        <p:nvSpPr>
          <p:cNvPr id="1124" name="Google Shape;1124;p29"/>
          <p:cNvSpPr txBox="1">
            <a:spLocks noGrp="1"/>
          </p:cNvSpPr>
          <p:nvPr>
            <p:ph type="title"/>
          </p:nvPr>
        </p:nvSpPr>
        <p:spPr>
          <a:xfrm>
            <a:off x="1220298" y="691418"/>
            <a:ext cx="6137105" cy="782265"/>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b="1">
                <a:solidFill>
                  <a:srgbClr val="2D5C9E"/>
                </a:solidFill>
                <a:latin typeface="Helvetica Neue"/>
                <a:ea typeface="Helvetica Neue"/>
                <a:cs typeface="Helvetica Neue"/>
                <a:sym typeface="Helvetica Neue"/>
              </a:rPr>
              <a:t>Termes </a:t>
            </a:r>
            <a:r>
              <a:rPr lang="en-US"/>
              <a:t>et définitions</a:t>
            </a:r>
            <a:endParaRPr/>
          </a:p>
        </p:txBody>
      </p:sp>
      <p:sp>
        <p:nvSpPr>
          <p:cNvPr id="1125" name="Google Shape;1125;p29"/>
          <p:cNvSpPr txBox="1"/>
          <p:nvPr/>
        </p:nvSpPr>
        <p:spPr>
          <a:xfrm>
            <a:off x="5701588" y="2212116"/>
            <a:ext cx="1397000" cy="28448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700"/>
              <a:buFont typeface="Arial"/>
              <a:buNone/>
            </a:pPr>
            <a:r>
              <a:rPr lang="en-US" sz="1700" b="1" i="0" u="none" strike="noStrike" cap="none">
                <a:solidFill>
                  <a:srgbClr val="00AF7C"/>
                </a:solidFill>
                <a:latin typeface="Helvetica Neue"/>
                <a:ea typeface="Helvetica Neue"/>
                <a:cs typeface="Helvetica Neue"/>
                <a:sym typeface="Helvetica Neue"/>
              </a:rPr>
              <a:t>Abus sexuel</a:t>
            </a:r>
            <a:endParaRPr sz="1700" b="0" i="0" u="none" strike="noStrike" cap="none">
              <a:solidFill>
                <a:schemeClr val="dk1"/>
              </a:solidFill>
              <a:latin typeface="Helvetica Neue"/>
              <a:ea typeface="Helvetica Neue"/>
              <a:cs typeface="Helvetica Neue"/>
              <a:sym typeface="Helvetica Neue"/>
            </a:endParaRPr>
          </a:p>
        </p:txBody>
      </p:sp>
      <p:sp>
        <p:nvSpPr>
          <p:cNvPr id="1126" name="Google Shape;1126;p29"/>
          <p:cNvSpPr/>
          <p:nvPr/>
        </p:nvSpPr>
        <p:spPr>
          <a:xfrm>
            <a:off x="4851006" y="1973770"/>
            <a:ext cx="3098165" cy="807720"/>
          </a:xfrm>
          <a:custGeom>
            <a:avLst/>
            <a:gdLst/>
            <a:ahLst/>
            <a:cxnLst/>
            <a:rect l="l" t="t" r="r" b="b"/>
            <a:pathLst>
              <a:path w="3098165" h="807719" extrusionOk="0">
                <a:moveTo>
                  <a:pt x="0" y="807224"/>
                </a:moveTo>
                <a:lnTo>
                  <a:pt x="3097758" y="807224"/>
                </a:lnTo>
                <a:lnTo>
                  <a:pt x="3097758" y="0"/>
                </a:lnTo>
                <a:lnTo>
                  <a:pt x="0" y="0"/>
                </a:lnTo>
                <a:lnTo>
                  <a:pt x="0" y="807224"/>
                </a:lnTo>
                <a:close/>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27" name="Google Shape;1127;p29"/>
          <p:cNvSpPr txBox="1"/>
          <p:nvPr/>
        </p:nvSpPr>
        <p:spPr>
          <a:xfrm>
            <a:off x="1786654" y="2212116"/>
            <a:ext cx="2213675" cy="274434"/>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700"/>
              <a:buFont typeface="Arial"/>
              <a:buNone/>
            </a:pPr>
            <a:r>
              <a:rPr lang="en-US" sz="1700" b="1" i="0" u="none" strike="noStrike" cap="none">
                <a:solidFill>
                  <a:srgbClr val="00AF7C"/>
                </a:solidFill>
                <a:latin typeface="Helvetica Neue"/>
                <a:ea typeface="Helvetica Neue"/>
                <a:cs typeface="Helvetica Neue"/>
                <a:sym typeface="Helvetica Neue"/>
              </a:rPr>
              <a:t>Exploitation sexuelle</a:t>
            </a:r>
            <a:endParaRPr sz="1700" b="0" i="0" u="none" strike="noStrike" cap="none">
              <a:solidFill>
                <a:schemeClr val="dk1"/>
              </a:solidFill>
              <a:latin typeface="Helvetica Neue"/>
              <a:ea typeface="Helvetica Neue"/>
              <a:cs typeface="Helvetica Neue"/>
              <a:sym typeface="Helvetica Neue"/>
            </a:endParaRPr>
          </a:p>
        </p:txBody>
      </p:sp>
      <p:sp>
        <p:nvSpPr>
          <p:cNvPr id="1128" name="Google Shape;1128;p29"/>
          <p:cNvSpPr/>
          <p:nvPr/>
        </p:nvSpPr>
        <p:spPr>
          <a:xfrm>
            <a:off x="1227620" y="1973770"/>
            <a:ext cx="3098165" cy="807720"/>
          </a:xfrm>
          <a:custGeom>
            <a:avLst/>
            <a:gdLst/>
            <a:ahLst/>
            <a:cxnLst/>
            <a:rect l="l" t="t" r="r" b="b"/>
            <a:pathLst>
              <a:path w="3098165" h="807719" extrusionOk="0">
                <a:moveTo>
                  <a:pt x="0" y="807224"/>
                </a:moveTo>
                <a:lnTo>
                  <a:pt x="3097758" y="807224"/>
                </a:lnTo>
                <a:lnTo>
                  <a:pt x="3097758" y="0"/>
                </a:lnTo>
                <a:lnTo>
                  <a:pt x="0" y="0"/>
                </a:lnTo>
                <a:lnTo>
                  <a:pt x="0" y="807224"/>
                </a:lnTo>
                <a:close/>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29" name="Google Shape;1129;p29"/>
          <p:cNvSpPr txBox="1"/>
          <p:nvPr/>
        </p:nvSpPr>
        <p:spPr>
          <a:xfrm>
            <a:off x="9027334" y="2212116"/>
            <a:ext cx="2297157" cy="274434"/>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700"/>
              <a:buFont typeface="Arial"/>
              <a:buNone/>
            </a:pPr>
            <a:r>
              <a:rPr lang="en-US" sz="1700" b="1" i="0" u="none" strike="noStrike" cap="none">
                <a:solidFill>
                  <a:srgbClr val="00AF7C"/>
                </a:solidFill>
                <a:latin typeface="Helvetica Neue"/>
                <a:ea typeface="Helvetica Neue"/>
                <a:cs typeface="Helvetica Neue"/>
                <a:sym typeface="Helvetica Neue"/>
              </a:rPr>
              <a:t>Harcèlement sexuel</a:t>
            </a:r>
            <a:endParaRPr sz="1700" b="0" i="0" u="none" strike="noStrike" cap="none">
              <a:solidFill>
                <a:schemeClr val="dk1"/>
              </a:solidFill>
              <a:latin typeface="Helvetica Neue"/>
              <a:ea typeface="Helvetica Neue"/>
              <a:cs typeface="Helvetica Neue"/>
              <a:sym typeface="Helvetica Neue"/>
            </a:endParaRPr>
          </a:p>
        </p:txBody>
      </p:sp>
      <p:sp>
        <p:nvSpPr>
          <p:cNvPr id="1130" name="Google Shape;1130;p29"/>
          <p:cNvSpPr/>
          <p:nvPr/>
        </p:nvSpPr>
        <p:spPr>
          <a:xfrm>
            <a:off x="8472614" y="1973770"/>
            <a:ext cx="3098165" cy="807720"/>
          </a:xfrm>
          <a:custGeom>
            <a:avLst/>
            <a:gdLst/>
            <a:ahLst/>
            <a:cxnLst/>
            <a:rect l="l" t="t" r="r" b="b"/>
            <a:pathLst>
              <a:path w="3098165" h="807719" extrusionOk="0">
                <a:moveTo>
                  <a:pt x="0" y="807224"/>
                </a:moveTo>
                <a:lnTo>
                  <a:pt x="3097758" y="807224"/>
                </a:lnTo>
                <a:lnTo>
                  <a:pt x="3097758" y="0"/>
                </a:lnTo>
                <a:lnTo>
                  <a:pt x="0" y="0"/>
                </a:lnTo>
                <a:lnTo>
                  <a:pt x="0" y="807224"/>
                </a:lnTo>
                <a:close/>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131" name="Google Shape;1131;p29"/>
          <p:cNvGrpSpPr/>
          <p:nvPr/>
        </p:nvGrpSpPr>
        <p:grpSpPr>
          <a:xfrm>
            <a:off x="1233001" y="3344155"/>
            <a:ext cx="10935335" cy="157480"/>
            <a:chOff x="1233001" y="3344155"/>
            <a:chExt cx="10935335" cy="157480"/>
          </a:xfrm>
        </p:grpSpPr>
        <p:sp>
          <p:nvSpPr>
            <p:cNvPr id="1132" name="Google Shape;1132;p29"/>
            <p:cNvSpPr/>
            <p:nvPr/>
          </p:nvSpPr>
          <p:spPr>
            <a:xfrm>
              <a:off x="1233001" y="3422404"/>
              <a:ext cx="10935335" cy="0"/>
            </a:xfrm>
            <a:custGeom>
              <a:avLst/>
              <a:gdLst/>
              <a:ahLst/>
              <a:cxnLst/>
              <a:rect l="l" t="t" r="r" b="b"/>
              <a:pathLst>
                <a:path w="10935335" h="120000" extrusionOk="0">
                  <a:moveTo>
                    <a:pt x="0" y="0"/>
                  </a:moveTo>
                  <a:lnTo>
                    <a:pt x="10935004" y="0"/>
                  </a:lnTo>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33" name="Google Shape;1133;p29"/>
            <p:cNvSpPr/>
            <p:nvPr/>
          </p:nvSpPr>
          <p:spPr>
            <a:xfrm>
              <a:off x="1233001" y="3344155"/>
              <a:ext cx="122555" cy="157480"/>
            </a:xfrm>
            <a:custGeom>
              <a:avLst/>
              <a:gdLst/>
              <a:ahLst/>
              <a:cxnLst/>
              <a:rect l="l" t="t" r="r" b="b"/>
              <a:pathLst>
                <a:path w="122555" h="157479" extrusionOk="0">
                  <a:moveTo>
                    <a:pt x="0" y="0"/>
                  </a:moveTo>
                  <a:lnTo>
                    <a:pt x="0" y="156997"/>
                  </a:lnTo>
                  <a:lnTo>
                    <a:pt x="122364" y="78498"/>
                  </a:lnTo>
                  <a:lnTo>
                    <a:pt x="0" y="0"/>
                  </a:lnTo>
                  <a:close/>
                </a:path>
              </a:pathLst>
            </a:custGeom>
            <a:solidFill>
              <a:srgbClr val="00AF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grpSp>
        <p:nvGrpSpPr>
          <p:cNvPr id="156" name="Google Shape;156;p3"/>
          <p:cNvGrpSpPr/>
          <p:nvPr/>
        </p:nvGrpSpPr>
        <p:grpSpPr>
          <a:xfrm>
            <a:off x="10288918" y="6227038"/>
            <a:ext cx="305562" cy="294640"/>
            <a:chOff x="10288918" y="6227038"/>
            <a:chExt cx="305562" cy="294640"/>
          </a:xfrm>
        </p:grpSpPr>
        <p:pic>
          <p:nvPicPr>
            <p:cNvPr id="157" name="Google Shape;157;p3"/>
            <p:cNvPicPr preferRelativeResize="0"/>
            <p:nvPr/>
          </p:nvPicPr>
          <p:blipFill rotWithShape="1">
            <a:blip r:embed="rId3">
              <a:alphaModFix/>
            </a:blip>
            <a:srcRect/>
            <a:stretch/>
          </p:blipFill>
          <p:spPr>
            <a:xfrm>
              <a:off x="10288918" y="6227038"/>
              <a:ext cx="305562" cy="294640"/>
            </a:xfrm>
            <a:prstGeom prst="rect">
              <a:avLst/>
            </a:prstGeom>
            <a:noFill/>
            <a:ln>
              <a:noFill/>
            </a:ln>
          </p:spPr>
        </p:pic>
        <p:pic>
          <p:nvPicPr>
            <p:cNvPr id="158" name="Google Shape;158;p3"/>
            <p:cNvPicPr preferRelativeResize="0"/>
            <p:nvPr/>
          </p:nvPicPr>
          <p:blipFill rotWithShape="1">
            <a:blip r:embed="rId4">
              <a:alphaModFix/>
            </a:blip>
            <a:srcRect/>
            <a:stretch/>
          </p:blipFill>
          <p:spPr>
            <a:xfrm>
              <a:off x="10494600" y="6359322"/>
              <a:ext cx="2597" cy="24961"/>
            </a:xfrm>
            <a:prstGeom prst="rect">
              <a:avLst/>
            </a:prstGeom>
            <a:noFill/>
            <a:ln>
              <a:noFill/>
            </a:ln>
          </p:spPr>
        </p:pic>
        <p:pic>
          <p:nvPicPr>
            <p:cNvPr id="159" name="Google Shape;159;p3"/>
            <p:cNvPicPr preferRelativeResize="0"/>
            <p:nvPr/>
          </p:nvPicPr>
          <p:blipFill rotWithShape="1">
            <a:blip r:embed="rId5">
              <a:alphaModFix/>
            </a:blip>
            <a:srcRect/>
            <a:stretch/>
          </p:blipFill>
          <p:spPr>
            <a:xfrm>
              <a:off x="10328376" y="6309791"/>
              <a:ext cx="62687" cy="60477"/>
            </a:xfrm>
            <a:prstGeom prst="rect">
              <a:avLst/>
            </a:prstGeom>
            <a:noFill/>
            <a:ln>
              <a:noFill/>
            </a:ln>
          </p:spPr>
        </p:pic>
        <p:pic>
          <p:nvPicPr>
            <p:cNvPr id="160" name="Google Shape;160;p3"/>
            <p:cNvPicPr preferRelativeResize="0"/>
            <p:nvPr/>
          </p:nvPicPr>
          <p:blipFill rotWithShape="1">
            <a:blip r:embed="rId6">
              <a:alphaModFix/>
            </a:blip>
            <a:srcRect/>
            <a:stretch/>
          </p:blipFill>
          <p:spPr>
            <a:xfrm>
              <a:off x="10498074" y="6309791"/>
              <a:ext cx="56108" cy="37464"/>
            </a:xfrm>
            <a:prstGeom prst="rect">
              <a:avLst/>
            </a:prstGeom>
            <a:noFill/>
            <a:ln>
              <a:noFill/>
            </a:ln>
          </p:spPr>
        </p:pic>
        <p:pic>
          <p:nvPicPr>
            <p:cNvPr id="161" name="Google Shape;161;p3"/>
            <p:cNvPicPr preferRelativeResize="0"/>
            <p:nvPr/>
          </p:nvPicPr>
          <p:blipFill rotWithShape="1">
            <a:blip r:embed="rId7">
              <a:alphaModFix/>
            </a:blip>
            <a:srcRect/>
            <a:stretch/>
          </p:blipFill>
          <p:spPr>
            <a:xfrm>
              <a:off x="10310127" y="6400228"/>
              <a:ext cx="103644" cy="79476"/>
            </a:xfrm>
            <a:prstGeom prst="rect">
              <a:avLst/>
            </a:prstGeom>
            <a:noFill/>
            <a:ln>
              <a:noFill/>
            </a:ln>
          </p:spPr>
        </p:pic>
        <p:sp>
          <p:nvSpPr>
            <p:cNvPr id="162" name="Google Shape;162;p3"/>
            <p:cNvSpPr/>
            <p:nvPr/>
          </p:nvSpPr>
          <p:spPr>
            <a:xfrm>
              <a:off x="10389350" y="6375704"/>
              <a:ext cx="6350" cy="46990"/>
            </a:xfrm>
            <a:custGeom>
              <a:avLst/>
              <a:gdLst/>
              <a:ahLst/>
              <a:cxnLst/>
              <a:rect l="l" t="t" r="r" b="b"/>
              <a:pathLst>
                <a:path w="6350" h="46989" extrusionOk="0">
                  <a:moveTo>
                    <a:pt x="1562" y="45453"/>
                  </a:moveTo>
                  <a:lnTo>
                    <a:pt x="0" y="46863"/>
                  </a:lnTo>
                  <a:lnTo>
                    <a:pt x="1562" y="45453"/>
                  </a:lnTo>
                  <a:close/>
                </a:path>
                <a:path w="6350" h="46989" extrusionOk="0">
                  <a:moveTo>
                    <a:pt x="2197" y="7683"/>
                  </a:moveTo>
                  <a:lnTo>
                    <a:pt x="2006" y="1549"/>
                  </a:lnTo>
                  <a:lnTo>
                    <a:pt x="1879" y="0"/>
                  </a:lnTo>
                  <a:lnTo>
                    <a:pt x="1993" y="4622"/>
                  </a:lnTo>
                  <a:lnTo>
                    <a:pt x="2197" y="7683"/>
                  </a:lnTo>
                  <a:close/>
                </a:path>
                <a:path w="6350" h="46989" extrusionOk="0">
                  <a:moveTo>
                    <a:pt x="6159" y="40716"/>
                  </a:moveTo>
                  <a:lnTo>
                    <a:pt x="4622" y="42418"/>
                  </a:lnTo>
                  <a:lnTo>
                    <a:pt x="6159" y="40716"/>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3" name="Google Shape;163;p3"/>
            <p:cNvSpPr/>
            <p:nvPr/>
          </p:nvSpPr>
          <p:spPr>
            <a:xfrm>
              <a:off x="10382062" y="6374174"/>
              <a:ext cx="15240" cy="50165"/>
            </a:xfrm>
            <a:custGeom>
              <a:avLst/>
              <a:gdLst/>
              <a:ahLst/>
              <a:cxnLst/>
              <a:rect l="l" t="t" r="r" b="b"/>
              <a:pathLst>
                <a:path w="15240" h="50164" extrusionOk="0">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extrusionOk="0">
                  <a:moveTo>
                    <a:pt x="9347" y="4648"/>
                  </a:moveTo>
                  <a:lnTo>
                    <a:pt x="9486" y="9207"/>
                  </a:lnTo>
                  <a:lnTo>
                    <a:pt x="9631" y="9207"/>
                  </a:lnTo>
                  <a:lnTo>
                    <a:pt x="9347" y="4648"/>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4" name="Google Shape;164;p3"/>
            <p:cNvSpPr/>
            <p:nvPr/>
          </p:nvSpPr>
          <p:spPr>
            <a:xfrm>
              <a:off x="10387749" y="6324371"/>
              <a:ext cx="8255" cy="48260"/>
            </a:xfrm>
            <a:custGeom>
              <a:avLst/>
              <a:gdLst/>
              <a:ahLst/>
              <a:cxnLst/>
              <a:rect l="l" t="t" r="r" b="b"/>
              <a:pathLst>
                <a:path w="8254" h="48260" extrusionOk="0">
                  <a:moveTo>
                    <a:pt x="1612" y="1320"/>
                  </a:moveTo>
                  <a:lnTo>
                    <a:pt x="0" y="0"/>
                  </a:lnTo>
                  <a:lnTo>
                    <a:pt x="1612" y="1333"/>
                  </a:lnTo>
                  <a:close/>
                </a:path>
                <a:path w="8254" h="48260" extrusionOk="0">
                  <a:moveTo>
                    <a:pt x="3162" y="2730"/>
                  </a:moveTo>
                  <a:lnTo>
                    <a:pt x="1612" y="1333"/>
                  </a:lnTo>
                  <a:lnTo>
                    <a:pt x="3162" y="2743"/>
                  </a:lnTo>
                  <a:close/>
                </a:path>
                <a:path w="8254" h="48260" extrusionOk="0">
                  <a:moveTo>
                    <a:pt x="3797" y="40551"/>
                  </a:moveTo>
                  <a:lnTo>
                    <a:pt x="3594" y="43586"/>
                  </a:lnTo>
                  <a:lnTo>
                    <a:pt x="3479" y="46609"/>
                  </a:lnTo>
                  <a:lnTo>
                    <a:pt x="3479" y="48107"/>
                  </a:lnTo>
                  <a:lnTo>
                    <a:pt x="3606" y="46482"/>
                  </a:lnTo>
                  <a:lnTo>
                    <a:pt x="3708" y="43421"/>
                  </a:lnTo>
                  <a:lnTo>
                    <a:pt x="3708" y="41973"/>
                  </a:lnTo>
                  <a:lnTo>
                    <a:pt x="3797" y="40551"/>
                  </a:lnTo>
                  <a:close/>
                </a:path>
                <a:path w="8254" h="48260" extrusionOk="0">
                  <a:moveTo>
                    <a:pt x="6235" y="5778"/>
                  </a:moveTo>
                  <a:lnTo>
                    <a:pt x="4660" y="4191"/>
                  </a:lnTo>
                  <a:lnTo>
                    <a:pt x="3162" y="2743"/>
                  </a:lnTo>
                  <a:lnTo>
                    <a:pt x="6235" y="5778"/>
                  </a:lnTo>
                  <a:close/>
                </a:path>
                <a:path w="8254" h="48260" extrusionOk="0">
                  <a:moveTo>
                    <a:pt x="7759" y="7467"/>
                  </a:moveTo>
                  <a:lnTo>
                    <a:pt x="6235" y="5778"/>
                  </a:lnTo>
                  <a:lnTo>
                    <a:pt x="7759" y="748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5" name="Google Shape;165;p3"/>
            <p:cNvSpPr/>
            <p:nvPr/>
          </p:nvSpPr>
          <p:spPr>
            <a:xfrm>
              <a:off x="10382055" y="6324381"/>
              <a:ext cx="15240" cy="50165"/>
            </a:xfrm>
            <a:custGeom>
              <a:avLst/>
              <a:gdLst/>
              <a:ahLst/>
              <a:cxnLst/>
              <a:rect l="l" t="t" r="r" b="b"/>
              <a:pathLst>
                <a:path w="15240" h="50164" extrusionOk="0">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extrusionOk="0">
                  <a:moveTo>
                    <a:pt x="9631" y="40538"/>
                  </a:moveTo>
                  <a:lnTo>
                    <a:pt x="9486" y="40538"/>
                  </a:lnTo>
                  <a:lnTo>
                    <a:pt x="9359" y="44831"/>
                  </a:lnTo>
                  <a:lnTo>
                    <a:pt x="9631" y="40538"/>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6" name="Google Shape;166;p3"/>
            <p:cNvSpPr/>
            <p:nvPr/>
          </p:nvSpPr>
          <p:spPr>
            <a:xfrm>
              <a:off x="10399167" y="6440601"/>
              <a:ext cx="1905" cy="1270"/>
            </a:xfrm>
            <a:custGeom>
              <a:avLst/>
              <a:gdLst/>
              <a:ahLst/>
              <a:cxnLst/>
              <a:rect l="l" t="t" r="r" b="b"/>
              <a:pathLst>
                <a:path w="1904" h="1270" extrusionOk="0">
                  <a:moveTo>
                    <a:pt x="1498" y="0"/>
                  </a:moveTo>
                  <a:lnTo>
                    <a:pt x="0" y="1231"/>
                  </a:lnTo>
                  <a:lnTo>
                    <a:pt x="1498"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7" name="Google Shape;167;p3"/>
            <p:cNvSpPr/>
            <p:nvPr/>
          </p:nvSpPr>
          <p:spPr>
            <a:xfrm>
              <a:off x="10396011" y="6436686"/>
              <a:ext cx="19685" cy="25400"/>
            </a:xfrm>
            <a:custGeom>
              <a:avLst/>
              <a:gdLst/>
              <a:ahLst/>
              <a:cxnLst/>
              <a:rect l="l" t="t" r="r" b="b"/>
              <a:pathLst>
                <a:path w="19684" h="25400" extrusionOk="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8" name="Google Shape;168;p3"/>
            <p:cNvSpPr/>
            <p:nvPr/>
          </p:nvSpPr>
          <p:spPr>
            <a:xfrm>
              <a:off x="10414835" y="6333804"/>
              <a:ext cx="3175" cy="11430"/>
            </a:xfrm>
            <a:custGeom>
              <a:avLst/>
              <a:gdLst/>
              <a:ahLst/>
              <a:cxnLst/>
              <a:rect l="l" t="t" r="r" b="b"/>
              <a:pathLst>
                <a:path w="3175" h="11429" extrusionOk="0">
                  <a:moveTo>
                    <a:pt x="1206" y="6032"/>
                  </a:moveTo>
                  <a:lnTo>
                    <a:pt x="457" y="8851"/>
                  </a:lnTo>
                  <a:lnTo>
                    <a:pt x="254" y="9855"/>
                  </a:lnTo>
                  <a:lnTo>
                    <a:pt x="0" y="10833"/>
                  </a:lnTo>
                  <a:lnTo>
                    <a:pt x="266" y="9855"/>
                  </a:lnTo>
                  <a:lnTo>
                    <a:pt x="469" y="8851"/>
                  </a:lnTo>
                  <a:lnTo>
                    <a:pt x="1206" y="6032"/>
                  </a:lnTo>
                  <a:close/>
                </a:path>
                <a:path w="3175" h="11429" extrusionOk="0">
                  <a:moveTo>
                    <a:pt x="1859" y="3781"/>
                  </a:moveTo>
                  <a:lnTo>
                    <a:pt x="1723" y="4203"/>
                  </a:lnTo>
                  <a:lnTo>
                    <a:pt x="1206" y="6032"/>
                  </a:lnTo>
                  <a:lnTo>
                    <a:pt x="1859" y="3781"/>
                  </a:lnTo>
                  <a:close/>
                </a:path>
                <a:path w="3175" h="11429" extrusionOk="0">
                  <a:moveTo>
                    <a:pt x="3048" y="0"/>
                  </a:moveTo>
                  <a:lnTo>
                    <a:pt x="1859" y="3781"/>
                  </a:lnTo>
                  <a:lnTo>
                    <a:pt x="2311" y="2387"/>
                  </a:lnTo>
                  <a:lnTo>
                    <a:pt x="3048"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9" name="Google Shape;169;p3"/>
            <p:cNvSpPr/>
            <p:nvPr/>
          </p:nvSpPr>
          <p:spPr>
            <a:xfrm>
              <a:off x="10400409" y="6311579"/>
              <a:ext cx="19685" cy="33655"/>
            </a:xfrm>
            <a:custGeom>
              <a:avLst/>
              <a:gdLst/>
              <a:ahLst/>
              <a:cxnLst/>
              <a:rect l="l" t="t" r="r" b="b"/>
              <a:pathLst>
                <a:path w="19684" h="33654" extrusionOk="0">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0" name="Google Shape;170;p3"/>
            <p:cNvSpPr/>
            <p:nvPr/>
          </p:nvSpPr>
          <p:spPr>
            <a:xfrm>
              <a:off x="10465042" y="6453936"/>
              <a:ext cx="5715" cy="8890"/>
            </a:xfrm>
            <a:custGeom>
              <a:avLst/>
              <a:gdLst/>
              <a:ahLst/>
              <a:cxnLst/>
              <a:rect l="l" t="t" r="r" b="b"/>
              <a:pathLst>
                <a:path w="5715" h="8889" extrusionOk="0">
                  <a:moveTo>
                    <a:pt x="1524" y="6553"/>
                  </a:moveTo>
                  <a:lnTo>
                    <a:pt x="508" y="7975"/>
                  </a:lnTo>
                  <a:lnTo>
                    <a:pt x="0" y="8636"/>
                  </a:lnTo>
                  <a:lnTo>
                    <a:pt x="520" y="7975"/>
                  </a:lnTo>
                  <a:lnTo>
                    <a:pt x="1524" y="6553"/>
                  </a:lnTo>
                  <a:close/>
                </a:path>
                <a:path w="5715" h="8889" extrusionOk="0">
                  <a:moveTo>
                    <a:pt x="4483" y="2336"/>
                  </a:moveTo>
                  <a:lnTo>
                    <a:pt x="1524" y="6553"/>
                  </a:lnTo>
                  <a:lnTo>
                    <a:pt x="3390" y="3924"/>
                  </a:lnTo>
                  <a:lnTo>
                    <a:pt x="4483" y="2336"/>
                  </a:lnTo>
                  <a:close/>
                </a:path>
                <a:path w="5715" h="8889" extrusionOk="0">
                  <a:moveTo>
                    <a:pt x="5537" y="711"/>
                  </a:moveTo>
                  <a:lnTo>
                    <a:pt x="5321" y="495"/>
                  </a:lnTo>
                  <a:lnTo>
                    <a:pt x="4699" y="0"/>
                  </a:lnTo>
                  <a:lnTo>
                    <a:pt x="5105" y="355"/>
                  </a:lnTo>
                  <a:lnTo>
                    <a:pt x="5537" y="723"/>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1" name="Google Shape;171;p3"/>
            <p:cNvSpPr/>
            <p:nvPr/>
          </p:nvSpPr>
          <p:spPr>
            <a:xfrm>
              <a:off x="10449519" y="6439783"/>
              <a:ext cx="21590" cy="24765"/>
            </a:xfrm>
            <a:custGeom>
              <a:avLst/>
              <a:gdLst/>
              <a:ahLst/>
              <a:cxnLst/>
              <a:rect l="l" t="t" r="r" b="b"/>
              <a:pathLst>
                <a:path w="21590" h="24764" extrusionOk="0">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2" name="Google Shape;172;p3"/>
            <p:cNvSpPr/>
            <p:nvPr/>
          </p:nvSpPr>
          <p:spPr>
            <a:xfrm>
              <a:off x="10442905" y="6276238"/>
              <a:ext cx="22225" cy="14604"/>
            </a:xfrm>
            <a:custGeom>
              <a:avLst/>
              <a:gdLst/>
              <a:ahLst/>
              <a:cxnLst/>
              <a:rect l="l" t="t" r="r" b="b"/>
              <a:pathLst>
                <a:path w="22225" h="14604" extrusionOk="0">
                  <a:moveTo>
                    <a:pt x="12" y="14097"/>
                  </a:moveTo>
                  <a:close/>
                </a:path>
                <a:path w="22225" h="14604" extrusionOk="0">
                  <a:moveTo>
                    <a:pt x="15684" y="1435"/>
                  </a:moveTo>
                  <a:lnTo>
                    <a:pt x="14401" y="0"/>
                  </a:lnTo>
                  <a:lnTo>
                    <a:pt x="15684" y="1435"/>
                  </a:lnTo>
                  <a:close/>
                </a:path>
                <a:path w="22225" h="14604" extrusionOk="0">
                  <a:moveTo>
                    <a:pt x="18161" y="4368"/>
                  </a:moveTo>
                  <a:lnTo>
                    <a:pt x="16929" y="2870"/>
                  </a:lnTo>
                  <a:lnTo>
                    <a:pt x="15684" y="1435"/>
                  </a:lnTo>
                  <a:lnTo>
                    <a:pt x="18161" y="4368"/>
                  </a:lnTo>
                  <a:close/>
                </a:path>
                <a:path w="22225" h="14604" extrusionOk="0">
                  <a:moveTo>
                    <a:pt x="21209" y="8280"/>
                  </a:moveTo>
                  <a:lnTo>
                    <a:pt x="20066" y="6756"/>
                  </a:lnTo>
                  <a:lnTo>
                    <a:pt x="21209" y="8280"/>
                  </a:lnTo>
                  <a:close/>
                </a:path>
                <a:path w="22225" h="14604" extrusionOk="0">
                  <a:moveTo>
                    <a:pt x="21704" y="8877"/>
                  </a:moveTo>
                  <a:lnTo>
                    <a:pt x="21475" y="8559"/>
                  </a:lnTo>
                  <a:lnTo>
                    <a:pt x="21209" y="8280"/>
                  </a:lnTo>
                  <a:lnTo>
                    <a:pt x="21463" y="8572"/>
                  </a:lnTo>
                  <a:lnTo>
                    <a:pt x="21691" y="889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3" name="Google Shape;173;p3"/>
            <p:cNvSpPr/>
            <p:nvPr/>
          </p:nvSpPr>
          <p:spPr>
            <a:xfrm>
              <a:off x="10442910" y="6276242"/>
              <a:ext cx="22225" cy="23495"/>
            </a:xfrm>
            <a:custGeom>
              <a:avLst/>
              <a:gdLst/>
              <a:ahLst/>
              <a:cxnLst/>
              <a:rect l="l" t="t" r="r" b="b"/>
              <a:pathLst>
                <a:path w="22225" h="23495" extrusionOk="0">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4" name="Google Shape;174;p3"/>
            <p:cNvSpPr/>
            <p:nvPr/>
          </p:nvSpPr>
          <p:spPr>
            <a:xfrm>
              <a:off x="10497751" y="6347259"/>
              <a:ext cx="6350" cy="10795"/>
            </a:xfrm>
            <a:custGeom>
              <a:avLst/>
              <a:gdLst/>
              <a:ahLst/>
              <a:cxnLst/>
              <a:rect l="l" t="t" r="r" b="b"/>
              <a:pathLst>
                <a:path w="6350" h="10795" extrusionOk="0">
                  <a:moveTo>
                    <a:pt x="1184" y="7898"/>
                  </a:moveTo>
                  <a:lnTo>
                    <a:pt x="622" y="9042"/>
                  </a:lnTo>
                  <a:lnTo>
                    <a:pt x="0" y="10528"/>
                  </a:lnTo>
                  <a:lnTo>
                    <a:pt x="635" y="9042"/>
                  </a:lnTo>
                  <a:lnTo>
                    <a:pt x="1184" y="7898"/>
                  </a:lnTo>
                  <a:close/>
                </a:path>
                <a:path w="6350" h="10795" extrusionOk="0">
                  <a:moveTo>
                    <a:pt x="6019" y="0"/>
                  </a:moveTo>
                  <a:lnTo>
                    <a:pt x="4203" y="2362"/>
                  </a:lnTo>
                  <a:lnTo>
                    <a:pt x="2628" y="4889"/>
                  </a:lnTo>
                  <a:lnTo>
                    <a:pt x="4216" y="2362"/>
                  </a:lnTo>
                  <a:lnTo>
                    <a:pt x="6019"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 name="Google Shape;175;p3"/>
            <p:cNvSpPr/>
            <p:nvPr/>
          </p:nvSpPr>
          <p:spPr>
            <a:xfrm>
              <a:off x="10488887" y="6324373"/>
              <a:ext cx="15240" cy="50165"/>
            </a:xfrm>
            <a:custGeom>
              <a:avLst/>
              <a:gdLst/>
              <a:ahLst/>
              <a:cxnLst/>
              <a:rect l="l" t="t" r="r" b="b"/>
              <a:pathLst>
                <a:path w="15240" h="50164" extrusionOk="0">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6" name="Google Shape;176;p3"/>
            <p:cNvSpPr/>
            <p:nvPr/>
          </p:nvSpPr>
          <p:spPr>
            <a:xfrm>
              <a:off x="10497744" y="6390449"/>
              <a:ext cx="3175" cy="5715"/>
            </a:xfrm>
            <a:custGeom>
              <a:avLst/>
              <a:gdLst/>
              <a:ahLst/>
              <a:cxnLst/>
              <a:rect l="l" t="t" r="r" b="b"/>
              <a:pathLst>
                <a:path w="3175" h="5714" extrusionOk="0">
                  <a:moveTo>
                    <a:pt x="0" y="0"/>
                  </a:moveTo>
                  <a:lnTo>
                    <a:pt x="634" y="1511"/>
                  </a:lnTo>
                  <a:lnTo>
                    <a:pt x="2641" y="5664"/>
                  </a:lnTo>
                  <a:lnTo>
                    <a:pt x="634" y="1498"/>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7" name="Google Shape;177;p3"/>
            <p:cNvSpPr/>
            <p:nvPr/>
          </p:nvSpPr>
          <p:spPr>
            <a:xfrm>
              <a:off x="10488887" y="6374108"/>
              <a:ext cx="15240" cy="50165"/>
            </a:xfrm>
            <a:custGeom>
              <a:avLst/>
              <a:gdLst/>
              <a:ahLst/>
              <a:cxnLst/>
              <a:rect l="l" t="t" r="r" b="b"/>
              <a:pathLst>
                <a:path w="15240" h="50164" extrusionOk="0">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 name="Google Shape;178;p3"/>
            <p:cNvSpPr/>
            <p:nvPr/>
          </p:nvSpPr>
          <p:spPr>
            <a:xfrm>
              <a:off x="10459607" y="6329094"/>
              <a:ext cx="6985" cy="13335"/>
            </a:xfrm>
            <a:custGeom>
              <a:avLst/>
              <a:gdLst/>
              <a:ahLst/>
              <a:cxnLst/>
              <a:rect l="l" t="t" r="r" b="b"/>
              <a:pathLst>
                <a:path w="6984" h="13335" extrusionOk="0">
                  <a:moveTo>
                    <a:pt x="2237" y="7905"/>
                  </a:moveTo>
                  <a:lnTo>
                    <a:pt x="1835" y="8712"/>
                  </a:lnTo>
                  <a:lnTo>
                    <a:pt x="858" y="10782"/>
                  </a:lnTo>
                  <a:lnTo>
                    <a:pt x="0" y="12903"/>
                  </a:lnTo>
                  <a:lnTo>
                    <a:pt x="869" y="10769"/>
                  </a:lnTo>
                  <a:lnTo>
                    <a:pt x="2237" y="7905"/>
                  </a:lnTo>
                  <a:close/>
                </a:path>
                <a:path w="6984" h="13335" extrusionOk="0">
                  <a:moveTo>
                    <a:pt x="6616" y="0"/>
                  </a:moveTo>
                  <a:lnTo>
                    <a:pt x="5250" y="2158"/>
                  </a:lnTo>
                  <a:lnTo>
                    <a:pt x="4000" y="4368"/>
                  </a:lnTo>
                  <a:lnTo>
                    <a:pt x="5265" y="2146"/>
                  </a:lnTo>
                  <a:lnTo>
                    <a:pt x="6616"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 name="Google Shape;179;p3"/>
            <p:cNvSpPr/>
            <p:nvPr/>
          </p:nvSpPr>
          <p:spPr>
            <a:xfrm>
              <a:off x="10448885" y="6308473"/>
              <a:ext cx="17780" cy="35560"/>
            </a:xfrm>
            <a:custGeom>
              <a:avLst/>
              <a:gdLst/>
              <a:ahLst/>
              <a:cxnLst/>
              <a:rect l="l" t="t" r="r" b="b"/>
              <a:pathLst>
                <a:path w="17779" h="35560" extrusionOk="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 name="Google Shape;180;p3"/>
            <p:cNvSpPr/>
            <p:nvPr/>
          </p:nvSpPr>
          <p:spPr>
            <a:xfrm>
              <a:off x="10457303" y="6471992"/>
              <a:ext cx="9525" cy="7620"/>
            </a:xfrm>
            <a:custGeom>
              <a:avLst/>
              <a:gdLst/>
              <a:ahLst/>
              <a:cxnLst/>
              <a:rect l="l" t="t" r="r" b="b"/>
              <a:pathLst>
                <a:path w="9525" h="7620" extrusionOk="0">
                  <a:moveTo>
                    <a:pt x="9169" y="6984"/>
                  </a:moveTo>
                  <a:close/>
                </a:path>
                <a:path w="9525" h="7620" extrusionOk="0">
                  <a:moveTo>
                    <a:pt x="7594" y="5892"/>
                  </a:moveTo>
                  <a:lnTo>
                    <a:pt x="9151" y="6984"/>
                  </a:lnTo>
                  <a:lnTo>
                    <a:pt x="7594" y="5892"/>
                  </a:lnTo>
                  <a:close/>
                </a:path>
                <a:path w="9525" h="7620" extrusionOk="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 name="Google Shape;181;p3"/>
            <p:cNvSpPr/>
            <p:nvPr/>
          </p:nvSpPr>
          <p:spPr>
            <a:xfrm>
              <a:off x="10442909" y="6471997"/>
              <a:ext cx="24130" cy="21590"/>
            </a:xfrm>
            <a:custGeom>
              <a:avLst/>
              <a:gdLst/>
              <a:ahLst/>
              <a:cxnLst/>
              <a:rect l="l" t="t" r="r" b="b"/>
              <a:pathLst>
                <a:path w="24129" h="21589" extrusionOk="0">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82" name="Google Shape;182;p3"/>
          <p:cNvGrpSpPr/>
          <p:nvPr/>
        </p:nvGrpSpPr>
        <p:grpSpPr>
          <a:xfrm>
            <a:off x="10654982" y="6218590"/>
            <a:ext cx="1092835" cy="283936"/>
            <a:chOff x="10654982" y="6218590"/>
            <a:chExt cx="1092835" cy="283936"/>
          </a:xfrm>
        </p:grpSpPr>
        <p:sp>
          <p:nvSpPr>
            <p:cNvPr id="183" name="Google Shape;183;p3"/>
            <p:cNvSpPr/>
            <p:nvPr/>
          </p:nvSpPr>
          <p:spPr>
            <a:xfrm>
              <a:off x="11100362" y="6218590"/>
              <a:ext cx="77470" cy="22225"/>
            </a:xfrm>
            <a:custGeom>
              <a:avLst/>
              <a:gdLst/>
              <a:ahLst/>
              <a:cxnLst/>
              <a:rect l="l" t="t" r="r" b="b"/>
              <a:pathLst>
                <a:path w="77470" h="22225" extrusionOk="0">
                  <a:moveTo>
                    <a:pt x="76873" y="0"/>
                  </a:moveTo>
                  <a:lnTo>
                    <a:pt x="0" y="8915"/>
                  </a:lnTo>
                  <a:lnTo>
                    <a:pt x="0" y="21767"/>
                  </a:lnTo>
                  <a:lnTo>
                    <a:pt x="76873" y="21767"/>
                  </a:lnTo>
                  <a:lnTo>
                    <a:pt x="76873" y="0"/>
                  </a:lnTo>
                  <a:close/>
                </a:path>
              </a:pathLst>
            </a:custGeom>
            <a:solidFill>
              <a:srgbClr val="86C66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4" name="Google Shape;184;p3"/>
            <p:cNvSpPr/>
            <p:nvPr/>
          </p:nvSpPr>
          <p:spPr>
            <a:xfrm>
              <a:off x="10654982" y="6255511"/>
              <a:ext cx="1092835" cy="247015"/>
            </a:xfrm>
            <a:custGeom>
              <a:avLst/>
              <a:gdLst/>
              <a:ahLst/>
              <a:cxnLst/>
              <a:rect l="l" t="t" r="r" b="b"/>
              <a:pathLst>
                <a:path w="1092834" h="247015" extrusionOk="0">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extrusionOk="0">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extrusionOk="0">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extrusionOk="0">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extrusionOk="0">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extrusionOk="0">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extrusionOk="0">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extrusionOk="0">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extrusionOk="0">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extrusionOk="0">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extrusionOk="0">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extrusionOk="0">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extrusionOk="0">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extrusionOk="0">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extrusionOk="0">
                  <a:moveTo>
                    <a:pt x="857465" y="1752"/>
                  </a:moveTo>
                  <a:lnTo>
                    <a:pt x="834923" y="1752"/>
                  </a:lnTo>
                  <a:lnTo>
                    <a:pt x="834923" y="104203"/>
                  </a:lnTo>
                  <a:lnTo>
                    <a:pt x="857465" y="104203"/>
                  </a:lnTo>
                  <a:lnTo>
                    <a:pt x="857465" y="1752"/>
                  </a:lnTo>
                  <a:close/>
                </a:path>
                <a:path w="1092834" h="247015" extrusionOk="0">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extrusionOk="0">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85" name="Google Shape;185;p3"/>
          <p:cNvPicPr preferRelativeResize="0"/>
          <p:nvPr/>
        </p:nvPicPr>
        <p:blipFill rotWithShape="1">
          <a:blip r:embed="rId8">
            <a:alphaModFix/>
          </a:blip>
          <a:srcRect/>
          <a:stretch/>
        </p:blipFill>
        <p:spPr>
          <a:xfrm>
            <a:off x="987768" y="5996190"/>
            <a:ext cx="725765" cy="631734"/>
          </a:xfrm>
          <a:prstGeom prst="rect">
            <a:avLst/>
          </a:prstGeom>
          <a:noFill/>
          <a:ln>
            <a:noFill/>
          </a:ln>
        </p:spPr>
      </p:pic>
      <p:sp>
        <p:nvSpPr>
          <p:cNvPr id="186" name="Google Shape;186;p3"/>
          <p:cNvSpPr/>
          <p:nvPr/>
        </p:nvSpPr>
        <p:spPr>
          <a:xfrm>
            <a:off x="1617345" y="2945258"/>
            <a:ext cx="122555" cy="157480"/>
          </a:xfrm>
          <a:custGeom>
            <a:avLst/>
            <a:gdLst/>
            <a:ahLst/>
            <a:cxnLst/>
            <a:rect l="l" t="t" r="r" b="b"/>
            <a:pathLst>
              <a:path w="122555" h="157480" extrusionOk="0">
                <a:moveTo>
                  <a:pt x="0" y="0"/>
                </a:moveTo>
                <a:lnTo>
                  <a:pt x="0" y="156997"/>
                </a:lnTo>
                <a:lnTo>
                  <a:pt x="122364" y="78498"/>
                </a:lnTo>
                <a:lnTo>
                  <a:pt x="0" y="0"/>
                </a:lnTo>
                <a:close/>
              </a:path>
            </a:pathLst>
          </a:custGeom>
          <a:solidFill>
            <a:srgbClr val="00AF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7" name="Google Shape;187;p3"/>
          <p:cNvSpPr/>
          <p:nvPr/>
        </p:nvSpPr>
        <p:spPr>
          <a:xfrm>
            <a:off x="1590978" y="3995568"/>
            <a:ext cx="122555" cy="157480"/>
          </a:xfrm>
          <a:custGeom>
            <a:avLst/>
            <a:gdLst/>
            <a:ahLst/>
            <a:cxnLst/>
            <a:rect l="l" t="t" r="r" b="b"/>
            <a:pathLst>
              <a:path w="122555" h="157479" extrusionOk="0">
                <a:moveTo>
                  <a:pt x="0" y="0"/>
                </a:moveTo>
                <a:lnTo>
                  <a:pt x="0" y="156997"/>
                </a:lnTo>
                <a:lnTo>
                  <a:pt x="122364" y="78498"/>
                </a:lnTo>
                <a:lnTo>
                  <a:pt x="0" y="0"/>
                </a:lnTo>
                <a:close/>
              </a:path>
            </a:pathLst>
          </a:custGeom>
          <a:solidFill>
            <a:srgbClr val="00AF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8" name="Google Shape;188;p3"/>
          <p:cNvSpPr txBox="1">
            <a:spLocks noGrp="1"/>
          </p:cNvSpPr>
          <p:nvPr>
            <p:ph type="title"/>
          </p:nvPr>
        </p:nvSpPr>
        <p:spPr>
          <a:xfrm>
            <a:off x="1436300" y="691418"/>
            <a:ext cx="5964555" cy="1551707"/>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b="1">
                <a:solidFill>
                  <a:srgbClr val="2D5C9E"/>
                </a:solidFill>
                <a:latin typeface="Helvetica Neue"/>
                <a:ea typeface="Helvetica Neue"/>
                <a:cs typeface="Helvetica Neue"/>
                <a:sym typeface="Helvetica Neue"/>
              </a:rPr>
              <a:t>Programme de la </a:t>
            </a:r>
            <a:r>
              <a:rPr lang="en-US"/>
              <a:t>formation:</a:t>
            </a:r>
            <a:endParaRPr/>
          </a:p>
        </p:txBody>
      </p:sp>
      <p:graphicFrame>
        <p:nvGraphicFramePr>
          <p:cNvPr id="189" name="Google Shape;189;p3"/>
          <p:cNvGraphicFramePr/>
          <p:nvPr/>
        </p:nvGraphicFramePr>
        <p:xfrm>
          <a:off x="1724722" y="2627956"/>
          <a:ext cx="9611625" cy="2519700"/>
        </p:xfrm>
        <a:graphic>
          <a:graphicData uri="http://schemas.openxmlformats.org/drawingml/2006/table">
            <a:tbl>
              <a:tblPr firstRow="1" bandRow="1">
                <a:noFill/>
                <a:tableStyleId>{147C0874-49DE-42CB-9903-89F46CA0CE51}</a:tableStyleId>
              </a:tblPr>
              <a:tblGrid>
                <a:gridCol w="1354000">
                  <a:extLst>
                    <a:ext uri="{9D8B030D-6E8A-4147-A177-3AD203B41FA5}">
                      <a16:colId xmlns:a16="http://schemas.microsoft.com/office/drawing/2014/main" val="20000"/>
                    </a:ext>
                  </a:extLst>
                </a:gridCol>
                <a:gridCol w="5442325">
                  <a:extLst>
                    <a:ext uri="{9D8B030D-6E8A-4147-A177-3AD203B41FA5}">
                      <a16:colId xmlns:a16="http://schemas.microsoft.com/office/drawing/2014/main" val="20001"/>
                    </a:ext>
                  </a:extLst>
                </a:gridCol>
                <a:gridCol w="2815300">
                  <a:extLst>
                    <a:ext uri="{9D8B030D-6E8A-4147-A177-3AD203B41FA5}">
                      <a16:colId xmlns:a16="http://schemas.microsoft.com/office/drawing/2014/main" val="20002"/>
                    </a:ext>
                  </a:extLst>
                </a:gridCol>
              </a:tblGrid>
              <a:tr h="402600">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a:ea typeface="Times"/>
                        <a:cs typeface="Times"/>
                        <a:sym typeface="Times"/>
                      </a:endParaRPr>
                    </a:p>
                  </a:txBody>
                  <a:tcPr marL="0" marR="0" marT="0" marB="0">
                    <a:lnR w="9525" cap="flat" cmpd="sng">
                      <a:solidFill>
                        <a:srgbClr val="00AF7C"/>
                      </a:solidFill>
                      <a:prstDash val="solid"/>
                      <a:round/>
                      <a:headEnd type="none" w="sm" len="sm"/>
                      <a:tailEnd type="none" w="sm" len="sm"/>
                    </a:lnR>
                    <a:lnB w="9525" cap="flat" cmpd="sng">
                      <a:solidFill>
                        <a:srgbClr val="00AF7C"/>
                      </a:solidFill>
                      <a:prstDash val="solid"/>
                      <a:round/>
                      <a:headEnd type="none" w="sm" len="sm"/>
                      <a:tailEnd type="none" w="sm" len="sm"/>
                    </a:lnB>
                  </a:tcPr>
                </a:tc>
                <a:tc>
                  <a:txBody>
                    <a:bodyPr/>
                    <a:lstStyle/>
                    <a:p>
                      <a:pPr marL="179705" marR="0" lvl="0" indent="0" algn="l" rtl="0">
                        <a:lnSpc>
                          <a:spcPct val="117352"/>
                        </a:lnSpc>
                        <a:spcBef>
                          <a:spcPts val="0"/>
                        </a:spcBef>
                        <a:spcAft>
                          <a:spcPts val="0"/>
                        </a:spcAft>
                        <a:buClr>
                          <a:srgbClr val="000000"/>
                        </a:buClr>
                        <a:buSzPts val="1700"/>
                        <a:buFont typeface="Arial"/>
                        <a:buNone/>
                      </a:pPr>
                      <a:r>
                        <a:rPr lang="en-US" sz="1700" b="1" u="none" strike="noStrike" cap="none">
                          <a:solidFill>
                            <a:srgbClr val="2D5C9E"/>
                          </a:solidFill>
                          <a:latin typeface="Helvetica Neue"/>
                          <a:ea typeface="Helvetica Neue"/>
                          <a:cs typeface="Helvetica Neue"/>
                          <a:sym typeface="Helvetica Neue"/>
                        </a:rPr>
                        <a:t>Jour 1</a:t>
                      </a:r>
                      <a:endParaRPr sz="1700" u="none" strike="noStrike" cap="none">
                        <a:latin typeface="Helvetica Neue"/>
                        <a:ea typeface="Helvetica Neue"/>
                        <a:cs typeface="Helvetica Neue"/>
                        <a:sym typeface="Helvetica Neue"/>
                      </a:endParaRPr>
                    </a:p>
                  </a:txBody>
                  <a:tcPr marL="0" marR="0" marT="0" marB="0">
                    <a:lnL w="9525" cap="flat" cmpd="sng">
                      <a:solidFill>
                        <a:srgbClr val="00AF7C"/>
                      </a:solidFill>
                      <a:prstDash val="solid"/>
                      <a:round/>
                      <a:headEnd type="none" w="sm" len="sm"/>
                      <a:tailEnd type="none" w="sm" len="sm"/>
                    </a:lnL>
                    <a:lnR w="9525" cap="flat" cmpd="sng">
                      <a:solidFill>
                        <a:srgbClr val="00AF7C"/>
                      </a:solidFill>
                      <a:prstDash val="solid"/>
                      <a:round/>
                      <a:headEnd type="none" w="sm" len="sm"/>
                      <a:tailEnd type="none" w="sm" len="sm"/>
                    </a:lnR>
                    <a:lnB w="9525" cap="flat" cmpd="sng">
                      <a:solidFill>
                        <a:srgbClr val="00AF7C"/>
                      </a:solidFill>
                      <a:prstDash val="solid"/>
                      <a:round/>
                      <a:headEnd type="none" w="sm" len="sm"/>
                      <a:tailEnd type="none" w="sm" len="sm"/>
                    </a:lnB>
                  </a:tcPr>
                </a:tc>
                <a:tc>
                  <a:txBody>
                    <a:bodyPr/>
                    <a:lstStyle/>
                    <a:p>
                      <a:pPr marL="179705" marR="0" lvl="0" indent="0" algn="l" rtl="0">
                        <a:lnSpc>
                          <a:spcPct val="117352"/>
                        </a:lnSpc>
                        <a:spcBef>
                          <a:spcPts val="0"/>
                        </a:spcBef>
                        <a:spcAft>
                          <a:spcPts val="0"/>
                        </a:spcAft>
                        <a:buClr>
                          <a:srgbClr val="000000"/>
                        </a:buClr>
                        <a:buSzPts val="1700"/>
                        <a:buFont typeface="Arial"/>
                        <a:buNone/>
                      </a:pPr>
                      <a:r>
                        <a:rPr lang="en-US" sz="1700" b="1" u="none" strike="noStrike" cap="none">
                          <a:solidFill>
                            <a:srgbClr val="2D5C9E"/>
                          </a:solidFill>
                          <a:latin typeface="Helvetica Neue"/>
                          <a:ea typeface="Helvetica Neue"/>
                          <a:cs typeface="Helvetica Neue"/>
                          <a:sym typeface="Helvetica Neue"/>
                        </a:rPr>
                        <a:t>Jour 2</a:t>
                      </a:r>
                      <a:endParaRPr sz="1700" u="none" strike="noStrike" cap="none">
                        <a:latin typeface="Helvetica Neue"/>
                        <a:ea typeface="Helvetica Neue"/>
                        <a:cs typeface="Helvetica Neue"/>
                        <a:sym typeface="Helvetica Neue"/>
                      </a:endParaRPr>
                    </a:p>
                  </a:txBody>
                  <a:tcPr marL="0" marR="0" marT="0" marB="0">
                    <a:lnL w="9525" cap="flat" cmpd="sng">
                      <a:solidFill>
                        <a:srgbClr val="00AF7C"/>
                      </a:solidFill>
                      <a:prstDash val="solid"/>
                      <a:round/>
                      <a:headEnd type="none" w="sm" len="sm"/>
                      <a:tailEnd type="none" w="sm" len="sm"/>
                    </a:lnL>
                    <a:lnB w="9525" cap="flat" cmpd="sng">
                      <a:solidFill>
                        <a:srgbClr val="00AF7C"/>
                      </a:solidFill>
                      <a:prstDash val="solid"/>
                      <a:round/>
                      <a:headEnd type="none" w="sm" len="sm"/>
                      <a:tailEnd type="none" w="sm" len="sm"/>
                    </a:lnB>
                  </a:tcPr>
                </a:tc>
                <a:extLst>
                  <a:ext uri="{0D108BD9-81ED-4DB2-BD59-A6C34878D82A}">
                    <a16:rowId xmlns:a16="http://schemas.microsoft.com/office/drawing/2014/main" val="10000"/>
                  </a:ext>
                </a:extLst>
              </a:tr>
              <a:tr h="1058550">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latin typeface="Times"/>
                        <a:ea typeface="Times"/>
                        <a:cs typeface="Times"/>
                        <a:sym typeface="Times"/>
                      </a:endParaRPr>
                    </a:p>
                    <a:p>
                      <a:pPr marL="50800" marR="0" lvl="0" indent="0" algn="l" rtl="0">
                        <a:lnSpc>
                          <a:spcPct val="100000"/>
                        </a:lnSpc>
                        <a:spcBef>
                          <a:spcPts val="1295"/>
                        </a:spcBef>
                        <a:spcAft>
                          <a:spcPts val="0"/>
                        </a:spcAft>
                        <a:buClr>
                          <a:srgbClr val="000000"/>
                        </a:buClr>
                        <a:buSzPts val="1700"/>
                        <a:buFont typeface="Arial"/>
                        <a:buNone/>
                      </a:pPr>
                      <a:r>
                        <a:rPr lang="en-US" sz="1700" b="1" u="none" strike="noStrike" cap="none">
                          <a:solidFill>
                            <a:srgbClr val="2D5C9E"/>
                          </a:solidFill>
                          <a:latin typeface="Helvetica Neue"/>
                          <a:ea typeface="Helvetica Neue"/>
                          <a:cs typeface="Helvetica Neue"/>
                          <a:sym typeface="Helvetica Neue"/>
                        </a:rPr>
                        <a:t>Matin</a:t>
                      </a:r>
                      <a:endParaRPr sz="1700" u="none" strike="noStrike" cap="none">
                        <a:latin typeface="Helvetica Neue"/>
                        <a:ea typeface="Helvetica Neue"/>
                        <a:cs typeface="Helvetica Neue"/>
                        <a:sym typeface="Helvetica Neue"/>
                      </a:endParaRPr>
                    </a:p>
                  </a:txBody>
                  <a:tcPr marL="0" marR="0" marT="0" marB="0">
                    <a:lnR w="9525" cap="flat" cmpd="sng">
                      <a:solidFill>
                        <a:srgbClr val="00AF7C"/>
                      </a:solidFill>
                      <a:prstDash val="solid"/>
                      <a:round/>
                      <a:headEnd type="none" w="sm" len="sm"/>
                      <a:tailEnd type="none" w="sm" len="sm"/>
                    </a:lnR>
                    <a:lnT w="9525" cap="flat" cmpd="sng">
                      <a:solidFill>
                        <a:srgbClr val="00AF7C"/>
                      </a:solidFill>
                      <a:prstDash val="solid"/>
                      <a:round/>
                      <a:headEnd type="none" w="sm" len="sm"/>
                      <a:tailEnd type="none" w="sm" len="sm"/>
                    </a:lnT>
                    <a:lnB w="9525" cap="flat" cmpd="sng">
                      <a:solidFill>
                        <a:srgbClr val="00AF7C"/>
                      </a:solidFill>
                      <a:prstDash val="solid"/>
                      <a:round/>
                      <a:headEnd type="none" w="sm" len="sm"/>
                      <a:tailEnd type="none" w="sm" len="sm"/>
                    </a:lnB>
                  </a:tcPr>
                </a:tc>
                <a:tc>
                  <a:txBody>
                    <a:bodyPr/>
                    <a:lstStyle/>
                    <a:p>
                      <a:pPr marL="179705" marR="2579370" lvl="0" indent="0" algn="l" rtl="0">
                        <a:lnSpc>
                          <a:spcPct val="222200"/>
                        </a:lnSpc>
                        <a:spcBef>
                          <a:spcPts val="0"/>
                        </a:spcBef>
                        <a:spcAft>
                          <a:spcPts val="0"/>
                        </a:spcAft>
                        <a:buClr>
                          <a:srgbClr val="000000"/>
                        </a:buClr>
                        <a:buSzPts val="1200"/>
                        <a:buFont typeface="Arial"/>
                        <a:buNone/>
                      </a:pPr>
                      <a:r>
                        <a:rPr lang="en-US" sz="1200" b="1" u="none" strike="noStrike" cap="none">
                          <a:solidFill>
                            <a:srgbClr val="2D5C9E"/>
                          </a:solidFill>
                          <a:latin typeface="Helvetica Neue"/>
                          <a:ea typeface="Helvetica Neue"/>
                          <a:cs typeface="Helvetica Neue"/>
                          <a:sym typeface="Helvetica Neue"/>
                        </a:rPr>
                        <a:t>Bonjour et bienvenue</a:t>
                      </a:r>
                      <a:endParaRPr sz="1200" b="1" u="none" strike="noStrike" cap="none">
                        <a:solidFill>
                          <a:srgbClr val="2D5C9E"/>
                        </a:solidFill>
                        <a:latin typeface="Helvetica Neue"/>
                        <a:ea typeface="Helvetica Neue"/>
                        <a:cs typeface="Helvetica Neue"/>
                        <a:sym typeface="Helvetica Neue"/>
                      </a:endParaRPr>
                    </a:p>
                    <a:p>
                      <a:pPr marL="179705" marR="2579370" lvl="0" indent="0" algn="l" rtl="0">
                        <a:lnSpc>
                          <a:spcPct val="222200"/>
                        </a:lnSpc>
                        <a:spcBef>
                          <a:spcPts val="0"/>
                        </a:spcBef>
                        <a:spcAft>
                          <a:spcPts val="0"/>
                        </a:spcAft>
                        <a:buClr>
                          <a:srgbClr val="000000"/>
                        </a:buClr>
                        <a:buSzPts val="1200"/>
                        <a:buFont typeface="Arial"/>
                        <a:buNone/>
                      </a:pPr>
                      <a:r>
                        <a:rPr lang="en-US" sz="1200" b="1" u="none" strike="noStrike" cap="none">
                          <a:solidFill>
                            <a:srgbClr val="2D5C9E"/>
                          </a:solidFill>
                          <a:latin typeface="Helvetica Neue"/>
                          <a:ea typeface="Helvetica Neue"/>
                          <a:cs typeface="Helvetica Neue"/>
                          <a:sym typeface="Helvetica Neue"/>
                        </a:rPr>
                        <a:t>Module 1 : Qu'est-ce que l'EAS?</a:t>
                      </a:r>
                      <a:endParaRPr sz="1200" u="none" strike="noStrike" cap="none">
                        <a:latin typeface="Helvetica Neue"/>
                        <a:ea typeface="Helvetica Neue"/>
                        <a:cs typeface="Helvetica Neue"/>
                        <a:sym typeface="Helvetica Neue"/>
                      </a:endParaRPr>
                    </a:p>
                  </a:txBody>
                  <a:tcPr marL="0" marR="0" marT="24775" marB="0">
                    <a:lnL w="9525" cap="flat" cmpd="sng">
                      <a:solidFill>
                        <a:srgbClr val="00AF7C"/>
                      </a:solidFill>
                      <a:prstDash val="solid"/>
                      <a:round/>
                      <a:headEnd type="none" w="sm" len="sm"/>
                      <a:tailEnd type="none" w="sm" len="sm"/>
                    </a:lnL>
                    <a:lnR w="9525" cap="flat" cmpd="sng">
                      <a:solidFill>
                        <a:srgbClr val="00AF7C"/>
                      </a:solidFill>
                      <a:prstDash val="solid"/>
                      <a:round/>
                      <a:headEnd type="none" w="sm" len="sm"/>
                      <a:tailEnd type="none" w="sm" len="sm"/>
                    </a:lnR>
                    <a:lnT w="9525" cap="flat" cmpd="sng">
                      <a:solidFill>
                        <a:srgbClr val="00AF7C"/>
                      </a:solidFill>
                      <a:prstDash val="solid"/>
                      <a:round/>
                      <a:headEnd type="none" w="sm" len="sm"/>
                      <a:tailEnd type="none" w="sm" len="sm"/>
                    </a:lnT>
                    <a:lnB w="9525" cap="flat" cmpd="sng">
                      <a:solidFill>
                        <a:srgbClr val="00AF7C"/>
                      </a:solidFill>
                      <a:prstDash val="solid"/>
                      <a:round/>
                      <a:headEnd type="none" w="sm" len="sm"/>
                      <a:tailEnd type="none" w="sm" len="sm"/>
                    </a:lnB>
                  </a:tcPr>
                </a:tc>
                <a:tc>
                  <a:txBody>
                    <a:bodyPr/>
                    <a:lstStyle/>
                    <a:p>
                      <a:pPr marL="179705" marR="1277620" lvl="0" indent="0" algn="l" rtl="0">
                        <a:lnSpc>
                          <a:spcPct val="222200"/>
                        </a:lnSpc>
                        <a:spcBef>
                          <a:spcPts val="0"/>
                        </a:spcBef>
                        <a:spcAft>
                          <a:spcPts val="0"/>
                        </a:spcAft>
                        <a:buClr>
                          <a:srgbClr val="000000"/>
                        </a:buClr>
                        <a:buSzPts val="1200"/>
                        <a:buFont typeface="Arial"/>
                        <a:buNone/>
                      </a:pPr>
                      <a:r>
                        <a:rPr lang="en-US" sz="1200" b="1" u="none" strike="noStrike" cap="none">
                          <a:solidFill>
                            <a:srgbClr val="2D5C9E"/>
                          </a:solidFill>
                          <a:latin typeface="Helvetica Neue"/>
                          <a:ea typeface="Helvetica Neue"/>
                          <a:cs typeface="Helvetica Neue"/>
                          <a:sym typeface="Helvetica Neue"/>
                        </a:rPr>
                        <a:t>Signaler l’EAS</a:t>
                      </a:r>
                      <a:endParaRPr sz="1200" b="1" u="none" strike="noStrike" cap="none">
                        <a:solidFill>
                          <a:srgbClr val="2D5C9E"/>
                        </a:solidFill>
                        <a:latin typeface="Helvetica Neue"/>
                        <a:ea typeface="Helvetica Neue"/>
                        <a:cs typeface="Helvetica Neue"/>
                        <a:sym typeface="Helvetica Neue"/>
                      </a:endParaRPr>
                    </a:p>
                    <a:p>
                      <a:pPr marL="179705" marR="1277620" lvl="0" indent="0" algn="l" rtl="0">
                        <a:lnSpc>
                          <a:spcPct val="222200"/>
                        </a:lnSpc>
                        <a:spcBef>
                          <a:spcPts val="0"/>
                        </a:spcBef>
                        <a:spcAft>
                          <a:spcPts val="0"/>
                        </a:spcAft>
                        <a:buClr>
                          <a:srgbClr val="000000"/>
                        </a:buClr>
                        <a:buSzPts val="1200"/>
                        <a:buFont typeface="Arial"/>
                        <a:buNone/>
                      </a:pPr>
                      <a:r>
                        <a:rPr lang="en-US" sz="1200" b="1" u="none" strike="noStrike" cap="none">
                          <a:solidFill>
                            <a:srgbClr val="2D5C9E"/>
                          </a:solidFill>
                          <a:latin typeface="Helvetica Neue"/>
                          <a:ea typeface="Helvetica Neue"/>
                          <a:cs typeface="Helvetica Neue"/>
                          <a:sym typeface="Helvetica Neue"/>
                        </a:rPr>
                        <a:t>Conclusion</a:t>
                      </a:r>
                      <a:endParaRPr sz="1200" u="none" strike="noStrike" cap="none">
                        <a:latin typeface="Helvetica Neue"/>
                        <a:ea typeface="Helvetica Neue"/>
                        <a:cs typeface="Helvetica Neue"/>
                        <a:sym typeface="Helvetica Neue"/>
                      </a:endParaRPr>
                    </a:p>
                  </a:txBody>
                  <a:tcPr marL="0" marR="0" marT="24775" marB="0">
                    <a:lnL w="9525" cap="flat" cmpd="sng">
                      <a:solidFill>
                        <a:srgbClr val="00AF7C"/>
                      </a:solidFill>
                      <a:prstDash val="solid"/>
                      <a:round/>
                      <a:headEnd type="none" w="sm" len="sm"/>
                      <a:tailEnd type="none" w="sm" len="sm"/>
                    </a:lnL>
                    <a:lnT w="9525" cap="flat" cmpd="sng">
                      <a:solidFill>
                        <a:srgbClr val="00AF7C"/>
                      </a:solidFill>
                      <a:prstDash val="solid"/>
                      <a:round/>
                      <a:headEnd type="none" w="sm" len="sm"/>
                      <a:tailEnd type="none" w="sm" len="sm"/>
                    </a:lnT>
                    <a:lnB w="9525" cap="flat" cmpd="sng">
                      <a:solidFill>
                        <a:srgbClr val="00AF7C"/>
                      </a:solidFill>
                      <a:prstDash val="solid"/>
                      <a:round/>
                      <a:headEnd type="none" w="sm" len="sm"/>
                      <a:tailEnd type="none" w="sm" len="sm"/>
                    </a:lnB>
                  </a:tcPr>
                </a:tc>
                <a:extLst>
                  <a:ext uri="{0D108BD9-81ED-4DB2-BD59-A6C34878D82A}">
                    <a16:rowId xmlns:a16="http://schemas.microsoft.com/office/drawing/2014/main" val="10001"/>
                  </a:ext>
                </a:extLst>
              </a:tr>
              <a:tr h="1058550">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latin typeface="Times"/>
                        <a:ea typeface="Times"/>
                        <a:cs typeface="Times"/>
                        <a:sym typeface="Times"/>
                      </a:endParaRPr>
                    </a:p>
                    <a:p>
                      <a:pPr marL="50800" marR="0" lvl="0" indent="0" algn="l" rtl="0">
                        <a:lnSpc>
                          <a:spcPct val="100000"/>
                        </a:lnSpc>
                        <a:spcBef>
                          <a:spcPts val="1295"/>
                        </a:spcBef>
                        <a:spcAft>
                          <a:spcPts val="0"/>
                        </a:spcAft>
                        <a:buClr>
                          <a:srgbClr val="000000"/>
                        </a:buClr>
                        <a:buSzPts val="1700"/>
                        <a:buFont typeface="Arial"/>
                        <a:buNone/>
                      </a:pPr>
                      <a:r>
                        <a:rPr lang="en-US" sz="1700" b="1" u="none" strike="noStrike" cap="none">
                          <a:solidFill>
                            <a:srgbClr val="2D5C9E"/>
                          </a:solidFill>
                          <a:latin typeface="Helvetica Neue"/>
                          <a:ea typeface="Helvetica Neue"/>
                          <a:cs typeface="Helvetica Neue"/>
                          <a:sym typeface="Helvetica Neue"/>
                        </a:rPr>
                        <a:t>Après-midi</a:t>
                      </a:r>
                      <a:endParaRPr sz="1700" u="none" strike="noStrike" cap="none">
                        <a:latin typeface="Helvetica Neue"/>
                        <a:ea typeface="Helvetica Neue"/>
                        <a:cs typeface="Helvetica Neue"/>
                        <a:sym typeface="Helvetica Neue"/>
                      </a:endParaRPr>
                    </a:p>
                  </a:txBody>
                  <a:tcPr marL="0" marR="0" marT="0" marB="0">
                    <a:lnR w="9525" cap="flat" cmpd="sng">
                      <a:solidFill>
                        <a:srgbClr val="00AF7C"/>
                      </a:solidFill>
                      <a:prstDash val="solid"/>
                      <a:round/>
                      <a:headEnd type="none" w="sm" len="sm"/>
                      <a:tailEnd type="none" w="sm" len="sm"/>
                    </a:lnR>
                    <a:lnT w="9525" cap="flat" cmpd="sng">
                      <a:solidFill>
                        <a:srgbClr val="00AF7C"/>
                      </a:solidFill>
                      <a:prstDash val="solid"/>
                      <a:round/>
                      <a:headEnd type="none" w="sm" len="sm"/>
                      <a:tailEnd type="none" w="sm" len="sm"/>
                    </a:lnT>
                    <a:lnB w="9525" cap="flat" cmpd="sng">
                      <a:solidFill>
                        <a:srgbClr val="00AF7C"/>
                      </a:solidFill>
                      <a:prstDash val="solid"/>
                      <a:round/>
                      <a:headEnd type="none" w="sm" len="sm"/>
                      <a:tailEnd type="none" w="sm" len="sm"/>
                    </a:lnB>
                  </a:tcPr>
                </a:tc>
                <a:tc>
                  <a:txBody>
                    <a:bodyPr/>
                    <a:lstStyle/>
                    <a:p>
                      <a:pPr marL="179705" marR="273685" lvl="0" indent="0" algn="l" rtl="0">
                        <a:lnSpc>
                          <a:spcPct val="222200"/>
                        </a:lnSpc>
                        <a:spcBef>
                          <a:spcPts val="0"/>
                        </a:spcBef>
                        <a:spcAft>
                          <a:spcPts val="0"/>
                        </a:spcAft>
                        <a:buClr>
                          <a:srgbClr val="000000"/>
                        </a:buClr>
                        <a:buSzPts val="1200"/>
                        <a:buFont typeface="Arial"/>
                        <a:buNone/>
                      </a:pPr>
                      <a:r>
                        <a:rPr lang="en-US" sz="1200" b="1" u="none" strike="noStrike" cap="none">
                          <a:solidFill>
                            <a:srgbClr val="2D5C9E"/>
                          </a:solidFill>
                          <a:latin typeface="Helvetica Neue"/>
                          <a:ea typeface="Helvetica Neue"/>
                          <a:cs typeface="Helvetica Neue"/>
                          <a:sym typeface="Helvetica Neue"/>
                        </a:rPr>
                        <a:t>Les six principes fondamentaux et le Code de conduite</a:t>
                      </a:r>
                      <a:endParaRPr sz="1200" b="1" u="none" strike="noStrike" cap="none">
                        <a:solidFill>
                          <a:srgbClr val="2D5C9E"/>
                        </a:solidFill>
                        <a:latin typeface="Helvetica Neue"/>
                        <a:ea typeface="Helvetica Neue"/>
                        <a:cs typeface="Helvetica Neue"/>
                        <a:sym typeface="Helvetica Neue"/>
                      </a:endParaRPr>
                    </a:p>
                    <a:p>
                      <a:pPr marL="179705" marR="273685" lvl="0" indent="0" algn="l" rtl="0">
                        <a:lnSpc>
                          <a:spcPct val="222200"/>
                        </a:lnSpc>
                        <a:spcBef>
                          <a:spcPts val="0"/>
                        </a:spcBef>
                        <a:spcAft>
                          <a:spcPts val="0"/>
                        </a:spcAft>
                        <a:buClr>
                          <a:srgbClr val="000000"/>
                        </a:buClr>
                        <a:buSzPts val="1200"/>
                        <a:buFont typeface="Arial"/>
                        <a:buNone/>
                      </a:pPr>
                      <a:r>
                        <a:rPr lang="en-US" sz="1200" b="1" u="none" strike="noStrike" cap="none">
                          <a:solidFill>
                            <a:srgbClr val="2D5C9E"/>
                          </a:solidFill>
                          <a:latin typeface="Helvetica Neue"/>
                          <a:ea typeface="Helvetica Neue"/>
                          <a:cs typeface="Helvetica Neue"/>
                          <a:sym typeface="Helvetica Neue"/>
                        </a:rPr>
                        <a:t>Identifier l’EAS</a:t>
                      </a:r>
                      <a:endParaRPr sz="1200" u="none" strike="noStrike" cap="none">
                        <a:latin typeface="Helvetica Neue"/>
                        <a:ea typeface="Helvetica Neue"/>
                        <a:cs typeface="Helvetica Neue"/>
                        <a:sym typeface="Helvetica Neue"/>
                      </a:endParaRPr>
                    </a:p>
                  </a:txBody>
                  <a:tcPr marL="0" marR="0" marT="24775" marB="0">
                    <a:lnL w="9525" cap="flat" cmpd="sng">
                      <a:solidFill>
                        <a:srgbClr val="00AF7C"/>
                      </a:solidFill>
                      <a:prstDash val="solid"/>
                      <a:round/>
                      <a:headEnd type="none" w="sm" len="sm"/>
                      <a:tailEnd type="none" w="sm" len="sm"/>
                    </a:lnL>
                    <a:lnR w="9525" cap="flat" cmpd="sng">
                      <a:solidFill>
                        <a:srgbClr val="00AF7C"/>
                      </a:solidFill>
                      <a:prstDash val="solid"/>
                      <a:round/>
                      <a:headEnd type="none" w="sm" len="sm"/>
                      <a:tailEnd type="none" w="sm" len="sm"/>
                    </a:lnR>
                    <a:lnT w="9525" cap="flat" cmpd="sng">
                      <a:solidFill>
                        <a:srgbClr val="00AF7C"/>
                      </a:solidFill>
                      <a:prstDash val="solid"/>
                      <a:round/>
                      <a:headEnd type="none" w="sm" len="sm"/>
                      <a:tailEnd type="none" w="sm" len="sm"/>
                    </a:lnT>
                    <a:lnB w="9525" cap="flat" cmpd="sng">
                      <a:solidFill>
                        <a:srgbClr val="00AF7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a:ea typeface="Times"/>
                        <a:cs typeface="Times"/>
                        <a:sym typeface="Times"/>
                      </a:endParaRPr>
                    </a:p>
                  </a:txBody>
                  <a:tcPr marL="0" marR="0" marT="0" marB="0">
                    <a:lnL w="9525" cap="flat" cmpd="sng">
                      <a:solidFill>
                        <a:srgbClr val="00AF7C"/>
                      </a:solidFill>
                      <a:prstDash val="solid"/>
                      <a:round/>
                      <a:headEnd type="none" w="sm" len="sm"/>
                      <a:tailEnd type="none" w="sm" len="sm"/>
                    </a:lnL>
                    <a:lnT w="9525" cap="flat" cmpd="sng">
                      <a:solidFill>
                        <a:srgbClr val="00AF7C"/>
                      </a:solidFill>
                      <a:prstDash val="solid"/>
                      <a:round/>
                      <a:headEnd type="none" w="sm" len="sm"/>
                      <a:tailEnd type="none" w="sm" len="sm"/>
                    </a:lnT>
                    <a:lnB w="9525" cap="flat" cmpd="sng">
                      <a:solidFill>
                        <a:srgbClr val="00AF7C"/>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38"/>
        <p:cNvGrpSpPr/>
        <p:nvPr/>
      </p:nvGrpSpPr>
      <p:grpSpPr>
        <a:xfrm>
          <a:off x="0" y="0"/>
          <a:ext cx="0" cy="0"/>
          <a:chOff x="0" y="0"/>
          <a:chExt cx="0" cy="0"/>
        </a:xfrm>
      </p:grpSpPr>
      <p:grpSp>
        <p:nvGrpSpPr>
          <p:cNvPr id="1139" name="Google Shape;1139;p30"/>
          <p:cNvGrpSpPr/>
          <p:nvPr/>
        </p:nvGrpSpPr>
        <p:grpSpPr>
          <a:xfrm>
            <a:off x="10288918" y="6227038"/>
            <a:ext cx="305562" cy="294640"/>
            <a:chOff x="10288918" y="6227038"/>
            <a:chExt cx="305562" cy="294640"/>
          </a:xfrm>
        </p:grpSpPr>
        <p:pic>
          <p:nvPicPr>
            <p:cNvPr id="1140" name="Google Shape;1140;p30"/>
            <p:cNvPicPr preferRelativeResize="0"/>
            <p:nvPr/>
          </p:nvPicPr>
          <p:blipFill rotWithShape="1">
            <a:blip r:embed="rId3">
              <a:alphaModFix/>
            </a:blip>
            <a:srcRect/>
            <a:stretch/>
          </p:blipFill>
          <p:spPr>
            <a:xfrm>
              <a:off x="10288918" y="6227038"/>
              <a:ext cx="305562" cy="294640"/>
            </a:xfrm>
            <a:prstGeom prst="rect">
              <a:avLst/>
            </a:prstGeom>
            <a:noFill/>
            <a:ln>
              <a:noFill/>
            </a:ln>
          </p:spPr>
        </p:pic>
        <p:pic>
          <p:nvPicPr>
            <p:cNvPr id="1141" name="Google Shape;1141;p30"/>
            <p:cNvPicPr preferRelativeResize="0"/>
            <p:nvPr/>
          </p:nvPicPr>
          <p:blipFill rotWithShape="1">
            <a:blip r:embed="rId4">
              <a:alphaModFix/>
            </a:blip>
            <a:srcRect/>
            <a:stretch/>
          </p:blipFill>
          <p:spPr>
            <a:xfrm>
              <a:off x="10494600" y="6359322"/>
              <a:ext cx="2597" cy="24961"/>
            </a:xfrm>
            <a:prstGeom prst="rect">
              <a:avLst/>
            </a:prstGeom>
            <a:noFill/>
            <a:ln>
              <a:noFill/>
            </a:ln>
          </p:spPr>
        </p:pic>
        <p:pic>
          <p:nvPicPr>
            <p:cNvPr id="1142" name="Google Shape;1142;p30"/>
            <p:cNvPicPr preferRelativeResize="0"/>
            <p:nvPr/>
          </p:nvPicPr>
          <p:blipFill rotWithShape="1">
            <a:blip r:embed="rId5">
              <a:alphaModFix/>
            </a:blip>
            <a:srcRect/>
            <a:stretch/>
          </p:blipFill>
          <p:spPr>
            <a:xfrm>
              <a:off x="10328376" y="6309791"/>
              <a:ext cx="62687" cy="60477"/>
            </a:xfrm>
            <a:prstGeom prst="rect">
              <a:avLst/>
            </a:prstGeom>
            <a:noFill/>
            <a:ln>
              <a:noFill/>
            </a:ln>
          </p:spPr>
        </p:pic>
        <p:pic>
          <p:nvPicPr>
            <p:cNvPr id="1143" name="Google Shape;1143;p30"/>
            <p:cNvPicPr preferRelativeResize="0"/>
            <p:nvPr/>
          </p:nvPicPr>
          <p:blipFill rotWithShape="1">
            <a:blip r:embed="rId6">
              <a:alphaModFix/>
            </a:blip>
            <a:srcRect/>
            <a:stretch/>
          </p:blipFill>
          <p:spPr>
            <a:xfrm>
              <a:off x="10498074" y="6309791"/>
              <a:ext cx="56108" cy="37464"/>
            </a:xfrm>
            <a:prstGeom prst="rect">
              <a:avLst/>
            </a:prstGeom>
            <a:noFill/>
            <a:ln>
              <a:noFill/>
            </a:ln>
          </p:spPr>
        </p:pic>
        <p:pic>
          <p:nvPicPr>
            <p:cNvPr id="1144" name="Google Shape;1144;p30"/>
            <p:cNvPicPr preferRelativeResize="0"/>
            <p:nvPr/>
          </p:nvPicPr>
          <p:blipFill rotWithShape="1">
            <a:blip r:embed="rId7">
              <a:alphaModFix/>
            </a:blip>
            <a:srcRect/>
            <a:stretch/>
          </p:blipFill>
          <p:spPr>
            <a:xfrm>
              <a:off x="10310127" y="6400228"/>
              <a:ext cx="103644" cy="79476"/>
            </a:xfrm>
            <a:prstGeom prst="rect">
              <a:avLst/>
            </a:prstGeom>
            <a:noFill/>
            <a:ln>
              <a:noFill/>
            </a:ln>
          </p:spPr>
        </p:pic>
        <p:sp>
          <p:nvSpPr>
            <p:cNvPr id="1145" name="Google Shape;1145;p30"/>
            <p:cNvSpPr/>
            <p:nvPr/>
          </p:nvSpPr>
          <p:spPr>
            <a:xfrm>
              <a:off x="10389350" y="6375704"/>
              <a:ext cx="6350" cy="46990"/>
            </a:xfrm>
            <a:custGeom>
              <a:avLst/>
              <a:gdLst/>
              <a:ahLst/>
              <a:cxnLst/>
              <a:rect l="l" t="t" r="r" b="b"/>
              <a:pathLst>
                <a:path w="6350" h="46989" extrusionOk="0">
                  <a:moveTo>
                    <a:pt x="1562" y="45453"/>
                  </a:moveTo>
                  <a:lnTo>
                    <a:pt x="0" y="46863"/>
                  </a:lnTo>
                  <a:lnTo>
                    <a:pt x="1562" y="45453"/>
                  </a:lnTo>
                  <a:close/>
                </a:path>
                <a:path w="6350" h="46989" extrusionOk="0">
                  <a:moveTo>
                    <a:pt x="2197" y="7683"/>
                  </a:moveTo>
                  <a:lnTo>
                    <a:pt x="2006" y="1549"/>
                  </a:lnTo>
                  <a:lnTo>
                    <a:pt x="1879" y="0"/>
                  </a:lnTo>
                  <a:lnTo>
                    <a:pt x="1993" y="4622"/>
                  </a:lnTo>
                  <a:lnTo>
                    <a:pt x="2197" y="7683"/>
                  </a:lnTo>
                  <a:close/>
                </a:path>
                <a:path w="6350" h="46989" extrusionOk="0">
                  <a:moveTo>
                    <a:pt x="6159" y="40716"/>
                  </a:moveTo>
                  <a:lnTo>
                    <a:pt x="4622" y="42418"/>
                  </a:lnTo>
                  <a:lnTo>
                    <a:pt x="6159" y="40716"/>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46" name="Google Shape;1146;p30"/>
            <p:cNvSpPr/>
            <p:nvPr/>
          </p:nvSpPr>
          <p:spPr>
            <a:xfrm>
              <a:off x="10382062" y="6374174"/>
              <a:ext cx="15240" cy="50165"/>
            </a:xfrm>
            <a:custGeom>
              <a:avLst/>
              <a:gdLst/>
              <a:ahLst/>
              <a:cxnLst/>
              <a:rect l="l" t="t" r="r" b="b"/>
              <a:pathLst>
                <a:path w="15240" h="50164" extrusionOk="0">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extrusionOk="0">
                  <a:moveTo>
                    <a:pt x="9347" y="4648"/>
                  </a:moveTo>
                  <a:lnTo>
                    <a:pt x="9486" y="9207"/>
                  </a:lnTo>
                  <a:lnTo>
                    <a:pt x="9631" y="9207"/>
                  </a:lnTo>
                  <a:lnTo>
                    <a:pt x="9347" y="4648"/>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47" name="Google Shape;1147;p30"/>
            <p:cNvSpPr/>
            <p:nvPr/>
          </p:nvSpPr>
          <p:spPr>
            <a:xfrm>
              <a:off x="10387749" y="6324371"/>
              <a:ext cx="8255" cy="48260"/>
            </a:xfrm>
            <a:custGeom>
              <a:avLst/>
              <a:gdLst/>
              <a:ahLst/>
              <a:cxnLst/>
              <a:rect l="l" t="t" r="r" b="b"/>
              <a:pathLst>
                <a:path w="8254" h="48260" extrusionOk="0">
                  <a:moveTo>
                    <a:pt x="1612" y="1320"/>
                  </a:moveTo>
                  <a:lnTo>
                    <a:pt x="0" y="0"/>
                  </a:lnTo>
                  <a:lnTo>
                    <a:pt x="1612" y="1333"/>
                  </a:lnTo>
                  <a:close/>
                </a:path>
                <a:path w="8254" h="48260" extrusionOk="0">
                  <a:moveTo>
                    <a:pt x="3162" y="2730"/>
                  </a:moveTo>
                  <a:lnTo>
                    <a:pt x="1612" y="1333"/>
                  </a:lnTo>
                  <a:lnTo>
                    <a:pt x="3162" y="2743"/>
                  </a:lnTo>
                  <a:close/>
                </a:path>
                <a:path w="8254" h="48260" extrusionOk="0">
                  <a:moveTo>
                    <a:pt x="3797" y="40551"/>
                  </a:moveTo>
                  <a:lnTo>
                    <a:pt x="3594" y="43586"/>
                  </a:lnTo>
                  <a:lnTo>
                    <a:pt x="3479" y="46609"/>
                  </a:lnTo>
                  <a:lnTo>
                    <a:pt x="3479" y="48107"/>
                  </a:lnTo>
                  <a:lnTo>
                    <a:pt x="3606" y="46482"/>
                  </a:lnTo>
                  <a:lnTo>
                    <a:pt x="3708" y="43421"/>
                  </a:lnTo>
                  <a:lnTo>
                    <a:pt x="3708" y="41973"/>
                  </a:lnTo>
                  <a:lnTo>
                    <a:pt x="3797" y="40551"/>
                  </a:lnTo>
                  <a:close/>
                </a:path>
                <a:path w="8254" h="48260" extrusionOk="0">
                  <a:moveTo>
                    <a:pt x="6235" y="5778"/>
                  </a:moveTo>
                  <a:lnTo>
                    <a:pt x="4660" y="4191"/>
                  </a:lnTo>
                  <a:lnTo>
                    <a:pt x="3162" y="2743"/>
                  </a:lnTo>
                  <a:lnTo>
                    <a:pt x="6235" y="5778"/>
                  </a:lnTo>
                  <a:close/>
                </a:path>
                <a:path w="8254" h="48260" extrusionOk="0">
                  <a:moveTo>
                    <a:pt x="7759" y="7467"/>
                  </a:moveTo>
                  <a:lnTo>
                    <a:pt x="6235" y="5778"/>
                  </a:lnTo>
                  <a:lnTo>
                    <a:pt x="7759" y="748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48" name="Google Shape;1148;p30"/>
            <p:cNvSpPr/>
            <p:nvPr/>
          </p:nvSpPr>
          <p:spPr>
            <a:xfrm>
              <a:off x="10382055" y="6324381"/>
              <a:ext cx="15240" cy="50165"/>
            </a:xfrm>
            <a:custGeom>
              <a:avLst/>
              <a:gdLst/>
              <a:ahLst/>
              <a:cxnLst/>
              <a:rect l="l" t="t" r="r" b="b"/>
              <a:pathLst>
                <a:path w="15240" h="50164" extrusionOk="0">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extrusionOk="0">
                  <a:moveTo>
                    <a:pt x="9631" y="40538"/>
                  </a:moveTo>
                  <a:lnTo>
                    <a:pt x="9486" y="40538"/>
                  </a:lnTo>
                  <a:lnTo>
                    <a:pt x="9359" y="44831"/>
                  </a:lnTo>
                  <a:lnTo>
                    <a:pt x="9631" y="40538"/>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49" name="Google Shape;1149;p30"/>
            <p:cNvSpPr/>
            <p:nvPr/>
          </p:nvSpPr>
          <p:spPr>
            <a:xfrm>
              <a:off x="10399167" y="6440601"/>
              <a:ext cx="1905" cy="1270"/>
            </a:xfrm>
            <a:custGeom>
              <a:avLst/>
              <a:gdLst/>
              <a:ahLst/>
              <a:cxnLst/>
              <a:rect l="l" t="t" r="r" b="b"/>
              <a:pathLst>
                <a:path w="1904" h="1270" extrusionOk="0">
                  <a:moveTo>
                    <a:pt x="1498" y="0"/>
                  </a:moveTo>
                  <a:lnTo>
                    <a:pt x="0" y="1231"/>
                  </a:lnTo>
                  <a:lnTo>
                    <a:pt x="1498"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50" name="Google Shape;1150;p30"/>
            <p:cNvSpPr/>
            <p:nvPr/>
          </p:nvSpPr>
          <p:spPr>
            <a:xfrm>
              <a:off x="10396011" y="6436686"/>
              <a:ext cx="19685" cy="25400"/>
            </a:xfrm>
            <a:custGeom>
              <a:avLst/>
              <a:gdLst/>
              <a:ahLst/>
              <a:cxnLst/>
              <a:rect l="l" t="t" r="r" b="b"/>
              <a:pathLst>
                <a:path w="19684" h="25400" extrusionOk="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51" name="Google Shape;1151;p30"/>
            <p:cNvSpPr/>
            <p:nvPr/>
          </p:nvSpPr>
          <p:spPr>
            <a:xfrm>
              <a:off x="10414835" y="6333804"/>
              <a:ext cx="3175" cy="11430"/>
            </a:xfrm>
            <a:custGeom>
              <a:avLst/>
              <a:gdLst/>
              <a:ahLst/>
              <a:cxnLst/>
              <a:rect l="l" t="t" r="r" b="b"/>
              <a:pathLst>
                <a:path w="3175" h="11429" extrusionOk="0">
                  <a:moveTo>
                    <a:pt x="1206" y="6032"/>
                  </a:moveTo>
                  <a:lnTo>
                    <a:pt x="457" y="8851"/>
                  </a:lnTo>
                  <a:lnTo>
                    <a:pt x="254" y="9855"/>
                  </a:lnTo>
                  <a:lnTo>
                    <a:pt x="0" y="10833"/>
                  </a:lnTo>
                  <a:lnTo>
                    <a:pt x="266" y="9855"/>
                  </a:lnTo>
                  <a:lnTo>
                    <a:pt x="469" y="8851"/>
                  </a:lnTo>
                  <a:lnTo>
                    <a:pt x="1206" y="6032"/>
                  </a:lnTo>
                  <a:close/>
                </a:path>
                <a:path w="3175" h="11429" extrusionOk="0">
                  <a:moveTo>
                    <a:pt x="1859" y="3781"/>
                  </a:moveTo>
                  <a:lnTo>
                    <a:pt x="1723" y="4203"/>
                  </a:lnTo>
                  <a:lnTo>
                    <a:pt x="1206" y="6032"/>
                  </a:lnTo>
                  <a:lnTo>
                    <a:pt x="1859" y="3781"/>
                  </a:lnTo>
                  <a:close/>
                </a:path>
                <a:path w="3175" h="11429" extrusionOk="0">
                  <a:moveTo>
                    <a:pt x="3048" y="0"/>
                  </a:moveTo>
                  <a:lnTo>
                    <a:pt x="1859" y="3781"/>
                  </a:lnTo>
                  <a:lnTo>
                    <a:pt x="2311" y="2387"/>
                  </a:lnTo>
                  <a:lnTo>
                    <a:pt x="3048"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52" name="Google Shape;1152;p30"/>
            <p:cNvSpPr/>
            <p:nvPr/>
          </p:nvSpPr>
          <p:spPr>
            <a:xfrm>
              <a:off x="10400409" y="6311579"/>
              <a:ext cx="19685" cy="33655"/>
            </a:xfrm>
            <a:custGeom>
              <a:avLst/>
              <a:gdLst/>
              <a:ahLst/>
              <a:cxnLst/>
              <a:rect l="l" t="t" r="r" b="b"/>
              <a:pathLst>
                <a:path w="19684" h="33654" extrusionOk="0">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53" name="Google Shape;1153;p30"/>
            <p:cNvSpPr/>
            <p:nvPr/>
          </p:nvSpPr>
          <p:spPr>
            <a:xfrm>
              <a:off x="10465042" y="6453936"/>
              <a:ext cx="5715" cy="8890"/>
            </a:xfrm>
            <a:custGeom>
              <a:avLst/>
              <a:gdLst/>
              <a:ahLst/>
              <a:cxnLst/>
              <a:rect l="l" t="t" r="r" b="b"/>
              <a:pathLst>
                <a:path w="5715" h="8889" extrusionOk="0">
                  <a:moveTo>
                    <a:pt x="1524" y="6553"/>
                  </a:moveTo>
                  <a:lnTo>
                    <a:pt x="508" y="7975"/>
                  </a:lnTo>
                  <a:lnTo>
                    <a:pt x="0" y="8636"/>
                  </a:lnTo>
                  <a:lnTo>
                    <a:pt x="520" y="7975"/>
                  </a:lnTo>
                  <a:lnTo>
                    <a:pt x="1524" y="6553"/>
                  </a:lnTo>
                  <a:close/>
                </a:path>
                <a:path w="5715" h="8889" extrusionOk="0">
                  <a:moveTo>
                    <a:pt x="4483" y="2336"/>
                  </a:moveTo>
                  <a:lnTo>
                    <a:pt x="1524" y="6553"/>
                  </a:lnTo>
                  <a:lnTo>
                    <a:pt x="3390" y="3924"/>
                  </a:lnTo>
                  <a:lnTo>
                    <a:pt x="4483" y="2336"/>
                  </a:lnTo>
                  <a:close/>
                </a:path>
                <a:path w="5715" h="8889" extrusionOk="0">
                  <a:moveTo>
                    <a:pt x="5537" y="711"/>
                  </a:moveTo>
                  <a:lnTo>
                    <a:pt x="5321" y="495"/>
                  </a:lnTo>
                  <a:lnTo>
                    <a:pt x="4699" y="0"/>
                  </a:lnTo>
                  <a:lnTo>
                    <a:pt x="5105" y="355"/>
                  </a:lnTo>
                  <a:lnTo>
                    <a:pt x="5537" y="723"/>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54" name="Google Shape;1154;p30"/>
            <p:cNvSpPr/>
            <p:nvPr/>
          </p:nvSpPr>
          <p:spPr>
            <a:xfrm>
              <a:off x="10449519" y="6439783"/>
              <a:ext cx="21590" cy="24765"/>
            </a:xfrm>
            <a:custGeom>
              <a:avLst/>
              <a:gdLst/>
              <a:ahLst/>
              <a:cxnLst/>
              <a:rect l="l" t="t" r="r" b="b"/>
              <a:pathLst>
                <a:path w="21590" h="24764" extrusionOk="0">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55" name="Google Shape;1155;p30"/>
            <p:cNvSpPr/>
            <p:nvPr/>
          </p:nvSpPr>
          <p:spPr>
            <a:xfrm>
              <a:off x="10442905" y="6276238"/>
              <a:ext cx="22225" cy="14604"/>
            </a:xfrm>
            <a:custGeom>
              <a:avLst/>
              <a:gdLst/>
              <a:ahLst/>
              <a:cxnLst/>
              <a:rect l="l" t="t" r="r" b="b"/>
              <a:pathLst>
                <a:path w="22225" h="14604" extrusionOk="0">
                  <a:moveTo>
                    <a:pt x="12" y="14097"/>
                  </a:moveTo>
                  <a:close/>
                </a:path>
                <a:path w="22225" h="14604" extrusionOk="0">
                  <a:moveTo>
                    <a:pt x="15684" y="1435"/>
                  </a:moveTo>
                  <a:lnTo>
                    <a:pt x="14401" y="0"/>
                  </a:lnTo>
                  <a:lnTo>
                    <a:pt x="15684" y="1435"/>
                  </a:lnTo>
                  <a:close/>
                </a:path>
                <a:path w="22225" h="14604" extrusionOk="0">
                  <a:moveTo>
                    <a:pt x="18161" y="4368"/>
                  </a:moveTo>
                  <a:lnTo>
                    <a:pt x="16929" y="2870"/>
                  </a:lnTo>
                  <a:lnTo>
                    <a:pt x="15684" y="1435"/>
                  </a:lnTo>
                  <a:lnTo>
                    <a:pt x="18161" y="4368"/>
                  </a:lnTo>
                  <a:close/>
                </a:path>
                <a:path w="22225" h="14604" extrusionOk="0">
                  <a:moveTo>
                    <a:pt x="21209" y="8280"/>
                  </a:moveTo>
                  <a:lnTo>
                    <a:pt x="20066" y="6756"/>
                  </a:lnTo>
                  <a:lnTo>
                    <a:pt x="21209" y="8280"/>
                  </a:lnTo>
                  <a:close/>
                </a:path>
                <a:path w="22225" h="14604" extrusionOk="0">
                  <a:moveTo>
                    <a:pt x="21704" y="8877"/>
                  </a:moveTo>
                  <a:lnTo>
                    <a:pt x="21475" y="8559"/>
                  </a:lnTo>
                  <a:lnTo>
                    <a:pt x="21209" y="8280"/>
                  </a:lnTo>
                  <a:lnTo>
                    <a:pt x="21463" y="8572"/>
                  </a:lnTo>
                  <a:lnTo>
                    <a:pt x="21691" y="889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56" name="Google Shape;1156;p30"/>
            <p:cNvSpPr/>
            <p:nvPr/>
          </p:nvSpPr>
          <p:spPr>
            <a:xfrm>
              <a:off x="10442910" y="6276242"/>
              <a:ext cx="22225" cy="23495"/>
            </a:xfrm>
            <a:custGeom>
              <a:avLst/>
              <a:gdLst/>
              <a:ahLst/>
              <a:cxnLst/>
              <a:rect l="l" t="t" r="r" b="b"/>
              <a:pathLst>
                <a:path w="22225" h="23495" extrusionOk="0">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57" name="Google Shape;1157;p30"/>
            <p:cNvSpPr/>
            <p:nvPr/>
          </p:nvSpPr>
          <p:spPr>
            <a:xfrm>
              <a:off x="10497751" y="6347259"/>
              <a:ext cx="6350" cy="10795"/>
            </a:xfrm>
            <a:custGeom>
              <a:avLst/>
              <a:gdLst/>
              <a:ahLst/>
              <a:cxnLst/>
              <a:rect l="l" t="t" r="r" b="b"/>
              <a:pathLst>
                <a:path w="6350" h="10795" extrusionOk="0">
                  <a:moveTo>
                    <a:pt x="1184" y="7898"/>
                  </a:moveTo>
                  <a:lnTo>
                    <a:pt x="622" y="9042"/>
                  </a:lnTo>
                  <a:lnTo>
                    <a:pt x="0" y="10528"/>
                  </a:lnTo>
                  <a:lnTo>
                    <a:pt x="635" y="9042"/>
                  </a:lnTo>
                  <a:lnTo>
                    <a:pt x="1184" y="7898"/>
                  </a:lnTo>
                  <a:close/>
                </a:path>
                <a:path w="6350" h="10795" extrusionOk="0">
                  <a:moveTo>
                    <a:pt x="6019" y="0"/>
                  </a:moveTo>
                  <a:lnTo>
                    <a:pt x="4203" y="2362"/>
                  </a:lnTo>
                  <a:lnTo>
                    <a:pt x="2628" y="4889"/>
                  </a:lnTo>
                  <a:lnTo>
                    <a:pt x="4216" y="2362"/>
                  </a:lnTo>
                  <a:lnTo>
                    <a:pt x="6019"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58" name="Google Shape;1158;p30"/>
            <p:cNvSpPr/>
            <p:nvPr/>
          </p:nvSpPr>
          <p:spPr>
            <a:xfrm>
              <a:off x="10488887" y="6324373"/>
              <a:ext cx="15240" cy="50165"/>
            </a:xfrm>
            <a:custGeom>
              <a:avLst/>
              <a:gdLst/>
              <a:ahLst/>
              <a:cxnLst/>
              <a:rect l="l" t="t" r="r" b="b"/>
              <a:pathLst>
                <a:path w="15240" h="50164" extrusionOk="0">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59" name="Google Shape;1159;p30"/>
            <p:cNvSpPr/>
            <p:nvPr/>
          </p:nvSpPr>
          <p:spPr>
            <a:xfrm>
              <a:off x="10497744" y="6390449"/>
              <a:ext cx="3175" cy="5715"/>
            </a:xfrm>
            <a:custGeom>
              <a:avLst/>
              <a:gdLst/>
              <a:ahLst/>
              <a:cxnLst/>
              <a:rect l="l" t="t" r="r" b="b"/>
              <a:pathLst>
                <a:path w="3175" h="5714" extrusionOk="0">
                  <a:moveTo>
                    <a:pt x="0" y="0"/>
                  </a:moveTo>
                  <a:lnTo>
                    <a:pt x="634" y="1511"/>
                  </a:lnTo>
                  <a:lnTo>
                    <a:pt x="2641" y="5664"/>
                  </a:lnTo>
                  <a:lnTo>
                    <a:pt x="634" y="1498"/>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60" name="Google Shape;1160;p30"/>
            <p:cNvSpPr/>
            <p:nvPr/>
          </p:nvSpPr>
          <p:spPr>
            <a:xfrm>
              <a:off x="10488887" y="6374108"/>
              <a:ext cx="15240" cy="50165"/>
            </a:xfrm>
            <a:custGeom>
              <a:avLst/>
              <a:gdLst/>
              <a:ahLst/>
              <a:cxnLst/>
              <a:rect l="l" t="t" r="r" b="b"/>
              <a:pathLst>
                <a:path w="15240" h="50164" extrusionOk="0">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61" name="Google Shape;1161;p30"/>
            <p:cNvSpPr/>
            <p:nvPr/>
          </p:nvSpPr>
          <p:spPr>
            <a:xfrm>
              <a:off x="10459607" y="6329094"/>
              <a:ext cx="6985" cy="13335"/>
            </a:xfrm>
            <a:custGeom>
              <a:avLst/>
              <a:gdLst/>
              <a:ahLst/>
              <a:cxnLst/>
              <a:rect l="l" t="t" r="r" b="b"/>
              <a:pathLst>
                <a:path w="6984" h="13335" extrusionOk="0">
                  <a:moveTo>
                    <a:pt x="2237" y="7905"/>
                  </a:moveTo>
                  <a:lnTo>
                    <a:pt x="1835" y="8712"/>
                  </a:lnTo>
                  <a:lnTo>
                    <a:pt x="858" y="10782"/>
                  </a:lnTo>
                  <a:lnTo>
                    <a:pt x="0" y="12903"/>
                  </a:lnTo>
                  <a:lnTo>
                    <a:pt x="869" y="10769"/>
                  </a:lnTo>
                  <a:lnTo>
                    <a:pt x="2237" y="7905"/>
                  </a:lnTo>
                  <a:close/>
                </a:path>
                <a:path w="6984" h="13335" extrusionOk="0">
                  <a:moveTo>
                    <a:pt x="6616" y="0"/>
                  </a:moveTo>
                  <a:lnTo>
                    <a:pt x="5250" y="2158"/>
                  </a:lnTo>
                  <a:lnTo>
                    <a:pt x="4000" y="4368"/>
                  </a:lnTo>
                  <a:lnTo>
                    <a:pt x="5265" y="2146"/>
                  </a:lnTo>
                  <a:lnTo>
                    <a:pt x="6616"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62" name="Google Shape;1162;p30"/>
            <p:cNvSpPr/>
            <p:nvPr/>
          </p:nvSpPr>
          <p:spPr>
            <a:xfrm>
              <a:off x="10448885" y="6308473"/>
              <a:ext cx="17780" cy="35560"/>
            </a:xfrm>
            <a:custGeom>
              <a:avLst/>
              <a:gdLst/>
              <a:ahLst/>
              <a:cxnLst/>
              <a:rect l="l" t="t" r="r" b="b"/>
              <a:pathLst>
                <a:path w="17779" h="35560" extrusionOk="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63" name="Google Shape;1163;p30"/>
            <p:cNvSpPr/>
            <p:nvPr/>
          </p:nvSpPr>
          <p:spPr>
            <a:xfrm>
              <a:off x="10457303" y="6471992"/>
              <a:ext cx="9525" cy="7620"/>
            </a:xfrm>
            <a:custGeom>
              <a:avLst/>
              <a:gdLst/>
              <a:ahLst/>
              <a:cxnLst/>
              <a:rect l="l" t="t" r="r" b="b"/>
              <a:pathLst>
                <a:path w="9525" h="7620" extrusionOk="0">
                  <a:moveTo>
                    <a:pt x="9169" y="6984"/>
                  </a:moveTo>
                  <a:close/>
                </a:path>
                <a:path w="9525" h="7620" extrusionOk="0">
                  <a:moveTo>
                    <a:pt x="7594" y="5892"/>
                  </a:moveTo>
                  <a:lnTo>
                    <a:pt x="9151" y="6984"/>
                  </a:lnTo>
                  <a:lnTo>
                    <a:pt x="7594" y="5892"/>
                  </a:lnTo>
                  <a:close/>
                </a:path>
                <a:path w="9525" h="7620" extrusionOk="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64" name="Google Shape;1164;p30"/>
            <p:cNvSpPr/>
            <p:nvPr/>
          </p:nvSpPr>
          <p:spPr>
            <a:xfrm>
              <a:off x="10442909" y="6471997"/>
              <a:ext cx="24130" cy="21590"/>
            </a:xfrm>
            <a:custGeom>
              <a:avLst/>
              <a:gdLst/>
              <a:ahLst/>
              <a:cxnLst/>
              <a:rect l="l" t="t" r="r" b="b"/>
              <a:pathLst>
                <a:path w="24129" h="21589" extrusionOk="0">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165" name="Google Shape;1165;p30"/>
          <p:cNvGrpSpPr/>
          <p:nvPr/>
        </p:nvGrpSpPr>
        <p:grpSpPr>
          <a:xfrm>
            <a:off x="10654982" y="6218590"/>
            <a:ext cx="1092835" cy="283936"/>
            <a:chOff x="10654982" y="6218590"/>
            <a:chExt cx="1092835" cy="283936"/>
          </a:xfrm>
        </p:grpSpPr>
        <p:sp>
          <p:nvSpPr>
            <p:cNvPr id="1166" name="Google Shape;1166;p30"/>
            <p:cNvSpPr/>
            <p:nvPr/>
          </p:nvSpPr>
          <p:spPr>
            <a:xfrm>
              <a:off x="11100362" y="6218590"/>
              <a:ext cx="77470" cy="22225"/>
            </a:xfrm>
            <a:custGeom>
              <a:avLst/>
              <a:gdLst/>
              <a:ahLst/>
              <a:cxnLst/>
              <a:rect l="l" t="t" r="r" b="b"/>
              <a:pathLst>
                <a:path w="77470" h="22225" extrusionOk="0">
                  <a:moveTo>
                    <a:pt x="76873" y="0"/>
                  </a:moveTo>
                  <a:lnTo>
                    <a:pt x="0" y="8915"/>
                  </a:lnTo>
                  <a:lnTo>
                    <a:pt x="0" y="21767"/>
                  </a:lnTo>
                  <a:lnTo>
                    <a:pt x="76873" y="21767"/>
                  </a:lnTo>
                  <a:lnTo>
                    <a:pt x="76873" y="0"/>
                  </a:lnTo>
                  <a:close/>
                </a:path>
              </a:pathLst>
            </a:custGeom>
            <a:solidFill>
              <a:srgbClr val="86C66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67" name="Google Shape;1167;p30"/>
            <p:cNvSpPr/>
            <p:nvPr/>
          </p:nvSpPr>
          <p:spPr>
            <a:xfrm>
              <a:off x="10654982" y="6255511"/>
              <a:ext cx="1092835" cy="247015"/>
            </a:xfrm>
            <a:custGeom>
              <a:avLst/>
              <a:gdLst/>
              <a:ahLst/>
              <a:cxnLst/>
              <a:rect l="l" t="t" r="r" b="b"/>
              <a:pathLst>
                <a:path w="1092834" h="247015" extrusionOk="0">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extrusionOk="0">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extrusionOk="0">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extrusionOk="0">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extrusionOk="0">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extrusionOk="0">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extrusionOk="0">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extrusionOk="0">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extrusionOk="0">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extrusionOk="0">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extrusionOk="0">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extrusionOk="0">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extrusionOk="0">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extrusionOk="0">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extrusionOk="0">
                  <a:moveTo>
                    <a:pt x="857465" y="1752"/>
                  </a:moveTo>
                  <a:lnTo>
                    <a:pt x="834923" y="1752"/>
                  </a:lnTo>
                  <a:lnTo>
                    <a:pt x="834923" y="104203"/>
                  </a:lnTo>
                  <a:lnTo>
                    <a:pt x="857465" y="104203"/>
                  </a:lnTo>
                  <a:lnTo>
                    <a:pt x="857465" y="1752"/>
                  </a:lnTo>
                  <a:close/>
                </a:path>
                <a:path w="1092834" h="247015" extrusionOk="0">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extrusionOk="0">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168" name="Google Shape;1168;p30"/>
          <p:cNvPicPr preferRelativeResize="0"/>
          <p:nvPr/>
        </p:nvPicPr>
        <p:blipFill rotWithShape="1">
          <a:blip r:embed="rId8">
            <a:alphaModFix/>
          </a:blip>
          <a:srcRect/>
          <a:stretch/>
        </p:blipFill>
        <p:spPr>
          <a:xfrm>
            <a:off x="987768" y="5996190"/>
            <a:ext cx="725765" cy="631734"/>
          </a:xfrm>
          <a:prstGeom prst="rect">
            <a:avLst/>
          </a:prstGeom>
          <a:noFill/>
          <a:ln>
            <a:noFill/>
          </a:ln>
        </p:spPr>
      </p:pic>
      <p:sp>
        <p:nvSpPr>
          <p:cNvPr id="1169" name="Google Shape;1169;p30"/>
          <p:cNvSpPr txBox="1"/>
          <p:nvPr/>
        </p:nvSpPr>
        <p:spPr>
          <a:xfrm>
            <a:off x="5701495" y="2212116"/>
            <a:ext cx="1397000" cy="28448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700"/>
              <a:buFont typeface="Arial"/>
              <a:buNone/>
            </a:pPr>
            <a:r>
              <a:rPr lang="en-US" sz="1700" b="1" i="0" u="none" strike="noStrike" cap="none">
                <a:solidFill>
                  <a:srgbClr val="00AF7C"/>
                </a:solidFill>
                <a:latin typeface="Helvetica Neue"/>
                <a:ea typeface="Helvetica Neue"/>
                <a:cs typeface="Helvetica Neue"/>
                <a:sym typeface="Helvetica Neue"/>
              </a:rPr>
              <a:t>Abus sexuel</a:t>
            </a:r>
            <a:endParaRPr sz="1700" b="0" i="0" u="none" strike="noStrike" cap="none">
              <a:solidFill>
                <a:schemeClr val="dk1"/>
              </a:solidFill>
              <a:latin typeface="Helvetica Neue"/>
              <a:ea typeface="Helvetica Neue"/>
              <a:cs typeface="Helvetica Neue"/>
              <a:sym typeface="Helvetica Neue"/>
            </a:endParaRPr>
          </a:p>
        </p:txBody>
      </p:sp>
      <p:sp>
        <p:nvSpPr>
          <p:cNvPr id="1170" name="Google Shape;1170;p30"/>
          <p:cNvSpPr/>
          <p:nvPr/>
        </p:nvSpPr>
        <p:spPr>
          <a:xfrm>
            <a:off x="4851006" y="1973770"/>
            <a:ext cx="3098165" cy="807720"/>
          </a:xfrm>
          <a:custGeom>
            <a:avLst/>
            <a:gdLst/>
            <a:ahLst/>
            <a:cxnLst/>
            <a:rect l="l" t="t" r="r" b="b"/>
            <a:pathLst>
              <a:path w="3098165" h="807719" extrusionOk="0">
                <a:moveTo>
                  <a:pt x="0" y="807224"/>
                </a:moveTo>
                <a:lnTo>
                  <a:pt x="3097758" y="807224"/>
                </a:lnTo>
                <a:lnTo>
                  <a:pt x="3097758" y="0"/>
                </a:lnTo>
                <a:lnTo>
                  <a:pt x="0" y="0"/>
                </a:lnTo>
                <a:lnTo>
                  <a:pt x="0" y="807224"/>
                </a:lnTo>
                <a:close/>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71" name="Google Shape;1171;p30"/>
          <p:cNvSpPr/>
          <p:nvPr/>
        </p:nvSpPr>
        <p:spPr>
          <a:xfrm>
            <a:off x="1227620" y="1973770"/>
            <a:ext cx="3098165" cy="807720"/>
          </a:xfrm>
          <a:custGeom>
            <a:avLst/>
            <a:gdLst/>
            <a:ahLst/>
            <a:cxnLst/>
            <a:rect l="l" t="t" r="r" b="b"/>
            <a:pathLst>
              <a:path w="3098165" h="807719" extrusionOk="0">
                <a:moveTo>
                  <a:pt x="3097758" y="0"/>
                </a:moveTo>
                <a:lnTo>
                  <a:pt x="0" y="0"/>
                </a:lnTo>
                <a:lnTo>
                  <a:pt x="0" y="807224"/>
                </a:lnTo>
                <a:lnTo>
                  <a:pt x="3097758" y="807224"/>
                </a:lnTo>
                <a:lnTo>
                  <a:pt x="3097758" y="0"/>
                </a:lnTo>
                <a:close/>
              </a:path>
            </a:pathLst>
          </a:custGeom>
          <a:solidFill>
            <a:srgbClr val="00AF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72" name="Google Shape;1172;p30"/>
          <p:cNvSpPr txBox="1"/>
          <p:nvPr/>
        </p:nvSpPr>
        <p:spPr>
          <a:xfrm>
            <a:off x="1786654" y="2211290"/>
            <a:ext cx="2213675" cy="274434"/>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700"/>
              <a:buFont typeface="Arial"/>
              <a:buNone/>
            </a:pPr>
            <a:r>
              <a:rPr lang="en-US" sz="1700" b="1" i="0" u="none" strike="noStrike" cap="none">
                <a:solidFill>
                  <a:srgbClr val="FFFFFF"/>
                </a:solidFill>
                <a:latin typeface="Helvetica Neue"/>
                <a:ea typeface="Helvetica Neue"/>
                <a:cs typeface="Helvetica Neue"/>
                <a:sym typeface="Helvetica Neue"/>
              </a:rPr>
              <a:t>Exploitation Sexuelle</a:t>
            </a:r>
            <a:endParaRPr sz="1700" b="0" i="0" u="none" strike="noStrike" cap="none">
              <a:solidFill>
                <a:schemeClr val="dk1"/>
              </a:solidFill>
              <a:latin typeface="Helvetica Neue"/>
              <a:ea typeface="Helvetica Neue"/>
              <a:cs typeface="Helvetica Neue"/>
              <a:sym typeface="Helvetica Neue"/>
            </a:endParaRPr>
          </a:p>
        </p:txBody>
      </p:sp>
      <p:sp>
        <p:nvSpPr>
          <p:cNvPr id="1173" name="Google Shape;1173;p30"/>
          <p:cNvSpPr/>
          <p:nvPr/>
        </p:nvSpPr>
        <p:spPr>
          <a:xfrm>
            <a:off x="1227620" y="1973770"/>
            <a:ext cx="3098165" cy="807720"/>
          </a:xfrm>
          <a:custGeom>
            <a:avLst/>
            <a:gdLst/>
            <a:ahLst/>
            <a:cxnLst/>
            <a:rect l="l" t="t" r="r" b="b"/>
            <a:pathLst>
              <a:path w="3098165" h="807719" extrusionOk="0">
                <a:moveTo>
                  <a:pt x="0" y="807224"/>
                </a:moveTo>
                <a:lnTo>
                  <a:pt x="3097758" y="807224"/>
                </a:lnTo>
                <a:lnTo>
                  <a:pt x="3097758" y="0"/>
                </a:lnTo>
                <a:lnTo>
                  <a:pt x="0" y="0"/>
                </a:lnTo>
                <a:lnTo>
                  <a:pt x="0" y="807224"/>
                </a:lnTo>
                <a:close/>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174" name="Google Shape;1174;p30"/>
          <p:cNvGrpSpPr/>
          <p:nvPr/>
        </p:nvGrpSpPr>
        <p:grpSpPr>
          <a:xfrm>
            <a:off x="1233001" y="4554004"/>
            <a:ext cx="10935335" cy="157480"/>
            <a:chOff x="1233001" y="4554004"/>
            <a:chExt cx="10935335" cy="157480"/>
          </a:xfrm>
        </p:grpSpPr>
        <p:sp>
          <p:nvSpPr>
            <p:cNvPr id="1175" name="Google Shape;1175;p30"/>
            <p:cNvSpPr/>
            <p:nvPr/>
          </p:nvSpPr>
          <p:spPr>
            <a:xfrm>
              <a:off x="1233001" y="4632252"/>
              <a:ext cx="10935335" cy="0"/>
            </a:xfrm>
            <a:custGeom>
              <a:avLst/>
              <a:gdLst/>
              <a:ahLst/>
              <a:cxnLst/>
              <a:rect l="l" t="t" r="r" b="b"/>
              <a:pathLst>
                <a:path w="10935335" h="120000" extrusionOk="0">
                  <a:moveTo>
                    <a:pt x="0" y="0"/>
                  </a:moveTo>
                  <a:lnTo>
                    <a:pt x="10935004" y="0"/>
                  </a:lnTo>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76" name="Google Shape;1176;p30"/>
            <p:cNvSpPr/>
            <p:nvPr/>
          </p:nvSpPr>
          <p:spPr>
            <a:xfrm>
              <a:off x="1233001" y="4554004"/>
              <a:ext cx="122555" cy="157480"/>
            </a:xfrm>
            <a:custGeom>
              <a:avLst/>
              <a:gdLst/>
              <a:ahLst/>
              <a:cxnLst/>
              <a:rect l="l" t="t" r="r" b="b"/>
              <a:pathLst>
                <a:path w="122555" h="157479" extrusionOk="0">
                  <a:moveTo>
                    <a:pt x="0" y="0"/>
                  </a:moveTo>
                  <a:lnTo>
                    <a:pt x="0" y="156997"/>
                  </a:lnTo>
                  <a:lnTo>
                    <a:pt x="122364" y="78498"/>
                  </a:lnTo>
                  <a:lnTo>
                    <a:pt x="0" y="0"/>
                  </a:lnTo>
                  <a:close/>
                </a:path>
              </a:pathLst>
            </a:custGeom>
            <a:solidFill>
              <a:srgbClr val="00AF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177" name="Google Shape;1177;p30"/>
          <p:cNvSpPr txBox="1"/>
          <p:nvPr/>
        </p:nvSpPr>
        <p:spPr>
          <a:xfrm>
            <a:off x="1211300" y="3195554"/>
            <a:ext cx="10166985" cy="901700"/>
          </a:xfrm>
          <a:prstGeom prst="rect">
            <a:avLst/>
          </a:prstGeom>
          <a:noFill/>
          <a:ln>
            <a:noFill/>
          </a:ln>
        </p:spPr>
        <p:txBody>
          <a:bodyPr spcFirstLastPara="1" wrap="square" lIns="0" tIns="12700" rIns="0" bIns="0" anchor="t" anchorCtr="0">
            <a:spAutoFit/>
          </a:bodyPr>
          <a:lstStyle/>
          <a:p>
            <a:pPr marL="12700" marR="5080" lvl="0" indent="0" algn="l" rtl="0">
              <a:lnSpc>
                <a:spcPct val="112700"/>
              </a:lnSpc>
              <a:spcBef>
                <a:spcPts val="0"/>
              </a:spcBef>
              <a:spcAft>
                <a:spcPts val="0"/>
              </a:spcAft>
              <a:buClr>
                <a:srgbClr val="000000"/>
              </a:buClr>
              <a:buSzPts val="1700"/>
              <a:buFont typeface="Arial"/>
              <a:buNone/>
            </a:pPr>
            <a:r>
              <a:rPr lang="en-US" sz="1700" b="0" i="0" u="none" strike="noStrike" cap="none">
                <a:solidFill>
                  <a:srgbClr val="2D5C9E"/>
                </a:solidFill>
                <a:latin typeface="Helvetica Neue"/>
                <a:ea typeface="Helvetica Neue"/>
                <a:cs typeface="Helvetica Neue"/>
                <a:sym typeface="Helvetica Neue"/>
              </a:rPr>
              <a:t>Tout abus réel ou tentative d'abus de position de vulnérabilité, de pouvoir différentiel ou de confiance pour des objectifs sexuelles, y compris, mais sans s'y limiter, le fait de tirer un profit monétaire, social ou politique de l'exploitation sexuelle des personnes concernées.</a:t>
            </a:r>
            <a:endParaRPr sz="1700" b="0" i="0" u="none" strike="noStrike" cap="none">
              <a:solidFill>
                <a:schemeClr val="dk1"/>
              </a:solidFill>
              <a:latin typeface="Helvetica Neue"/>
              <a:ea typeface="Helvetica Neue"/>
              <a:cs typeface="Helvetica Neue"/>
              <a:sym typeface="Helvetica Neue"/>
            </a:endParaRPr>
          </a:p>
        </p:txBody>
      </p:sp>
      <p:sp>
        <p:nvSpPr>
          <p:cNvPr id="1178" name="Google Shape;1178;p30"/>
          <p:cNvSpPr txBox="1">
            <a:spLocks noGrp="1"/>
          </p:cNvSpPr>
          <p:nvPr>
            <p:ph type="title"/>
          </p:nvPr>
        </p:nvSpPr>
        <p:spPr>
          <a:xfrm>
            <a:off x="1220298" y="691418"/>
            <a:ext cx="6137105" cy="782265"/>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b="1">
                <a:solidFill>
                  <a:srgbClr val="2D5C9E"/>
                </a:solidFill>
                <a:latin typeface="Helvetica Neue"/>
                <a:ea typeface="Helvetica Neue"/>
                <a:cs typeface="Helvetica Neue"/>
                <a:sym typeface="Helvetica Neue"/>
              </a:rPr>
              <a:t>Termes </a:t>
            </a:r>
            <a:r>
              <a:rPr lang="en-US"/>
              <a:t>et définitions</a:t>
            </a:r>
            <a:endParaRPr/>
          </a:p>
        </p:txBody>
      </p:sp>
      <p:sp>
        <p:nvSpPr>
          <p:cNvPr id="1179" name="Google Shape;1179;p30"/>
          <p:cNvSpPr txBox="1"/>
          <p:nvPr/>
        </p:nvSpPr>
        <p:spPr>
          <a:xfrm>
            <a:off x="8805154" y="2197402"/>
            <a:ext cx="2247676" cy="274434"/>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700"/>
              <a:buFont typeface="Arial"/>
              <a:buNone/>
            </a:pPr>
            <a:r>
              <a:rPr lang="en-US" sz="1700" b="1" i="0" u="none" strike="noStrike" cap="none">
                <a:solidFill>
                  <a:srgbClr val="00AF7C"/>
                </a:solidFill>
                <a:latin typeface="Helvetica Neue"/>
                <a:ea typeface="Helvetica Neue"/>
                <a:cs typeface="Helvetica Neue"/>
                <a:sym typeface="Helvetica Neue"/>
              </a:rPr>
              <a:t>Harcèlement sexuel</a:t>
            </a:r>
            <a:endParaRPr sz="1700" b="0" i="0" u="none" strike="noStrike" cap="none">
              <a:solidFill>
                <a:schemeClr val="dk1"/>
              </a:solidFill>
              <a:latin typeface="Helvetica Neue"/>
              <a:ea typeface="Helvetica Neue"/>
              <a:cs typeface="Helvetica Neue"/>
              <a:sym typeface="Helvetica Neue"/>
            </a:endParaRPr>
          </a:p>
        </p:txBody>
      </p:sp>
      <p:sp>
        <p:nvSpPr>
          <p:cNvPr id="1180" name="Google Shape;1180;p30"/>
          <p:cNvSpPr/>
          <p:nvPr/>
        </p:nvSpPr>
        <p:spPr>
          <a:xfrm>
            <a:off x="8280120" y="1956477"/>
            <a:ext cx="3098165" cy="807720"/>
          </a:xfrm>
          <a:custGeom>
            <a:avLst/>
            <a:gdLst/>
            <a:ahLst/>
            <a:cxnLst/>
            <a:rect l="l" t="t" r="r" b="b"/>
            <a:pathLst>
              <a:path w="3098165" h="807719" extrusionOk="0">
                <a:moveTo>
                  <a:pt x="0" y="807224"/>
                </a:moveTo>
                <a:lnTo>
                  <a:pt x="3097758" y="807224"/>
                </a:lnTo>
                <a:lnTo>
                  <a:pt x="3097758" y="0"/>
                </a:lnTo>
                <a:lnTo>
                  <a:pt x="0" y="0"/>
                </a:lnTo>
                <a:lnTo>
                  <a:pt x="0" y="807224"/>
                </a:lnTo>
                <a:close/>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Shape 1185"/>
        <p:cNvGrpSpPr/>
        <p:nvPr/>
      </p:nvGrpSpPr>
      <p:grpSpPr>
        <a:xfrm>
          <a:off x="0" y="0"/>
          <a:ext cx="0" cy="0"/>
          <a:chOff x="0" y="0"/>
          <a:chExt cx="0" cy="0"/>
        </a:xfrm>
      </p:grpSpPr>
      <p:sp>
        <p:nvSpPr>
          <p:cNvPr id="1186" name="Google Shape;1186;p31"/>
          <p:cNvSpPr/>
          <p:nvPr/>
        </p:nvSpPr>
        <p:spPr>
          <a:xfrm>
            <a:off x="0" y="6350"/>
            <a:ext cx="504190" cy="6851650"/>
          </a:xfrm>
          <a:custGeom>
            <a:avLst/>
            <a:gdLst/>
            <a:ahLst/>
            <a:cxnLst/>
            <a:rect l="l" t="t" r="r" b="b"/>
            <a:pathLst>
              <a:path w="504190" h="6851650" extrusionOk="0">
                <a:moveTo>
                  <a:pt x="503999" y="0"/>
                </a:moveTo>
                <a:lnTo>
                  <a:pt x="0" y="0"/>
                </a:lnTo>
                <a:lnTo>
                  <a:pt x="0" y="6851650"/>
                </a:lnTo>
                <a:lnTo>
                  <a:pt x="503999" y="6851650"/>
                </a:lnTo>
                <a:lnTo>
                  <a:pt x="503999" y="0"/>
                </a:lnTo>
                <a:close/>
              </a:path>
            </a:pathLst>
          </a:custGeom>
          <a:solidFill>
            <a:srgbClr val="2D5C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187" name="Google Shape;1187;p31"/>
          <p:cNvGrpSpPr/>
          <p:nvPr/>
        </p:nvGrpSpPr>
        <p:grpSpPr>
          <a:xfrm>
            <a:off x="10288918" y="6233401"/>
            <a:ext cx="305562" cy="294640"/>
            <a:chOff x="10288918" y="6233401"/>
            <a:chExt cx="305562" cy="294640"/>
          </a:xfrm>
        </p:grpSpPr>
        <p:pic>
          <p:nvPicPr>
            <p:cNvPr id="1188" name="Google Shape;1188;p31"/>
            <p:cNvPicPr preferRelativeResize="0"/>
            <p:nvPr/>
          </p:nvPicPr>
          <p:blipFill rotWithShape="1">
            <a:blip r:embed="rId3">
              <a:alphaModFix/>
            </a:blip>
            <a:srcRect/>
            <a:stretch/>
          </p:blipFill>
          <p:spPr>
            <a:xfrm>
              <a:off x="10288918" y="6233401"/>
              <a:ext cx="305562" cy="294640"/>
            </a:xfrm>
            <a:prstGeom prst="rect">
              <a:avLst/>
            </a:prstGeom>
            <a:noFill/>
            <a:ln>
              <a:noFill/>
            </a:ln>
          </p:spPr>
        </p:pic>
        <p:pic>
          <p:nvPicPr>
            <p:cNvPr id="1189" name="Google Shape;1189;p31"/>
            <p:cNvPicPr preferRelativeResize="0"/>
            <p:nvPr/>
          </p:nvPicPr>
          <p:blipFill rotWithShape="1">
            <a:blip r:embed="rId4">
              <a:alphaModFix/>
            </a:blip>
            <a:srcRect/>
            <a:stretch/>
          </p:blipFill>
          <p:spPr>
            <a:xfrm>
              <a:off x="10494603" y="6365671"/>
              <a:ext cx="2594" cy="24987"/>
            </a:xfrm>
            <a:prstGeom prst="rect">
              <a:avLst/>
            </a:prstGeom>
            <a:noFill/>
            <a:ln>
              <a:noFill/>
            </a:ln>
          </p:spPr>
        </p:pic>
        <p:pic>
          <p:nvPicPr>
            <p:cNvPr id="1190" name="Google Shape;1190;p31"/>
            <p:cNvPicPr preferRelativeResize="0"/>
            <p:nvPr/>
          </p:nvPicPr>
          <p:blipFill rotWithShape="1">
            <a:blip r:embed="rId5">
              <a:alphaModFix/>
            </a:blip>
            <a:srcRect/>
            <a:stretch/>
          </p:blipFill>
          <p:spPr>
            <a:xfrm>
              <a:off x="10328376" y="6316154"/>
              <a:ext cx="62623" cy="59817"/>
            </a:xfrm>
            <a:prstGeom prst="rect">
              <a:avLst/>
            </a:prstGeom>
            <a:noFill/>
            <a:ln>
              <a:noFill/>
            </a:ln>
          </p:spPr>
        </p:pic>
        <p:pic>
          <p:nvPicPr>
            <p:cNvPr id="1191" name="Google Shape;1191;p31"/>
            <p:cNvPicPr preferRelativeResize="0"/>
            <p:nvPr/>
          </p:nvPicPr>
          <p:blipFill rotWithShape="1">
            <a:blip r:embed="rId6">
              <a:alphaModFix/>
            </a:blip>
            <a:srcRect/>
            <a:stretch/>
          </p:blipFill>
          <p:spPr>
            <a:xfrm>
              <a:off x="10498074" y="6316154"/>
              <a:ext cx="56108" cy="37452"/>
            </a:xfrm>
            <a:prstGeom prst="rect">
              <a:avLst/>
            </a:prstGeom>
            <a:noFill/>
            <a:ln>
              <a:noFill/>
            </a:ln>
          </p:spPr>
        </p:pic>
        <p:pic>
          <p:nvPicPr>
            <p:cNvPr id="1192" name="Google Shape;1192;p31"/>
            <p:cNvPicPr preferRelativeResize="0"/>
            <p:nvPr/>
          </p:nvPicPr>
          <p:blipFill rotWithShape="1">
            <a:blip r:embed="rId7">
              <a:alphaModFix/>
            </a:blip>
            <a:srcRect/>
            <a:stretch/>
          </p:blipFill>
          <p:spPr>
            <a:xfrm>
              <a:off x="10310127" y="6401244"/>
              <a:ext cx="105105" cy="84810"/>
            </a:xfrm>
            <a:prstGeom prst="rect">
              <a:avLst/>
            </a:prstGeom>
            <a:noFill/>
            <a:ln>
              <a:noFill/>
            </a:ln>
          </p:spPr>
        </p:pic>
        <p:sp>
          <p:nvSpPr>
            <p:cNvPr id="1193" name="Google Shape;1193;p31"/>
            <p:cNvSpPr/>
            <p:nvPr/>
          </p:nvSpPr>
          <p:spPr>
            <a:xfrm>
              <a:off x="10389350" y="6382054"/>
              <a:ext cx="6350" cy="46990"/>
            </a:xfrm>
            <a:custGeom>
              <a:avLst/>
              <a:gdLst/>
              <a:ahLst/>
              <a:cxnLst/>
              <a:rect l="l" t="t" r="r" b="b"/>
              <a:pathLst>
                <a:path w="6350" h="46989" extrusionOk="0">
                  <a:moveTo>
                    <a:pt x="1562" y="45453"/>
                  </a:moveTo>
                  <a:lnTo>
                    <a:pt x="0" y="46863"/>
                  </a:lnTo>
                  <a:lnTo>
                    <a:pt x="1562" y="45453"/>
                  </a:lnTo>
                  <a:close/>
                </a:path>
                <a:path w="6350" h="46989" extrusionOk="0">
                  <a:moveTo>
                    <a:pt x="2197" y="7683"/>
                  </a:moveTo>
                  <a:lnTo>
                    <a:pt x="2006" y="1549"/>
                  </a:lnTo>
                  <a:lnTo>
                    <a:pt x="1879" y="0"/>
                  </a:lnTo>
                  <a:lnTo>
                    <a:pt x="1993" y="4622"/>
                  </a:lnTo>
                  <a:lnTo>
                    <a:pt x="2197" y="7683"/>
                  </a:lnTo>
                  <a:close/>
                </a:path>
                <a:path w="6350" h="46989" extrusionOk="0">
                  <a:moveTo>
                    <a:pt x="6159" y="40716"/>
                  </a:moveTo>
                  <a:lnTo>
                    <a:pt x="4622" y="42418"/>
                  </a:lnTo>
                  <a:lnTo>
                    <a:pt x="6159" y="40716"/>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4" name="Google Shape;1194;p31"/>
            <p:cNvSpPr/>
            <p:nvPr/>
          </p:nvSpPr>
          <p:spPr>
            <a:xfrm>
              <a:off x="10382062" y="6380524"/>
              <a:ext cx="15240" cy="50165"/>
            </a:xfrm>
            <a:custGeom>
              <a:avLst/>
              <a:gdLst/>
              <a:ahLst/>
              <a:cxnLst/>
              <a:rect l="l" t="t" r="r" b="b"/>
              <a:pathLst>
                <a:path w="15240" h="50164" extrusionOk="0">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extrusionOk="0">
                  <a:moveTo>
                    <a:pt x="9347" y="4648"/>
                  </a:moveTo>
                  <a:lnTo>
                    <a:pt x="9486" y="9207"/>
                  </a:lnTo>
                  <a:lnTo>
                    <a:pt x="9631" y="9207"/>
                  </a:lnTo>
                  <a:lnTo>
                    <a:pt x="9347" y="4648"/>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5" name="Google Shape;1195;p31"/>
            <p:cNvSpPr/>
            <p:nvPr/>
          </p:nvSpPr>
          <p:spPr>
            <a:xfrm>
              <a:off x="10387749" y="6330721"/>
              <a:ext cx="8255" cy="48260"/>
            </a:xfrm>
            <a:custGeom>
              <a:avLst/>
              <a:gdLst/>
              <a:ahLst/>
              <a:cxnLst/>
              <a:rect l="l" t="t" r="r" b="b"/>
              <a:pathLst>
                <a:path w="8254" h="48260" extrusionOk="0">
                  <a:moveTo>
                    <a:pt x="1612" y="1320"/>
                  </a:moveTo>
                  <a:lnTo>
                    <a:pt x="0" y="0"/>
                  </a:lnTo>
                  <a:lnTo>
                    <a:pt x="1612" y="1333"/>
                  </a:lnTo>
                  <a:close/>
                </a:path>
                <a:path w="8254" h="48260" extrusionOk="0">
                  <a:moveTo>
                    <a:pt x="3162" y="2730"/>
                  </a:moveTo>
                  <a:lnTo>
                    <a:pt x="1612" y="1333"/>
                  </a:lnTo>
                  <a:lnTo>
                    <a:pt x="3162" y="2743"/>
                  </a:lnTo>
                  <a:close/>
                </a:path>
                <a:path w="8254" h="48260" extrusionOk="0">
                  <a:moveTo>
                    <a:pt x="3797" y="40551"/>
                  </a:moveTo>
                  <a:lnTo>
                    <a:pt x="3594" y="43586"/>
                  </a:lnTo>
                  <a:lnTo>
                    <a:pt x="3479" y="46609"/>
                  </a:lnTo>
                  <a:lnTo>
                    <a:pt x="3479" y="48107"/>
                  </a:lnTo>
                  <a:lnTo>
                    <a:pt x="3606" y="46482"/>
                  </a:lnTo>
                  <a:lnTo>
                    <a:pt x="3708" y="43421"/>
                  </a:lnTo>
                  <a:lnTo>
                    <a:pt x="3708" y="41973"/>
                  </a:lnTo>
                  <a:lnTo>
                    <a:pt x="3797" y="40551"/>
                  </a:lnTo>
                  <a:close/>
                </a:path>
                <a:path w="8254" h="48260" extrusionOk="0">
                  <a:moveTo>
                    <a:pt x="6235" y="5778"/>
                  </a:moveTo>
                  <a:lnTo>
                    <a:pt x="4660" y="4191"/>
                  </a:lnTo>
                  <a:lnTo>
                    <a:pt x="3162" y="2743"/>
                  </a:lnTo>
                  <a:lnTo>
                    <a:pt x="6235" y="5778"/>
                  </a:lnTo>
                  <a:close/>
                </a:path>
                <a:path w="8254" h="48260" extrusionOk="0">
                  <a:moveTo>
                    <a:pt x="7759" y="7467"/>
                  </a:moveTo>
                  <a:lnTo>
                    <a:pt x="6235" y="5778"/>
                  </a:lnTo>
                  <a:lnTo>
                    <a:pt x="7759" y="748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6" name="Google Shape;1196;p31"/>
            <p:cNvSpPr/>
            <p:nvPr/>
          </p:nvSpPr>
          <p:spPr>
            <a:xfrm>
              <a:off x="10382055" y="6330731"/>
              <a:ext cx="15240" cy="50165"/>
            </a:xfrm>
            <a:custGeom>
              <a:avLst/>
              <a:gdLst/>
              <a:ahLst/>
              <a:cxnLst/>
              <a:rect l="l" t="t" r="r" b="b"/>
              <a:pathLst>
                <a:path w="15240" h="50164" extrusionOk="0">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extrusionOk="0">
                  <a:moveTo>
                    <a:pt x="9631" y="40538"/>
                  </a:moveTo>
                  <a:lnTo>
                    <a:pt x="9486" y="40538"/>
                  </a:lnTo>
                  <a:lnTo>
                    <a:pt x="9359" y="44831"/>
                  </a:lnTo>
                  <a:lnTo>
                    <a:pt x="9631" y="40538"/>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7" name="Google Shape;1197;p31"/>
            <p:cNvSpPr/>
            <p:nvPr/>
          </p:nvSpPr>
          <p:spPr>
            <a:xfrm>
              <a:off x="10399167" y="6446951"/>
              <a:ext cx="1905" cy="1270"/>
            </a:xfrm>
            <a:custGeom>
              <a:avLst/>
              <a:gdLst/>
              <a:ahLst/>
              <a:cxnLst/>
              <a:rect l="l" t="t" r="r" b="b"/>
              <a:pathLst>
                <a:path w="1904" h="1270" extrusionOk="0">
                  <a:moveTo>
                    <a:pt x="1498" y="0"/>
                  </a:moveTo>
                  <a:lnTo>
                    <a:pt x="0" y="1231"/>
                  </a:lnTo>
                  <a:lnTo>
                    <a:pt x="1498"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8" name="Google Shape;1198;p31"/>
            <p:cNvSpPr/>
            <p:nvPr/>
          </p:nvSpPr>
          <p:spPr>
            <a:xfrm>
              <a:off x="10396011" y="6443036"/>
              <a:ext cx="19685" cy="25400"/>
            </a:xfrm>
            <a:custGeom>
              <a:avLst/>
              <a:gdLst/>
              <a:ahLst/>
              <a:cxnLst/>
              <a:rect l="l" t="t" r="r" b="b"/>
              <a:pathLst>
                <a:path w="19684" h="25400" extrusionOk="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9" name="Google Shape;1199;p31"/>
            <p:cNvSpPr/>
            <p:nvPr/>
          </p:nvSpPr>
          <p:spPr>
            <a:xfrm>
              <a:off x="10414835" y="6340154"/>
              <a:ext cx="3175" cy="11430"/>
            </a:xfrm>
            <a:custGeom>
              <a:avLst/>
              <a:gdLst/>
              <a:ahLst/>
              <a:cxnLst/>
              <a:rect l="l" t="t" r="r" b="b"/>
              <a:pathLst>
                <a:path w="3175" h="11429" extrusionOk="0">
                  <a:moveTo>
                    <a:pt x="1206" y="6032"/>
                  </a:moveTo>
                  <a:lnTo>
                    <a:pt x="457" y="8851"/>
                  </a:lnTo>
                  <a:lnTo>
                    <a:pt x="254" y="9855"/>
                  </a:lnTo>
                  <a:lnTo>
                    <a:pt x="0" y="10833"/>
                  </a:lnTo>
                  <a:lnTo>
                    <a:pt x="266" y="9855"/>
                  </a:lnTo>
                  <a:lnTo>
                    <a:pt x="469" y="8851"/>
                  </a:lnTo>
                  <a:lnTo>
                    <a:pt x="1206" y="6032"/>
                  </a:lnTo>
                  <a:close/>
                </a:path>
                <a:path w="3175" h="11429" extrusionOk="0">
                  <a:moveTo>
                    <a:pt x="1859" y="3781"/>
                  </a:moveTo>
                  <a:lnTo>
                    <a:pt x="1723" y="4203"/>
                  </a:lnTo>
                  <a:lnTo>
                    <a:pt x="1206" y="6032"/>
                  </a:lnTo>
                  <a:lnTo>
                    <a:pt x="1859" y="3781"/>
                  </a:lnTo>
                  <a:close/>
                </a:path>
                <a:path w="3175" h="11429" extrusionOk="0">
                  <a:moveTo>
                    <a:pt x="3048" y="0"/>
                  </a:moveTo>
                  <a:lnTo>
                    <a:pt x="1859" y="3781"/>
                  </a:lnTo>
                  <a:lnTo>
                    <a:pt x="2311" y="2387"/>
                  </a:lnTo>
                  <a:lnTo>
                    <a:pt x="3048"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00" name="Google Shape;1200;p31"/>
            <p:cNvSpPr/>
            <p:nvPr/>
          </p:nvSpPr>
          <p:spPr>
            <a:xfrm>
              <a:off x="10400409" y="6317929"/>
              <a:ext cx="19685" cy="33655"/>
            </a:xfrm>
            <a:custGeom>
              <a:avLst/>
              <a:gdLst/>
              <a:ahLst/>
              <a:cxnLst/>
              <a:rect l="l" t="t" r="r" b="b"/>
              <a:pathLst>
                <a:path w="19684" h="33654" extrusionOk="0">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01" name="Google Shape;1201;p31"/>
            <p:cNvSpPr/>
            <p:nvPr/>
          </p:nvSpPr>
          <p:spPr>
            <a:xfrm>
              <a:off x="10465042" y="6460286"/>
              <a:ext cx="5715" cy="8890"/>
            </a:xfrm>
            <a:custGeom>
              <a:avLst/>
              <a:gdLst/>
              <a:ahLst/>
              <a:cxnLst/>
              <a:rect l="l" t="t" r="r" b="b"/>
              <a:pathLst>
                <a:path w="5715" h="8889" extrusionOk="0">
                  <a:moveTo>
                    <a:pt x="1524" y="6553"/>
                  </a:moveTo>
                  <a:lnTo>
                    <a:pt x="508" y="7975"/>
                  </a:lnTo>
                  <a:lnTo>
                    <a:pt x="0" y="8636"/>
                  </a:lnTo>
                  <a:lnTo>
                    <a:pt x="520" y="7975"/>
                  </a:lnTo>
                  <a:lnTo>
                    <a:pt x="1524" y="6553"/>
                  </a:lnTo>
                  <a:close/>
                </a:path>
                <a:path w="5715" h="8889" extrusionOk="0">
                  <a:moveTo>
                    <a:pt x="4483" y="2336"/>
                  </a:moveTo>
                  <a:lnTo>
                    <a:pt x="1524" y="6553"/>
                  </a:lnTo>
                  <a:lnTo>
                    <a:pt x="3390" y="3924"/>
                  </a:lnTo>
                  <a:lnTo>
                    <a:pt x="4483" y="2336"/>
                  </a:lnTo>
                  <a:close/>
                </a:path>
                <a:path w="5715" h="8889" extrusionOk="0">
                  <a:moveTo>
                    <a:pt x="5537" y="711"/>
                  </a:moveTo>
                  <a:lnTo>
                    <a:pt x="5321" y="495"/>
                  </a:lnTo>
                  <a:lnTo>
                    <a:pt x="4699" y="0"/>
                  </a:lnTo>
                  <a:lnTo>
                    <a:pt x="5105" y="355"/>
                  </a:lnTo>
                  <a:lnTo>
                    <a:pt x="5537" y="723"/>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02" name="Google Shape;1202;p31"/>
            <p:cNvSpPr/>
            <p:nvPr/>
          </p:nvSpPr>
          <p:spPr>
            <a:xfrm>
              <a:off x="10449519" y="6446133"/>
              <a:ext cx="21590" cy="24765"/>
            </a:xfrm>
            <a:custGeom>
              <a:avLst/>
              <a:gdLst/>
              <a:ahLst/>
              <a:cxnLst/>
              <a:rect l="l" t="t" r="r" b="b"/>
              <a:pathLst>
                <a:path w="21590" h="24764" extrusionOk="0">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03" name="Google Shape;1203;p31"/>
            <p:cNvSpPr/>
            <p:nvPr/>
          </p:nvSpPr>
          <p:spPr>
            <a:xfrm>
              <a:off x="10442905" y="6282588"/>
              <a:ext cx="22225" cy="14604"/>
            </a:xfrm>
            <a:custGeom>
              <a:avLst/>
              <a:gdLst/>
              <a:ahLst/>
              <a:cxnLst/>
              <a:rect l="l" t="t" r="r" b="b"/>
              <a:pathLst>
                <a:path w="22225" h="14604" extrusionOk="0">
                  <a:moveTo>
                    <a:pt x="12" y="14097"/>
                  </a:moveTo>
                  <a:close/>
                </a:path>
                <a:path w="22225" h="14604" extrusionOk="0">
                  <a:moveTo>
                    <a:pt x="15684" y="1435"/>
                  </a:moveTo>
                  <a:lnTo>
                    <a:pt x="14401" y="0"/>
                  </a:lnTo>
                  <a:lnTo>
                    <a:pt x="15684" y="1435"/>
                  </a:lnTo>
                  <a:close/>
                </a:path>
                <a:path w="22225" h="14604" extrusionOk="0">
                  <a:moveTo>
                    <a:pt x="18161" y="4368"/>
                  </a:moveTo>
                  <a:lnTo>
                    <a:pt x="16929" y="2870"/>
                  </a:lnTo>
                  <a:lnTo>
                    <a:pt x="15684" y="1435"/>
                  </a:lnTo>
                  <a:lnTo>
                    <a:pt x="18161" y="4368"/>
                  </a:lnTo>
                  <a:close/>
                </a:path>
                <a:path w="22225" h="14604" extrusionOk="0">
                  <a:moveTo>
                    <a:pt x="21209" y="8280"/>
                  </a:moveTo>
                  <a:lnTo>
                    <a:pt x="20066" y="6756"/>
                  </a:lnTo>
                  <a:lnTo>
                    <a:pt x="21209" y="8280"/>
                  </a:lnTo>
                  <a:close/>
                </a:path>
                <a:path w="22225" h="14604" extrusionOk="0">
                  <a:moveTo>
                    <a:pt x="21704" y="8877"/>
                  </a:moveTo>
                  <a:lnTo>
                    <a:pt x="21475" y="8559"/>
                  </a:lnTo>
                  <a:lnTo>
                    <a:pt x="21209" y="8280"/>
                  </a:lnTo>
                  <a:lnTo>
                    <a:pt x="21463" y="8572"/>
                  </a:lnTo>
                  <a:lnTo>
                    <a:pt x="21691" y="889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04" name="Google Shape;1204;p31"/>
            <p:cNvSpPr/>
            <p:nvPr/>
          </p:nvSpPr>
          <p:spPr>
            <a:xfrm>
              <a:off x="10442910" y="6282592"/>
              <a:ext cx="22225" cy="23495"/>
            </a:xfrm>
            <a:custGeom>
              <a:avLst/>
              <a:gdLst/>
              <a:ahLst/>
              <a:cxnLst/>
              <a:rect l="l" t="t" r="r" b="b"/>
              <a:pathLst>
                <a:path w="22225" h="23495" extrusionOk="0">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05" name="Google Shape;1205;p31"/>
            <p:cNvSpPr/>
            <p:nvPr/>
          </p:nvSpPr>
          <p:spPr>
            <a:xfrm>
              <a:off x="10497751" y="6353609"/>
              <a:ext cx="6350" cy="10795"/>
            </a:xfrm>
            <a:custGeom>
              <a:avLst/>
              <a:gdLst/>
              <a:ahLst/>
              <a:cxnLst/>
              <a:rect l="l" t="t" r="r" b="b"/>
              <a:pathLst>
                <a:path w="6350" h="10795" extrusionOk="0">
                  <a:moveTo>
                    <a:pt x="1184" y="7898"/>
                  </a:moveTo>
                  <a:lnTo>
                    <a:pt x="622" y="9042"/>
                  </a:lnTo>
                  <a:lnTo>
                    <a:pt x="0" y="10528"/>
                  </a:lnTo>
                  <a:lnTo>
                    <a:pt x="635" y="9042"/>
                  </a:lnTo>
                  <a:lnTo>
                    <a:pt x="1184" y="7898"/>
                  </a:lnTo>
                  <a:close/>
                </a:path>
                <a:path w="6350" h="10795" extrusionOk="0">
                  <a:moveTo>
                    <a:pt x="6019" y="0"/>
                  </a:moveTo>
                  <a:lnTo>
                    <a:pt x="4203" y="2362"/>
                  </a:lnTo>
                  <a:lnTo>
                    <a:pt x="2628" y="4889"/>
                  </a:lnTo>
                  <a:lnTo>
                    <a:pt x="4216" y="2362"/>
                  </a:lnTo>
                  <a:lnTo>
                    <a:pt x="6019"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06" name="Google Shape;1206;p31"/>
            <p:cNvSpPr/>
            <p:nvPr/>
          </p:nvSpPr>
          <p:spPr>
            <a:xfrm>
              <a:off x="10488887" y="6330723"/>
              <a:ext cx="15240" cy="50165"/>
            </a:xfrm>
            <a:custGeom>
              <a:avLst/>
              <a:gdLst/>
              <a:ahLst/>
              <a:cxnLst/>
              <a:rect l="l" t="t" r="r" b="b"/>
              <a:pathLst>
                <a:path w="15240" h="50164" extrusionOk="0">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07" name="Google Shape;1207;p31"/>
            <p:cNvSpPr/>
            <p:nvPr/>
          </p:nvSpPr>
          <p:spPr>
            <a:xfrm>
              <a:off x="10497744" y="6396799"/>
              <a:ext cx="3175" cy="5715"/>
            </a:xfrm>
            <a:custGeom>
              <a:avLst/>
              <a:gdLst/>
              <a:ahLst/>
              <a:cxnLst/>
              <a:rect l="l" t="t" r="r" b="b"/>
              <a:pathLst>
                <a:path w="3175" h="5714" extrusionOk="0">
                  <a:moveTo>
                    <a:pt x="0" y="0"/>
                  </a:moveTo>
                  <a:lnTo>
                    <a:pt x="634" y="1511"/>
                  </a:lnTo>
                  <a:lnTo>
                    <a:pt x="2641" y="5664"/>
                  </a:lnTo>
                  <a:lnTo>
                    <a:pt x="634" y="1498"/>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08" name="Google Shape;1208;p31"/>
            <p:cNvSpPr/>
            <p:nvPr/>
          </p:nvSpPr>
          <p:spPr>
            <a:xfrm>
              <a:off x="10488887" y="6380458"/>
              <a:ext cx="15240" cy="50165"/>
            </a:xfrm>
            <a:custGeom>
              <a:avLst/>
              <a:gdLst/>
              <a:ahLst/>
              <a:cxnLst/>
              <a:rect l="l" t="t" r="r" b="b"/>
              <a:pathLst>
                <a:path w="15240" h="50164" extrusionOk="0">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09" name="Google Shape;1209;p31"/>
            <p:cNvSpPr/>
            <p:nvPr/>
          </p:nvSpPr>
          <p:spPr>
            <a:xfrm>
              <a:off x="10459607" y="6335444"/>
              <a:ext cx="6985" cy="13335"/>
            </a:xfrm>
            <a:custGeom>
              <a:avLst/>
              <a:gdLst/>
              <a:ahLst/>
              <a:cxnLst/>
              <a:rect l="l" t="t" r="r" b="b"/>
              <a:pathLst>
                <a:path w="6984" h="13335" extrusionOk="0">
                  <a:moveTo>
                    <a:pt x="2237" y="7905"/>
                  </a:moveTo>
                  <a:lnTo>
                    <a:pt x="1835" y="8712"/>
                  </a:lnTo>
                  <a:lnTo>
                    <a:pt x="858" y="10782"/>
                  </a:lnTo>
                  <a:lnTo>
                    <a:pt x="0" y="12903"/>
                  </a:lnTo>
                  <a:lnTo>
                    <a:pt x="869" y="10769"/>
                  </a:lnTo>
                  <a:lnTo>
                    <a:pt x="2237" y="7905"/>
                  </a:lnTo>
                  <a:close/>
                </a:path>
                <a:path w="6984" h="13335" extrusionOk="0">
                  <a:moveTo>
                    <a:pt x="6616" y="0"/>
                  </a:moveTo>
                  <a:lnTo>
                    <a:pt x="5250" y="2158"/>
                  </a:lnTo>
                  <a:lnTo>
                    <a:pt x="4000" y="4368"/>
                  </a:lnTo>
                  <a:lnTo>
                    <a:pt x="5265" y="2146"/>
                  </a:lnTo>
                  <a:lnTo>
                    <a:pt x="6616"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10" name="Google Shape;1210;p31"/>
            <p:cNvSpPr/>
            <p:nvPr/>
          </p:nvSpPr>
          <p:spPr>
            <a:xfrm>
              <a:off x="10448885" y="6314823"/>
              <a:ext cx="17780" cy="35560"/>
            </a:xfrm>
            <a:custGeom>
              <a:avLst/>
              <a:gdLst/>
              <a:ahLst/>
              <a:cxnLst/>
              <a:rect l="l" t="t" r="r" b="b"/>
              <a:pathLst>
                <a:path w="17779" h="35560" extrusionOk="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11" name="Google Shape;1211;p31"/>
            <p:cNvSpPr/>
            <p:nvPr/>
          </p:nvSpPr>
          <p:spPr>
            <a:xfrm>
              <a:off x="10457303" y="6478342"/>
              <a:ext cx="9525" cy="7620"/>
            </a:xfrm>
            <a:custGeom>
              <a:avLst/>
              <a:gdLst/>
              <a:ahLst/>
              <a:cxnLst/>
              <a:rect l="l" t="t" r="r" b="b"/>
              <a:pathLst>
                <a:path w="9525" h="7620" extrusionOk="0">
                  <a:moveTo>
                    <a:pt x="9169" y="6984"/>
                  </a:moveTo>
                  <a:close/>
                </a:path>
                <a:path w="9525" h="7620" extrusionOk="0">
                  <a:moveTo>
                    <a:pt x="7594" y="5892"/>
                  </a:moveTo>
                  <a:lnTo>
                    <a:pt x="9151" y="6984"/>
                  </a:lnTo>
                  <a:lnTo>
                    <a:pt x="7594" y="5892"/>
                  </a:lnTo>
                  <a:close/>
                </a:path>
                <a:path w="9525" h="7620" extrusionOk="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12" name="Google Shape;1212;p31"/>
            <p:cNvSpPr/>
            <p:nvPr/>
          </p:nvSpPr>
          <p:spPr>
            <a:xfrm>
              <a:off x="10442909" y="6478347"/>
              <a:ext cx="24130" cy="21590"/>
            </a:xfrm>
            <a:custGeom>
              <a:avLst/>
              <a:gdLst/>
              <a:ahLst/>
              <a:cxnLst/>
              <a:rect l="l" t="t" r="r" b="b"/>
              <a:pathLst>
                <a:path w="24129" h="21589" extrusionOk="0">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213" name="Google Shape;1213;p31"/>
          <p:cNvGrpSpPr/>
          <p:nvPr/>
        </p:nvGrpSpPr>
        <p:grpSpPr>
          <a:xfrm>
            <a:off x="10654982" y="6224940"/>
            <a:ext cx="1092835" cy="283936"/>
            <a:chOff x="10654982" y="6224940"/>
            <a:chExt cx="1092835" cy="283936"/>
          </a:xfrm>
        </p:grpSpPr>
        <p:sp>
          <p:nvSpPr>
            <p:cNvPr id="1214" name="Google Shape;1214;p31"/>
            <p:cNvSpPr/>
            <p:nvPr/>
          </p:nvSpPr>
          <p:spPr>
            <a:xfrm>
              <a:off x="11100362" y="6224940"/>
              <a:ext cx="77470" cy="22225"/>
            </a:xfrm>
            <a:custGeom>
              <a:avLst/>
              <a:gdLst/>
              <a:ahLst/>
              <a:cxnLst/>
              <a:rect l="l" t="t" r="r" b="b"/>
              <a:pathLst>
                <a:path w="77470" h="22225" extrusionOk="0">
                  <a:moveTo>
                    <a:pt x="76873" y="0"/>
                  </a:moveTo>
                  <a:lnTo>
                    <a:pt x="0" y="8915"/>
                  </a:lnTo>
                  <a:lnTo>
                    <a:pt x="0" y="21767"/>
                  </a:lnTo>
                  <a:lnTo>
                    <a:pt x="76873" y="21767"/>
                  </a:lnTo>
                  <a:lnTo>
                    <a:pt x="76873" y="0"/>
                  </a:lnTo>
                  <a:close/>
                </a:path>
              </a:pathLst>
            </a:custGeom>
            <a:solidFill>
              <a:srgbClr val="86C66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15" name="Google Shape;1215;p31"/>
            <p:cNvSpPr/>
            <p:nvPr/>
          </p:nvSpPr>
          <p:spPr>
            <a:xfrm>
              <a:off x="10654982" y="6261861"/>
              <a:ext cx="1092835" cy="247015"/>
            </a:xfrm>
            <a:custGeom>
              <a:avLst/>
              <a:gdLst/>
              <a:ahLst/>
              <a:cxnLst/>
              <a:rect l="l" t="t" r="r" b="b"/>
              <a:pathLst>
                <a:path w="1092834" h="247015" extrusionOk="0">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extrusionOk="0">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extrusionOk="0">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extrusionOk="0">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extrusionOk="0">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extrusionOk="0">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extrusionOk="0">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extrusionOk="0">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extrusionOk="0">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extrusionOk="0">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extrusionOk="0">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extrusionOk="0">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extrusionOk="0">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extrusionOk="0">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extrusionOk="0">
                  <a:moveTo>
                    <a:pt x="857465" y="1752"/>
                  </a:moveTo>
                  <a:lnTo>
                    <a:pt x="834923" y="1752"/>
                  </a:lnTo>
                  <a:lnTo>
                    <a:pt x="834923" y="104203"/>
                  </a:lnTo>
                  <a:lnTo>
                    <a:pt x="857465" y="104203"/>
                  </a:lnTo>
                  <a:lnTo>
                    <a:pt x="857465" y="1752"/>
                  </a:lnTo>
                  <a:close/>
                </a:path>
                <a:path w="1092834" h="247015" extrusionOk="0">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extrusionOk="0">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216" name="Google Shape;1216;p31"/>
          <p:cNvPicPr preferRelativeResize="0"/>
          <p:nvPr/>
        </p:nvPicPr>
        <p:blipFill rotWithShape="1">
          <a:blip r:embed="rId8">
            <a:alphaModFix/>
          </a:blip>
          <a:srcRect/>
          <a:stretch/>
        </p:blipFill>
        <p:spPr>
          <a:xfrm>
            <a:off x="987768" y="6002540"/>
            <a:ext cx="725765" cy="631734"/>
          </a:xfrm>
          <a:prstGeom prst="rect">
            <a:avLst/>
          </a:prstGeom>
          <a:noFill/>
          <a:ln>
            <a:noFill/>
          </a:ln>
        </p:spPr>
      </p:pic>
      <p:sp>
        <p:nvSpPr>
          <p:cNvPr id="1217" name="Google Shape;1217;p31"/>
          <p:cNvSpPr/>
          <p:nvPr/>
        </p:nvSpPr>
        <p:spPr>
          <a:xfrm>
            <a:off x="4851006" y="1980120"/>
            <a:ext cx="3098165" cy="807720"/>
          </a:xfrm>
          <a:custGeom>
            <a:avLst/>
            <a:gdLst/>
            <a:ahLst/>
            <a:cxnLst/>
            <a:rect l="l" t="t" r="r" b="b"/>
            <a:pathLst>
              <a:path w="3098165" h="807719" extrusionOk="0">
                <a:moveTo>
                  <a:pt x="3097758" y="0"/>
                </a:moveTo>
                <a:lnTo>
                  <a:pt x="0" y="0"/>
                </a:lnTo>
                <a:lnTo>
                  <a:pt x="0" y="807224"/>
                </a:lnTo>
                <a:lnTo>
                  <a:pt x="3097758" y="807224"/>
                </a:lnTo>
                <a:lnTo>
                  <a:pt x="3097758" y="0"/>
                </a:lnTo>
                <a:close/>
              </a:path>
            </a:pathLst>
          </a:custGeom>
          <a:solidFill>
            <a:srgbClr val="00AF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18" name="Google Shape;1218;p31"/>
          <p:cNvSpPr txBox="1"/>
          <p:nvPr/>
        </p:nvSpPr>
        <p:spPr>
          <a:xfrm>
            <a:off x="5701495" y="2217640"/>
            <a:ext cx="1397000" cy="28448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700"/>
              <a:buFont typeface="Arial"/>
              <a:buNone/>
            </a:pPr>
            <a:r>
              <a:rPr lang="en-US" sz="1700" b="1" i="0" u="none" strike="noStrike" cap="none">
                <a:solidFill>
                  <a:srgbClr val="FFFFFF"/>
                </a:solidFill>
                <a:latin typeface="Helvetica Neue"/>
                <a:ea typeface="Helvetica Neue"/>
                <a:cs typeface="Helvetica Neue"/>
                <a:sym typeface="Helvetica Neue"/>
              </a:rPr>
              <a:t>Abus sexuel</a:t>
            </a:r>
            <a:endParaRPr sz="1700" b="0" i="0" u="none" strike="noStrike" cap="none">
              <a:solidFill>
                <a:schemeClr val="dk1"/>
              </a:solidFill>
              <a:latin typeface="Helvetica Neue"/>
              <a:ea typeface="Helvetica Neue"/>
              <a:cs typeface="Helvetica Neue"/>
              <a:sym typeface="Helvetica Neue"/>
            </a:endParaRPr>
          </a:p>
        </p:txBody>
      </p:sp>
      <p:sp>
        <p:nvSpPr>
          <p:cNvPr id="1219" name="Google Shape;1219;p31"/>
          <p:cNvSpPr/>
          <p:nvPr/>
        </p:nvSpPr>
        <p:spPr>
          <a:xfrm>
            <a:off x="4851006" y="1980120"/>
            <a:ext cx="3098165" cy="807720"/>
          </a:xfrm>
          <a:custGeom>
            <a:avLst/>
            <a:gdLst/>
            <a:ahLst/>
            <a:cxnLst/>
            <a:rect l="l" t="t" r="r" b="b"/>
            <a:pathLst>
              <a:path w="3098165" h="807719" extrusionOk="0">
                <a:moveTo>
                  <a:pt x="0" y="807224"/>
                </a:moveTo>
                <a:lnTo>
                  <a:pt x="3097758" y="807224"/>
                </a:lnTo>
                <a:lnTo>
                  <a:pt x="3097758" y="0"/>
                </a:lnTo>
                <a:lnTo>
                  <a:pt x="0" y="0"/>
                </a:lnTo>
                <a:lnTo>
                  <a:pt x="0" y="807224"/>
                </a:lnTo>
                <a:close/>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20" name="Google Shape;1220;p31"/>
          <p:cNvSpPr txBox="1"/>
          <p:nvPr/>
        </p:nvSpPr>
        <p:spPr>
          <a:xfrm>
            <a:off x="1786654" y="2218466"/>
            <a:ext cx="2321111" cy="274434"/>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700"/>
              <a:buFont typeface="Arial"/>
              <a:buNone/>
            </a:pPr>
            <a:r>
              <a:rPr lang="en-US" sz="1700" b="1" i="0" u="none" strike="noStrike" cap="none">
                <a:solidFill>
                  <a:srgbClr val="00AF7C"/>
                </a:solidFill>
                <a:latin typeface="Helvetica Neue"/>
                <a:ea typeface="Helvetica Neue"/>
                <a:cs typeface="Helvetica Neue"/>
                <a:sym typeface="Helvetica Neue"/>
              </a:rPr>
              <a:t>Exploitation sexuelle</a:t>
            </a:r>
            <a:endParaRPr sz="1700" b="0" i="0" u="none" strike="noStrike" cap="none">
              <a:solidFill>
                <a:schemeClr val="dk1"/>
              </a:solidFill>
              <a:latin typeface="Helvetica Neue"/>
              <a:ea typeface="Helvetica Neue"/>
              <a:cs typeface="Helvetica Neue"/>
              <a:sym typeface="Helvetica Neue"/>
            </a:endParaRPr>
          </a:p>
        </p:txBody>
      </p:sp>
      <p:sp>
        <p:nvSpPr>
          <p:cNvPr id="1221" name="Google Shape;1221;p31"/>
          <p:cNvSpPr/>
          <p:nvPr/>
        </p:nvSpPr>
        <p:spPr>
          <a:xfrm>
            <a:off x="1227620" y="1980120"/>
            <a:ext cx="3098165" cy="807720"/>
          </a:xfrm>
          <a:custGeom>
            <a:avLst/>
            <a:gdLst/>
            <a:ahLst/>
            <a:cxnLst/>
            <a:rect l="l" t="t" r="r" b="b"/>
            <a:pathLst>
              <a:path w="3098165" h="807719" extrusionOk="0">
                <a:moveTo>
                  <a:pt x="0" y="807224"/>
                </a:moveTo>
                <a:lnTo>
                  <a:pt x="3097758" y="807224"/>
                </a:lnTo>
                <a:lnTo>
                  <a:pt x="3097758" y="0"/>
                </a:lnTo>
                <a:lnTo>
                  <a:pt x="0" y="0"/>
                </a:lnTo>
                <a:lnTo>
                  <a:pt x="0" y="807224"/>
                </a:lnTo>
                <a:close/>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222" name="Google Shape;1222;p31"/>
          <p:cNvGrpSpPr/>
          <p:nvPr/>
        </p:nvGrpSpPr>
        <p:grpSpPr>
          <a:xfrm>
            <a:off x="1233001" y="4389090"/>
            <a:ext cx="10935335" cy="157480"/>
            <a:chOff x="1233001" y="4389090"/>
            <a:chExt cx="10935335" cy="157480"/>
          </a:xfrm>
        </p:grpSpPr>
        <p:sp>
          <p:nvSpPr>
            <p:cNvPr id="1223" name="Google Shape;1223;p31"/>
            <p:cNvSpPr/>
            <p:nvPr/>
          </p:nvSpPr>
          <p:spPr>
            <a:xfrm>
              <a:off x="1233001" y="4467339"/>
              <a:ext cx="10935335" cy="0"/>
            </a:xfrm>
            <a:custGeom>
              <a:avLst/>
              <a:gdLst/>
              <a:ahLst/>
              <a:cxnLst/>
              <a:rect l="l" t="t" r="r" b="b"/>
              <a:pathLst>
                <a:path w="10935335" h="120000" extrusionOk="0">
                  <a:moveTo>
                    <a:pt x="0" y="0"/>
                  </a:moveTo>
                  <a:lnTo>
                    <a:pt x="10935004" y="0"/>
                  </a:lnTo>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24" name="Google Shape;1224;p31"/>
            <p:cNvSpPr/>
            <p:nvPr/>
          </p:nvSpPr>
          <p:spPr>
            <a:xfrm>
              <a:off x="1233001" y="4389090"/>
              <a:ext cx="122555" cy="157480"/>
            </a:xfrm>
            <a:custGeom>
              <a:avLst/>
              <a:gdLst/>
              <a:ahLst/>
              <a:cxnLst/>
              <a:rect l="l" t="t" r="r" b="b"/>
              <a:pathLst>
                <a:path w="122555" h="157479" extrusionOk="0">
                  <a:moveTo>
                    <a:pt x="0" y="0"/>
                  </a:moveTo>
                  <a:lnTo>
                    <a:pt x="0" y="156997"/>
                  </a:lnTo>
                  <a:lnTo>
                    <a:pt x="122364" y="78498"/>
                  </a:lnTo>
                  <a:lnTo>
                    <a:pt x="0" y="0"/>
                  </a:lnTo>
                  <a:close/>
                </a:path>
              </a:pathLst>
            </a:custGeom>
            <a:solidFill>
              <a:srgbClr val="00AF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225" name="Google Shape;1225;p31"/>
          <p:cNvSpPr txBox="1"/>
          <p:nvPr/>
        </p:nvSpPr>
        <p:spPr>
          <a:xfrm>
            <a:off x="1220299" y="3201904"/>
            <a:ext cx="9707245" cy="609600"/>
          </a:xfrm>
          <a:prstGeom prst="rect">
            <a:avLst/>
          </a:prstGeom>
          <a:noFill/>
          <a:ln>
            <a:noFill/>
          </a:ln>
        </p:spPr>
        <p:txBody>
          <a:bodyPr spcFirstLastPara="1" wrap="square" lIns="0" tIns="12700" rIns="0" bIns="0" anchor="t" anchorCtr="0">
            <a:spAutoFit/>
          </a:bodyPr>
          <a:lstStyle/>
          <a:p>
            <a:pPr marL="12700" marR="5080" lvl="0" indent="0" algn="l" rtl="0">
              <a:lnSpc>
                <a:spcPct val="112700"/>
              </a:lnSpc>
              <a:spcBef>
                <a:spcPts val="0"/>
              </a:spcBef>
              <a:spcAft>
                <a:spcPts val="0"/>
              </a:spcAft>
              <a:buClr>
                <a:srgbClr val="000000"/>
              </a:buClr>
              <a:buSzPts val="1700"/>
              <a:buFont typeface="Arial"/>
              <a:buNone/>
            </a:pPr>
            <a:r>
              <a:rPr lang="en-US" sz="1700" b="0" i="0" u="none" strike="noStrike" cap="none">
                <a:solidFill>
                  <a:srgbClr val="2D5C9E"/>
                </a:solidFill>
                <a:latin typeface="Helvetica Neue"/>
                <a:ea typeface="Helvetica Neue"/>
                <a:cs typeface="Helvetica Neue"/>
                <a:sym typeface="Helvetica Neue"/>
              </a:rPr>
              <a:t>L'intrusion physique ou menacée de nature sexuelle, que ce soit par la force ou dans des conditions inégales ou coercitives.</a:t>
            </a:r>
            <a:endParaRPr sz="1700" b="0" i="0" u="none" strike="noStrike" cap="none">
              <a:solidFill>
                <a:schemeClr val="dk1"/>
              </a:solidFill>
              <a:latin typeface="Helvetica Neue"/>
              <a:ea typeface="Helvetica Neue"/>
              <a:cs typeface="Helvetica Neue"/>
              <a:sym typeface="Helvetica Neue"/>
            </a:endParaRPr>
          </a:p>
        </p:txBody>
      </p:sp>
      <p:sp>
        <p:nvSpPr>
          <p:cNvPr id="1226" name="Google Shape;1226;p31"/>
          <p:cNvSpPr txBox="1">
            <a:spLocks noGrp="1"/>
          </p:cNvSpPr>
          <p:nvPr>
            <p:ph type="title"/>
          </p:nvPr>
        </p:nvSpPr>
        <p:spPr>
          <a:xfrm>
            <a:off x="1220298" y="691418"/>
            <a:ext cx="6137105" cy="782265"/>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b="1">
                <a:solidFill>
                  <a:srgbClr val="2D5C9E"/>
                </a:solidFill>
                <a:latin typeface="Helvetica Neue"/>
                <a:ea typeface="Helvetica Neue"/>
                <a:cs typeface="Helvetica Neue"/>
                <a:sym typeface="Helvetica Neue"/>
              </a:rPr>
              <a:t>Termes </a:t>
            </a:r>
            <a:r>
              <a:rPr lang="en-US"/>
              <a:t>et définitions</a:t>
            </a:r>
            <a:endParaRPr/>
          </a:p>
        </p:txBody>
      </p:sp>
      <p:sp>
        <p:nvSpPr>
          <p:cNvPr id="1227" name="Google Shape;1227;p31"/>
          <p:cNvSpPr txBox="1"/>
          <p:nvPr/>
        </p:nvSpPr>
        <p:spPr>
          <a:xfrm>
            <a:off x="8880288" y="2229652"/>
            <a:ext cx="2321111" cy="274434"/>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700"/>
              <a:buFont typeface="Arial"/>
              <a:buNone/>
            </a:pPr>
            <a:r>
              <a:rPr lang="en-US" sz="1700" b="1" i="0" u="none" strike="noStrike" cap="none">
                <a:solidFill>
                  <a:srgbClr val="00AF7C"/>
                </a:solidFill>
                <a:latin typeface="Helvetica Neue"/>
                <a:ea typeface="Helvetica Neue"/>
                <a:cs typeface="Helvetica Neue"/>
                <a:sym typeface="Helvetica Neue"/>
              </a:rPr>
              <a:t>Harcèlement sexuel</a:t>
            </a:r>
            <a:endParaRPr sz="1700" b="0" i="0" u="none" strike="noStrike" cap="none">
              <a:solidFill>
                <a:schemeClr val="dk1"/>
              </a:solidFill>
              <a:latin typeface="Helvetica Neue"/>
              <a:ea typeface="Helvetica Neue"/>
              <a:cs typeface="Helvetica Neue"/>
              <a:sym typeface="Helvetica Neue"/>
            </a:endParaRPr>
          </a:p>
        </p:txBody>
      </p:sp>
      <p:sp>
        <p:nvSpPr>
          <p:cNvPr id="1228" name="Google Shape;1228;p31"/>
          <p:cNvSpPr/>
          <p:nvPr/>
        </p:nvSpPr>
        <p:spPr>
          <a:xfrm>
            <a:off x="8249210" y="1980120"/>
            <a:ext cx="3098165" cy="759479"/>
          </a:xfrm>
          <a:custGeom>
            <a:avLst/>
            <a:gdLst/>
            <a:ahLst/>
            <a:cxnLst/>
            <a:rect l="l" t="t" r="r" b="b"/>
            <a:pathLst>
              <a:path w="3098165" h="807719" extrusionOk="0">
                <a:moveTo>
                  <a:pt x="0" y="807224"/>
                </a:moveTo>
                <a:lnTo>
                  <a:pt x="3097758" y="807224"/>
                </a:lnTo>
                <a:lnTo>
                  <a:pt x="3097758" y="0"/>
                </a:lnTo>
                <a:lnTo>
                  <a:pt x="0" y="0"/>
                </a:lnTo>
                <a:lnTo>
                  <a:pt x="0" y="807224"/>
                </a:lnTo>
                <a:close/>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Shape 1232"/>
        <p:cNvGrpSpPr/>
        <p:nvPr/>
      </p:nvGrpSpPr>
      <p:grpSpPr>
        <a:xfrm>
          <a:off x="0" y="0"/>
          <a:ext cx="0" cy="0"/>
          <a:chOff x="0" y="0"/>
          <a:chExt cx="0" cy="0"/>
        </a:xfrm>
      </p:grpSpPr>
      <p:sp>
        <p:nvSpPr>
          <p:cNvPr id="1233" name="Google Shape;1233;p32"/>
          <p:cNvSpPr/>
          <p:nvPr/>
        </p:nvSpPr>
        <p:spPr>
          <a:xfrm>
            <a:off x="0" y="3708"/>
            <a:ext cx="504190" cy="6854825"/>
          </a:xfrm>
          <a:custGeom>
            <a:avLst/>
            <a:gdLst/>
            <a:ahLst/>
            <a:cxnLst/>
            <a:rect l="l" t="t" r="r" b="b"/>
            <a:pathLst>
              <a:path w="504190" h="6854825" extrusionOk="0">
                <a:moveTo>
                  <a:pt x="503999" y="0"/>
                </a:moveTo>
                <a:lnTo>
                  <a:pt x="0" y="0"/>
                </a:lnTo>
                <a:lnTo>
                  <a:pt x="0" y="6854291"/>
                </a:lnTo>
                <a:lnTo>
                  <a:pt x="503999" y="6854291"/>
                </a:lnTo>
                <a:lnTo>
                  <a:pt x="503999" y="0"/>
                </a:lnTo>
                <a:close/>
              </a:path>
            </a:pathLst>
          </a:custGeom>
          <a:solidFill>
            <a:srgbClr val="2D5C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234" name="Google Shape;1234;p32"/>
          <p:cNvGrpSpPr/>
          <p:nvPr/>
        </p:nvGrpSpPr>
        <p:grpSpPr>
          <a:xfrm>
            <a:off x="10288918" y="6230746"/>
            <a:ext cx="305562" cy="294640"/>
            <a:chOff x="10288918" y="6230746"/>
            <a:chExt cx="305562" cy="294640"/>
          </a:xfrm>
        </p:grpSpPr>
        <p:pic>
          <p:nvPicPr>
            <p:cNvPr id="1235" name="Google Shape;1235;p32"/>
            <p:cNvPicPr preferRelativeResize="0"/>
            <p:nvPr/>
          </p:nvPicPr>
          <p:blipFill rotWithShape="1">
            <a:blip r:embed="rId3">
              <a:alphaModFix/>
            </a:blip>
            <a:srcRect/>
            <a:stretch/>
          </p:blipFill>
          <p:spPr>
            <a:xfrm>
              <a:off x="10288918" y="6230746"/>
              <a:ext cx="305562" cy="294640"/>
            </a:xfrm>
            <a:prstGeom prst="rect">
              <a:avLst/>
            </a:prstGeom>
            <a:noFill/>
            <a:ln>
              <a:noFill/>
            </a:ln>
          </p:spPr>
        </p:pic>
        <p:pic>
          <p:nvPicPr>
            <p:cNvPr id="1236" name="Google Shape;1236;p32"/>
            <p:cNvPicPr preferRelativeResize="0"/>
            <p:nvPr/>
          </p:nvPicPr>
          <p:blipFill rotWithShape="1">
            <a:blip r:embed="rId4">
              <a:alphaModFix/>
            </a:blip>
            <a:srcRect/>
            <a:stretch/>
          </p:blipFill>
          <p:spPr>
            <a:xfrm>
              <a:off x="10494600" y="6363017"/>
              <a:ext cx="2596" cy="24974"/>
            </a:xfrm>
            <a:prstGeom prst="rect">
              <a:avLst/>
            </a:prstGeom>
            <a:noFill/>
            <a:ln>
              <a:noFill/>
            </a:ln>
          </p:spPr>
        </p:pic>
        <p:pic>
          <p:nvPicPr>
            <p:cNvPr id="1237" name="Google Shape;1237;p32"/>
            <p:cNvPicPr preferRelativeResize="0"/>
            <p:nvPr/>
          </p:nvPicPr>
          <p:blipFill rotWithShape="1">
            <a:blip r:embed="rId5">
              <a:alphaModFix/>
            </a:blip>
            <a:srcRect/>
            <a:stretch/>
          </p:blipFill>
          <p:spPr>
            <a:xfrm>
              <a:off x="10328376" y="6313500"/>
              <a:ext cx="62687" cy="60477"/>
            </a:xfrm>
            <a:prstGeom prst="rect">
              <a:avLst/>
            </a:prstGeom>
            <a:noFill/>
            <a:ln>
              <a:noFill/>
            </a:ln>
          </p:spPr>
        </p:pic>
        <p:pic>
          <p:nvPicPr>
            <p:cNvPr id="1238" name="Google Shape;1238;p32"/>
            <p:cNvPicPr preferRelativeResize="0"/>
            <p:nvPr/>
          </p:nvPicPr>
          <p:blipFill rotWithShape="1">
            <a:blip r:embed="rId6">
              <a:alphaModFix/>
            </a:blip>
            <a:srcRect/>
            <a:stretch/>
          </p:blipFill>
          <p:spPr>
            <a:xfrm>
              <a:off x="10498074" y="6313500"/>
              <a:ext cx="56108" cy="37452"/>
            </a:xfrm>
            <a:prstGeom prst="rect">
              <a:avLst/>
            </a:prstGeom>
            <a:noFill/>
            <a:ln>
              <a:noFill/>
            </a:ln>
          </p:spPr>
        </p:pic>
        <p:pic>
          <p:nvPicPr>
            <p:cNvPr id="1239" name="Google Shape;1239;p32"/>
            <p:cNvPicPr preferRelativeResize="0"/>
            <p:nvPr/>
          </p:nvPicPr>
          <p:blipFill rotWithShape="1">
            <a:blip r:embed="rId7">
              <a:alphaModFix/>
            </a:blip>
            <a:srcRect/>
            <a:stretch/>
          </p:blipFill>
          <p:spPr>
            <a:xfrm>
              <a:off x="10310126" y="6384823"/>
              <a:ext cx="103644" cy="98577"/>
            </a:xfrm>
            <a:prstGeom prst="rect">
              <a:avLst/>
            </a:prstGeom>
            <a:noFill/>
            <a:ln>
              <a:noFill/>
            </a:ln>
          </p:spPr>
        </p:pic>
        <p:sp>
          <p:nvSpPr>
            <p:cNvPr id="1240" name="Google Shape;1240;p32"/>
            <p:cNvSpPr/>
            <p:nvPr/>
          </p:nvSpPr>
          <p:spPr>
            <a:xfrm>
              <a:off x="10389350" y="6379400"/>
              <a:ext cx="6350" cy="46990"/>
            </a:xfrm>
            <a:custGeom>
              <a:avLst/>
              <a:gdLst/>
              <a:ahLst/>
              <a:cxnLst/>
              <a:rect l="l" t="t" r="r" b="b"/>
              <a:pathLst>
                <a:path w="6350" h="46989" extrusionOk="0">
                  <a:moveTo>
                    <a:pt x="1562" y="45466"/>
                  </a:moveTo>
                  <a:lnTo>
                    <a:pt x="0" y="46875"/>
                  </a:lnTo>
                  <a:lnTo>
                    <a:pt x="1562" y="45466"/>
                  </a:lnTo>
                  <a:close/>
                </a:path>
                <a:path w="6350" h="46989" extrusionOk="0">
                  <a:moveTo>
                    <a:pt x="2197" y="7683"/>
                  </a:moveTo>
                  <a:lnTo>
                    <a:pt x="2006" y="1549"/>
                  </a:lnTo>
                  <a:lnTo>
                    <a:pt x="1879" y="0"/>
                  </a:lnTo>
                  <a:lnTo>
                    <a:pt x="1993" y="4622"/>
                  </a:lnTo>
                  <a:lnTo>
                    <a:pt x="2197" y="7683"/>
                  </a:lnTo>
                  <a:close/>
                </a:path>
                <a:path w="6350" h="46989" extrusionOk="0">
                  <a:moveTo>
                    <a:pt x="6159" y="40728"/>
                  </a:moveTo>
                  <a:lnTo>
                    <a:pt x="4622" y="42430"/>
                  </a:lnTo>
                  <a:lnTo>
                    <a:pt x="6159" y="40728"/>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41" name="Google Shape;1241;p32"/>
            <p:cNvSpPr/>
            <p:nvPr/>
          </p:nvSpPr>
          <p:spPr>
            <a:xfrm>
              <a:off x="10382062" y="6377873"/>
              <a:ext cx="15240" cy="50165"/>
            </a:xfrm>
            <a:custGeom>
              <a:avLst/>
              <a:gdLst/>
              <a:ahLst/>
              <a:cxnLst/>
              <a:rect l="l" t="t" r="r" b="b"/>
              <a:pathLst>
                <a:path w="15240" h="50164" extrusionOk="0">
                  <a:moveTo>
                    <a:pt x="9169" y="0"/>
                  </a:moveTo>
                  <a:lnTo>
                    <a:pt x="0" y="26822"/>
                  </a:lnTo>
                  <a:lnTo>
                    <a:pt x="1320" y="34671"/>
                  </a:lnTo>
                  <a:lnTo>
                    <a:pt x="3251" y="42291"/>
                  </a:lnTo>
                  <a:lnTo>
                    <a:pt x="5689" y="49707"/>
                  </a:lnTo>
                  <a:lnTo>
                    <a:pt x="7302" y="48387"/>
                  </a:lnTo>
                  <a:lnTo>
                    <a:pt x="8851" y="46990"/>
                  </a:lnTo>
                  <a:lnTo>
                    <a:pt x="11925" y="43942"/>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extrusionOk="0">
                  <a:moveTo>
                    <a:pt x="9347" y="4648"/>
                  </a:moveTo>
                  <a:lnTo>
                    <a:pt x="9486" y="9207"/>
                  </a:lnTo>
                  <a:lnTo>
                    <a:pt x="9631" y="9207"/>
                  </a:lnTo>
                  <a:lnTo>
                    <a:pt x="9347" y="4648"/>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42" name="Google Shape;1242;p32"/>
            <p:cNvSpPr/>
            <p:nvPr/>
          </p:nvSpPr>
          <p:spPr>
            <a:xfrm>
              <a:off x="10387749" y="6328079"/>
              <a:ext cx="8255" cy="48260"/>
            </a:xfrm>
            <a:custGeom>
              <a:avLst/>
              <a:gdLst/>
              <a:ahLst/>
              <a:cxnLst/>
              <a:rect l="l" t="t" r="r" b="b"/>
              <a:pathLst>
                <a:path w="8254" h="48260" extrusionOk="0">
                  <a:moveTo>
                    <a:pt x="1612" y="1320"/>
                  </a:moveTo>
                  <a:lnTo>
                    <a:pt x="0" y="0"/>
                  </a:lnTo>
                  <a:lnTo>
                    <a:pt x="1612" y="1333"/>
                  </a:lnTo>
                  <a:close/>
                </a:path>
                <a:path w="8254" h="48260" extrusionOk="0">
                  <a:moveTo>
                    <a:pt x="3162" y="2730"/>
                  </a:moveTo>
                  <a:lnTo>
                    <a:pt x="1612" y="1333"/>
                  </a:lnTo>
                  <a:lnTo>
                    <a:pt x="3162" y="2743"/>
                  </a:lnTo>
                  <a:close/>
                </a:path>
                <a:path w="8254" h="48260" extrusionOk="0">
                  <a:moveTo>
                    <a:pt x="3797" y="40538"/>
                  </a:moveTo>
                  <a:lnTo>
                    <a:pt x="3594" y="43573"/>
                  </a:lnTo>
                  <a:lnTo>
                    <a:pt x="3479" y="46596"/>
                  </a:lnTo>
                  <a:lnTo>
                    <a:pt x="3479" y="48094"/>
                  </a:lnTo>
                  <a:lnTo>
                    <a:pt x="3606" y="46469"/>
                  </a:lnTo>
                  <a:lnTo>
                    <a:pt x="3708" y="43408"/>
                  </a:lnTo>
                  <a:lnTo>
                    <a:pt x="3708" y="41960"/>
                  </a:lnTo>
                  <a:lnTo>
                    <a:pt x="3797" y="40538"/>
                  </a:lnTo>
                  <a:close/>
                </a:path>
                <a:path w="8254" h="48260" extrusionOk="0">
                  <a:moveTo>
                    <a:pt x="6235" y="5778"/>
                  </a:moveTo>
                  <a:lnTo>
                    <a:pt x="4660" y="4191"/>
                  </a:lnTo>
                  <a:lnTo>
                    <a:pt x="3162" y="2743"/>
                  </a:lnTo>
                  <a:lnTo>
                    <a:pt x="6235" y="5778"/>
                  </a:lnTo>
                  <a:close/>
                </a:path>
                <a:path w="8254" h="48260" extrusionOk="0">
                  <a:moveTo>
                    <a:pt x="7759" y="7467"/>
                  </a:moveTo>
                  <a:lnTo>
                    <a:pt x="6235" y="5778"/>
                  </a:lnTo>
                  <a:lnTo>
                    <a:pt x="7759" y="748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43" name="Google Shape;1243;p32"/>
            <p:cNvSpPr/>
            <p:nvPr/>
          </p:nvSpPr>
          <p:spPr>
            <a:xfrm>
              <a:off x="10382055" y="6328082"/>
              <a:ext cx="15240" cy="50165"/>
            </a:xfrm>
            <a:custGeom>
              <a:avLst/>
              <a:gdLst/>
              <a:ahLst/>
              <a:cxnLst/>
              <a:rect l="l" t="t" r="r" b="b"/>
              <a:pathLst>
                <a:path w="15240" h="50164" extrusionOk="0">
                  <a:moveTo>
                    <a:pt x="5689" y="0"/>
                  </a:moveTo>
                  <a:lnTo>
                    <a:pt x="3238" y="7467"/>
                  </a:lnTo>
                  <a:lnTo>
                    <a:pt x="1333" y="15024"/>
                  </a:lnTo>
                  <a:lnTo>
                    <a:pt x="0" y="22872"/>
                  </a:lnTo>
                  <a:lnTo>
                    <a:pt x="1816" y="25234"/>
                  </a:lnTo>
                  <a:lnTo>
                    <a:pt x="3365" y="27762"/>
                  </a:lnTo>
                  <a:lnTo>
                    <a:pt x="7531" y="36283"/>
                  </a:lnTo>
                  <a:lnTo>
                    <a:pt x="9169" y="42798"/>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0"/>
                  </a:lnTo>
                  <a:lnTo>
                    <a:pt x="8851" y="2730"/>
                  </a:lnTo>
                  <a:lnTo>
                    <a:pt x="7302" y="1320"/>
                  </a:lnTo>
                  <a:lnTo>
                    <a:pt x="5689" y="0"/>
                  </a:lnTo>
                  <a:close/>
                </a:path>
                <a:path w="15240" h="50164" extrusionOk="0">
                  <a:moveTo>
                    <a:pt x="9631" y="40538"/>
                  </a:moveTo>
                  <a:lnTo>
                    <a:pt x="9486" y="40538"/>
                  </a:lnTo>
                  <a:lnTo>
                    <a:pt x="9359" y="44830"/>
                  </a:lnTo>
                  <a:lnTo>
                    <a:pt x="9631" y="40538"/>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44" name="Google Shape;1244;p32"/>
            <p:cNvSpPr/>
            <p:nvPr/>
          </p:nvSpPr>
          <p:spPr>
            <a:xfrm>
              <a:off x="10399167" y="6444297"/>
              <a:ext cx="1905" cy="1270"/>
            </a:xfrm>
            <a:custGeom>
              <a:avLst/>
              <a:gdLst/>
              <a:ahLst/>
              <a:cxnLst/>
              <a:rect l="l" t="t" r="r" b="b"/>
              <a:pathLst>
                <a:path w="1904" h="1270" extrusionOk="0">
                  <a:moveTo>
                    <a:pt x="1498" y="0"/>
                  </a:moveTo>
                  <a:lnTo>
                    <a:pt x="0" y="1231"/>
                  </a:lnTo>
                  <a:lnTo>
                    <a:pt x="1498"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45" name="Google Shape;1245;p32"/>
            <p:cNvSpPr/>
            <p:nvPr/>
          </p:nvSpPr>
          <p:spPr>
            <a:xfrm>
              <a:off x="10396011" y="6440385"/>
              <a:ext cx="19685" cy="25400"/>
            </a:xfrm>
            <a:custGeom>
              <a:avLst/>
              <a:gdLst/>
              <a:ahLst/>
              <a:cxnLst/>
              <a:rect l="l" t="t" r="r" b="b"/>
              <a:pathLst>
                <a:path w="19684" h="25400" extrusionOk="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46" name="Google Shape;1246;p32"/>
            <p:cNvSpPr/>
            <p:nvPr/>
          </p:nvSpPr>
          <p:spPr>
            <a:xfrm>
              <a:off x="10414835" y="6337505"/>
              <a:ext cx="3175" cy="11430"/>
            </a:xfrm>
            <a:custGeom>
              <a:avLst/>
              <a:gdLst/>
              <a:ahLst/>
              <a:cxnLst/>
              <a:rect l="l" t="t" r="r" b="b"/>
              <a:pathLst>
                <a:path w="3175" h="11429" extrusionOk="0">
                  <a:moveTo>
                    <a:pt x="1206" y="6032"/>
                  </a:moveTo>
                  <a:lnTo>
                    <a:pt x="457" y="8851"/>
                  </a:lnTo>
                  <a:lnTo>
                    <a:pt x="254" y="9855"/>
                  </a:lnTo>
                  <a:lnTo>
                    <a:pt x="0" y="10833"/>
                  </a:lnTo>
                  <a:lnTo>
                    <a:pt x="266" y="9855"/>
                  </a:lnTo>
                  <a:lnTo>
                    <a:pt x="469" y="8851"/>
                  </a:lnTo>
                  <a:lnTo>
                    <a:pt x="1206" y="6032"/>
                  </a:lnTo>
                  <a:close/>
                </a:path>
                <a:path w="3175" h="11429" extrusionOk="0">
                  <a:moveTo>
                    <a:pt x="1859" y="3781"/>
                  </a:moveTo>
                  <a:lnTo>
                    <a:pt x="1723" y="4203"/>
                  </a:lnTo>
                  <a:lnTo>
                    <a:pt x="1206" y="6032"/>
                  </a:lnTo>
                  <a:lnTo>
                    <a:pt x="1859" y="3781"/>
                  </a:lnTo>
                  <a:close/>
                </a:path>
                <a:path w="3175" h="11429" extrusionOk="0">
                  <a:moveTo>
                    <a:pt x="3048" y="0"/>
                  </a:moveTo>
                  <a:lnTo>
                    <a:pt x="1859" y="3781"/>
                  </a:lnTo>
                  <a:lnTo>
                    <a:pt x="2311" y="2387"/>
                  </a:lnTo>
                  <a:lnTo>
                    <a:pt x="3048"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47" name="Google Shape;1247;p32"/>
            <p:cNvSpPr/>
            <p:nvPr/>
          </p:nvSpPr>
          <p:spPr>
            <a:xfrm>
              <a:off x="10400409" y="6315279"/>
              <a:ext cx="19685" cy="33655"/>
            </a:xfrm>
            <a:custGeom>
              <a:avLst/>
              <a:gdLst/>
              <a:ahLst/>
              <a:cxnLst/>
              <a:rect l="l" t="t" r="r" b="b"/>
              <a:pathLst>
                <a:path w="19684" h="33654" extrusionOk="0">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48" name="Google Shape;1248;p32"/>
            <p:cNvSpPr/>
            <p:nvPr/>
          </p:nvSpPr>
          <p:spPr>
            <a:xfrm>
              <a:off x="10465042" y="6457645"/>
              <a:ext cx="5715" cy="8890"/>
            </a:xfrm>
            <a:custGeom>
              <a:avLst/>
              <a:gdLst/>
              <a:ahLst/>
              <a:cxnLst/>
              <a:rect l="l" t="t" r="r" b="b"/>
              <a:pathLst>
                <a:path w="5715" h="8889" extrusionOk="0">
                  <a:moveTo>
                    <a:pt x="1524" y="6540"/>
                  </a:moveTo>
                  <a:lnTo>
                    <a:pt x="508" y="7962"/>
                  </a:lnTo>
                  <a:lnTo>
                    <a:pt x="0" y="8636"/>
                  </a:lnTo>
                  <a:lnTo>
                    <a:pt x="520" y="7962"/>
                  </a:lnTo>
                  <a:lnTo>
                    <a:pt x="1524" y="6540"/>
                  </a:lnTo>
                  <a:close/>
                </a:path>
                <a:path w="5715" h="8889" extrusionOk="0">
                  <a:moveTo>
                    <a:pt x="4483" y="2324"/>
                  </a:moveTo>
                  <a:lnTo>
                    <a:pt x="1524" y="6540"/>
                  </a:lnTo>
                  <a:lnTo>
                    <a:pt x="3390" y="3911"/>
                  </a:lnTo>
                  <a:lnTo>
                    <a:pt x="4483" y="2324"/>
                  </a:lnTo>
                  <a:close/>
                </a:path>
                <a:path w="5715" h="8889" extrusionOk="0">
                  <a:moveTo>
                    <a:pt x="5537" y="711"/>
                  </a:moveTo>
                  <a:lnTo>
                    <a:pt x="5321" y="495"/>
                  </a:lnTo>
                  <a:lnTo>
                    <a:pt x="4699" y="0"/>
                  </a:lnTo>
                  <a:lnTo>
                    <a:pt x="5105" y="355"/>
                  </a:lnTo>
                  <a:lnTo>
                    <a:pt x="5537" y="723"/>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49" name="Google Shape;1249;p32"/>
            <p:cNvSpPr/>
            <p:nvPr/>
          </p:nvSpPr>
          <p:spPr>
            <a:xfrm>
              <a:off x="10449519" y="6443484"/>
              <a:ext cx="21590" cy="24765"/>
            </a:xfrm>
            <a:custGeom>
              <a:avLst/>
              <a:gdLst/>
              <a:ahLst/>
              <a:cxnLst/>
              <a:rect l="l" t="t" r="r" b="b"/>
              <a:pathLst>
                <a:path w="21590" h="24764" extrusionOk="0">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50" name="Google Shape;1250;p32"/>
            <p:cNvSpPr/>
            <p:nvPr/>
          </p:nvSpPr>
          <p:spPr>
            <a:xfrm>
              <a:off x="10442905" y="6279946"/>
              <a:ext cx="22225" cy="14604"/>
            </a:xfrm>
            <a:custGeom>
              <a:avLst/>
              <a:gdLst/>
              <a:ahLst/>
              <a:cxnLst/>
              <a:rect l="l" t="t" r="r" b="b"/>
              <a:pathLst>
                <a:path w="22225" h="14604" extrusionOk="0">
                  <a:moveTo>
                    <a:pt x="12" y="14084"/>
                  </a:moveTo>
                  <a:close/>
                </a:path>
                <a:path w="22225" h="14604" extrusionOk="0">
                  <a:moveTo>
                    <a:pt x="15684" y="1435"/>
                  </a:moveTo>
                  <a:lnTo>
                    <a:pt x="14401" y="0"/>
                  </a:lnTo>
                  <a:lnTo>
                    <a:pt x="15684" y="1435"/>
                  </a:lnTo>
                  <a:close/>
                </a:path>
                <a:path w="22225" h="14604" extrusionOk="0">
                  <a:moveTo>
                    <a:pt x="18161" y="4368"/>
                  </a:moveTo>
                  <a:lnTo>
                    <a:pt x="16929" y="2870"/>
                  </a:lnTo>
                  <a:lnTo>
                    <a:pt x="15684" y="1435"/>
                  </a:lnTo>
                  <a:lnTo>
                    <a:pt x="18161" y="4368"/>
                  </a:lnTo>
                  <a:close/>
                </a:path>
                <a:path w="22225" h="14604" extrusionOk="0">
                  <a:moveTo>
                    <a:pt x="21209" y="8280"/>
                  </a:moveTo>
                  <a:lnTo>
                    <a:pt x="20066" y="6756"/>
                  </a:lnTo>
                  <a:lnTo>
                    <a:pt x="21209" y="8280"/>
                  </a:lnTo>
                  <a:close/>
                </a:path>
                <a:path w="22225" h="14604" extrusionOk="0">
                  <a:moveTo>
                    <a:pt x="21704" y="8877"/>
                  </a:moveTo>
                  <a:lnTo>
                    <a:pt x="21475" y="8559"/>
                  </a:lnTo>
                  <a:lnTo>
                    <a:pt x="21209" y="8280"/>
                  </a:lnTo>
                  <a:lnTo>
                    <a:pt x="21463" y="8572"/>
                  </a:lnTo>
                  <a:lnTo>
                    <a:pt x="21691" y="889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51" name="Google Shape;1251;p32"/>
            <p:cNvSpPr/>
            <p:nvPr/>
          </p:nvSpPr>
          <p:spPr>
            <a:xfrm>
              <a:off x="10442910" y="6279941"/>
              <a:ext cx="22225" cy="23495"/>
            </a:xfrm>
            <a:custGeom>
              <a:avLst/>
              <a:gdLst/>
              <a:ahLst/>
              <a:cxnLst/>
              <a:rect l="l" t="t" r="r" b="b"/>
              <a:pathLst>
                <a:path w="22225" h="23495" extrusionOk="0">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89"/>
                  </a:lnTo>
                  <a:lnTo>
                    <a:pt x="21462" y="8572"/>
                  </a:lnTo>
                  <a:lnTo>
                    <a:pt x="21208" y="8280"/>
                  </a:lnTo>
                  <a:lnTo>
                    <a:pt x="19113" y="5549"/>
                  </a:lnTo>
                  <a:lnTo>
                    <a:pt x="16929" y="2870"/>
                  </a:lnTo>
                  <a:lnTo>
                    <a:pt x="15684" y="1435"/>
                  </a:lnTo>
                  <a:lnTo>
                    <a:pt x="14389"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52" name="Google Shape;1252;p32"/>
            <p:cNvSpPr/>
            <p:nvPr/>
          </p:nvSpPr>
          <p:spPr>
            <a:xfrm>
              <a:off x="10497751" y="6350958"/>
              <a:ext cx="6350" cy="10795"/>
            </a:xfrm>
            <a:custGeom>
              <a:avLst/>
              <a:gdLst/>
              <a:ahLst/>
              <a:cxnLst/>
              <a:rect l="l" t="t" r="r" b="b"/>
              <a:pathLst>
                <a:path w="6350" h="10795" extrusionOk="0">
                  <a:moveTo>
                    <a:pt x="1184" y="7898"/>
                  </a:moveTo>
                  <a:lnTo>
                    <a:pt x="622" y="9042"/>
                  </a:lnTo>
                  <a:lnTo>
                    <a:pt x="0" y="10528"/>
                  </a:lnTo>
                  <a:lnTo>
                    <a:pt x="635" y="9042"/>
                  </a:lnTo>
                  <a:lnTo>
                    <a:pt x="1184" y="7898"/>
                  </a:lnTo>
                  <a:close/>
                </a:path>
                <a:path w="6350" h="10795" extrusionOk="0">
                  <a:moveTo>
                    <a:pt x="6019" y="0"/>
                  </a:moveTo>
                  <a:lnTo>
                    <a:pt x="4203" y="2362"/>
                  </a:lnTo>
                  <a:lnTo>
                    <a:pt x="2628" y="4889"/>
                  </a:lnTo>
                  <a:lnTo>
                    <a:pt x="4216" y="2362"/>
                  </a:lnTo>
                  <a:lnTo>
                    <a:pt x="6019"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53" name="Google Shape;1253;p32"/>
            <p:cNvSpPr/>
            <p:nvPr/>
          </p:nvSpPr>
          <p:spPr>
            <a:xfrm>
              <a:off x="10488887" y="6328073"/>
              <a:ext cx="15240" cy="50165"/>
            </a:xfrm>
            <a:custGeom>
              <a:avLst/>
              <a:gdLst/>
              <a:ahLst/>
              <a:cxnLst/>
              <a:rect l="l" t="t" r="r" b="b"/>
              <a:pathLst>
                <a:path w="15240" h="50164" extrusionOk="0">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54" name="Google Shape;1254;p32"/>
            <p:cNvSpPr/>
            <p:nvPr/>
          </p:nvSpPr>
          <p:spPr>
            <a:xfrm>
              <a:off x="10497744" y="6394148"/>
              <a:ext cx="3175" cy="5715"/>
            </a:xfrm>
            <a:custGeom>
              <a:avLst/>
              <a:gdLst/>
              <a:ahLst/>
              <a:cxnLst/>
              <a:rect l="l" t="t" r="r" b="b"/>
              <a:pathLst>
                <a:path w="3175" h="5714" extrusionOk="0">
                  <a:moveTo>
                    <a:pt x="0" y="0"/>
                  </a:moveTo>
                  <a:lnTo>
                    <a:pt x="634" y="1511"/>
                  </a:lnTo>
                  <a:lnTo>
                    <a:pt x="2641" y="5664"/>
                  </a:lnTo>
                  <a:lnTo>
                    <a:pt x="634" y="1498"/>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55" name="Google Shape;1255;p32"/>
            <p:cNvSpPr/>
            <p:nvPr/>
          </p:nvSpPr>
          <p:spPr>
            <a:xfrm>
              <a:off x="10488887" y="6377807"/>
              <a:ext cx="15240" cy="50165"/>
            </a:xfrm>
            <a:custGeom>
              <a:avLst/>
              <a:gdLst/>
              <a:ahLst/>
              <a:cxnLst/>
              <a:rect l="l" t="t" r="r" b="b"/>
              <a:pathLst>
                <a:path w="15240" h="50164" extrusionOk="0">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4"/>
                  </a:lnTo>
                  <a:lnTo>
                    <a:pt x="11649" y="42303"/>
                  </a:lnTo>
                  <a:lnTo>
                    <a:pt x="13538" y="34747"/>
                  </a:lnTo>
                  <a:lnTo>
                    <a:pt x="14884" y="26898"/>
                  </a:lnTo>
                  <a:lnTo>
                    <a:pt x="13068" y="24536"/>
                  </a:lnTo>
                  <a:lnTo>
                    <a:pt x="11493" y="22009"/>
                  </a:lnTo>
                  <a:lnTo>
                    <a:pt x="9486" y="17843"/>
                  </a:lnTo>
                  <a:lnTo>
                    <a:pt x="8851" y="16344"/>
                  </a:lnTo>
                  <a:lnTo>
                    <a:pt x="6629" y="10172"/>
                  </a:lnTo>
                  <a:lnTo>
                    <a:pt x="5689" y="5207"/>
                  </a:lnTo>
                  <a:lnTo>
                    <a:pt x="5689"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56" name="Google Shape;1256;p32"/>
            <p:cNvSpPr/>
            <p:nvPr/>
          </p:nvSpPr>
          <p:spPr>
            <a:xfrm>
              <a:off x="10459607" y="6332793"/>
              <a:ext cx="6985" cy="13335"/>
            </a:xfrm>
            <a:custGeom>
              <a:avLst/>
              <a:gdLst/>
              <a:ahLst/>
              <a:cxnLst/>
              <a:rect l="l" t="t" r="r" b="b"/>
              <a:pathLst>
                <a:path w="6984" h="13335" extrusionOk="0">
                  <a:moveTo>
                    <a:pt x="2237" y="7905"/>
                  </a:moveTo>
                  <a:lnTo>
                    <a:pt x="1835" y="8712"/>
                  </a:lnTo>
                  <a:lnTo>
                    <a:pt x="858" y="10782"/>
                  </a:lnTo>
                  <a:lnTo>
                    <a:pt x="0" y="12903"/>
                  </a:lnTo>
                  <a:lnTo>
                    <a:pt x="869" y="10769"/>
                  </a:lnTo>
                  <a:lnTo>
                    <a:pt x="2237" y="7905"/>
                  </a:lnTo>
                  <a:close/>
                </a:path>
                <a:path w="6984" h="13335" extrusionOk="0">
                  <a:moveTo>
                    <a:pt x="6616" y="0"/>
                  </a:moveTo>
                  <a:lnTo>
                    <a:pt x="5250" y="2159"/>
                  </a:lnTo>
                  <a:lnTo>
                    <a:pt x="4000" y="4368"/>
                  </a:lnTo>
                  <a:lnTo>
                    <a:pt x="5265" y="2146"/>
                  </a:lnTo>
                  <a:lnTo>
                    <a:pt x="6616"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57" name="Google Shape;1257;p32"/>
            <p:cNvSpPr/>
            <p:nvPr/>
          </p:nvSpPr>
          <p:spPr>
            <a:xfrm>
              <a:off x="10448885" y="6312172"/>
              <a:ext cx="17780" cy="35560"/>
            </a:xfrm>
            <a:custGeom>
              <a:avLst/>
              <a:gdLst/>
              <a:ahLst/>
              <a:cxnLst/>
              <a:rect l="l" t="t" r="r" b="b"/>
              <a:pathLst>
                <a:path w="17779" h="35560" extrusionOk="0">
                  <a:moveTo>
                    <a:pt x="7302" y="0"/>
                  </a:moveTo>
                  <a:lnTo>
                    <a:pt x="482" y="9601"/>
                  </a:lnTo>
                  <a:lnTo>
                    <a:pt x="228" y="9969"/>
                  </a:lnTo>
                  <a:lnTo>
                    <a:pt x="0" y="10350"/>
                  </a:lnTo>
                  <a:lnTo>
                    <a:pt x="3037" y="16311"/>
                  </a:lnTo>
                  <a:lnTo>
                    <a:pt x="5726" y="22469"/>
                  </a:lnTo>
                  <a:lnTo>
                    <a:pt x="8059" y="28813"/>
                  </a:lnTo>
                  <a:lnTo>
                    <a:pt x="10033" y="35331"/>
                  </a:lnTo>
                  <a:lnTo>
                    <a:pt x="10718" y="33527"/>
                  </a:lnTo>
                  <a:lnTo>
                    <a:pt x="17335" y="20612"/>
                  </a:lnTo>
                  <a:lnTo>
                    <a:pt x="14605" y="13398"/>
                  </a:lnTo>
                  <a:lnTo>
                    <a:pt x="11170" y="6375"/>
                  </a:lnTo>
                  <a:lnTo>
                    <a:pt x="7302"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58" name="Google Shape;1258;p32"/>
            <p:cNvSpPr/>
            <p:nvPr/>
          </p:nvSpPr>
          <p:spPr>
            <a:xfrm>
              <a:off x="10457303" y="6475693"/>
              <a:ext cx="9525" cy="7620"/>
            </a:xfrm>
            <a:custGeom>
              <a:avLst/>
              <a:gdLst/>
              <a:ahLst/>
              <a:cxnLst/>
              <a:rect l="l" t="t" r="r" b="b"/>
              <a:pathLst>
                <a:path w="9525" h="7620" extrusionOk="0">
                  <a:moveTo>
                    <a:pt x="9169" y="6984"/>
                  </a:moveTo>
                  <a:close/>
                </a:path>
                <a:path w="9525" h="7620" extrusionOk="0">
                  <a:moveTo>
                    <a:pt x="7594" y="5892"/>
                  </a:moveTo>
                  <a:lnTo>
                    <a:pt x="9151" y="6984"/>
                  </a:lnTo>
                  <a:lnTo>
                    <a:pt x="7594" y="5892"/>
                  </a:lnTo>
                  <a:close/>
                </a:path>
                <a:path w="9525" h="7620" extrusionOk="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59" name="Google Shape;1259;p32"/>
            <p:cNvSpPr/>
            <p:nvPr/>
          </p:nvSpPr>
          <p:spPr>
            <a:xfrm>
              <a:off x="10442909" y="6475696"/>
              <a:ext cx="24130" cy="21590"/>
            </a:xfrm>
            <a:custGeom>
              <a:avLst/>
              <a:gdLst/>
              <a:ahLst/>
              <a:cxnLst/>
              <a:rect l="l" t="t" r="r" b="b"/>
              <a:pathLst>
                <a:path w="24129" h="21589" extrusionOk="0">
                  <a:moveTo>
                    <a:pt x="14401" y="0"/>
                  </a:moveTo>
                  <a:lnTo>
                    <a:pt x="9944" y="5054"/>
                  </a:lnTo>
                  <a:lnTo>
                    <a:pt x="5118" y="9778"/>
                  </a:lnTo>
                  <a:lnTo>
                    <a:pt x="0" y="14147"/>
                  </a:lnTo>
                  <a:lnTo>
                    <a:pt x="2984" y="16649"/>
                  </a:lnTo>
                  <a:lnTo>
                    <a:pt x="6032" y="19062"/>
                  </a:lnTo>
                  <a:lnTo>
                    <a:pt x="7581" y="20243"/>
                  </a:lnTo>
                  <a:lnTo>
                    <a:pt x="9169" y="21412"/>
                  </a:lnTo>
                  <a:lnTo>
                    <a:pt x="14287" y="16903"/>
                  </a:lnTo>
                  <a:lnTo>
                    <a:pt x="19088" y="12077"/>
                  </a:lnTo>
                  <a:lnTo>
                    <a:pt x="23571" y="6984"/>
                  </a:lnTo>
                  <a:lnTo>
                    <a:pt x="21983" y="5892"/>
                  </a:lnTo>
                  <a:lnTo>
                    <a:pt x="17386" y="2438"/>
                  </a:lnTo>
                  <a:lnTo>
                    <a:pt x="15862" y="1231"/>
                  </a:lnTo>
                  <a:lnTo>
                    <a:pt x="14401"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260" name="Google Shape;1260;p32"/>
          <p:cNvGrpSpPr/>
          <p:nvPr/>
        </p:nvGrpSpPr>
        <p:grpSpPr>
          <a:xfrm>
            <a:off x="10654982" y="6222291"/>
            <a:ext cx="1092835" cy="283931"/>
            <a:chOff x="10654982" y="6222291"/>
            <a:chExt cx="1092835" cy="283931"/>
          </a:xfrm>
        </p:grpSpPr>
        <p:sp>
          <p:nvSpPr>
            <p:cNvPr id="1261" name="Google Shape;1261;p32"/>
            <p:cNvSpPr/>
            <p:nvPr/>
          </p:nvSpPr>
          <p:spPr>
            <a:xfrm>
              <a:off x="11100362" y="6222291"/>
              <a:ext cx="77470" cy="22225"/>
            </a:xfrm>
            <a:custGeom>
              <a:avLst/>
              <a:gdLst/>
              <a:ahLst/>
              <a:cxnLst/>
              <a:rect l="l" t="t" r="r" b="b"/>
              <a:pathLst>
                <a:path w="77470" h="22225" extrusionOk="0">
                  <a:moveTo>
                    <a:pt x="76873" y="0"/>
                  </a:moveTo>
                  <a:lnTo>
                    <a:pt x="0" y="8915"/>
                  </a:lnTo>
                  <a:lnTo>
                    <a:pt x="0" y="21767"/>
                  </a:lnTo>
                  <a:lnTo>
                    <a:pt x="76873" y="21767"/>
                  </a:lnTo>
                  <a:lnTo>
                    <a:pt x="76873" y="0"/>
                  </a:lnTo>
                  <a:close/>
                </a:path>
              </a:pathLst>
            </a:custGeom>
            <a:solidFill>
              <a:srgbClr val="86C66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62" name="Google Shape;1262;p32"/>
            <p:cNvSpPr/>
            <p:nvPr/>
          </p:nvSpPr>
          <p:spPr>
            <a:xfrm>
              <a:off x="10654982" y="6259207"/>
              <a:ext cx="1092835" cy="247015"/>
            </a:xfrm>
            <a:custGeom>
              <a:avLst/>
              <a:gdLst/>
              <a:ahLst/>
              <a:cxnLst/>
              <a:rect l="l" t="t" r="r" b="b"/>
              <a:pathLst>
                <a:path w="1092834" h="247015" extrusionOk="0">
                  <a:moveTo>
                    <a:pt x="94538" y="228561"/>
                  </a:moveTo>
                  <a:lnTo>
                    <a:pt x="80200" y="214071"/>
                  </a:lnTo>
                  <a:lnTo>
                    <a:pt x="74244" y="219036"/>
                  </a:lnTo>
                  <a:lnTo>
                    <a:pt x="68110" y="222808"/>
                  </a:lnTo>
                  <a:lnTo>
                    <a:pt x="61290" y="225221"/>
                  </a:lnTo>
                  <a:lnTo>
                    <a:pt x="53276" y="226072"/>
                  </a:lnTo>
                  <a:lnTo>
                    <a:pt x="41224" y="223507"/>
                  </a:lnTo>
                  <a:lnTo>
                    <a:pt x="31826" y="216560"/>
                  </a:lnTo>
                  <a:lnTo>
                    <a:pt x="25730" y="206311"/>
                  </a:lnTo>
                  <a:lnTo>
                    <a:pt x="23558" y="193878"/>
                  </a:lnTo>
                  <a:lnTo>
                    <a:pt x="25768" y="181190"/>
                  </a:lnTo>
                  <a:lnTo>
                    <a:pt x="31940" y="171043"/>
                  </a:lnTo>
                  <a:lnTo>
                    <a:pt x="41338" y="164185"/>
                  </a:lnTo>
                  <a:lnTo>
                    <a:pt x="53276" y="161671"/>
                  </a:lnTo>
                  <a:lnTo>
                    <a:pt x="60579" y="162471"/>
                  </a:lnTo>
                  <a:lnTo>
                    <a:pt x="67246" y="164769"/>
                  </a:lnTo>
                  <a:lnTo>
                    <a:pt x="73482" y="168402"/>
                  </a:lnTo>
                  <a:lnTo>
                    <a:pt x="79463" y="173240"/>
                  </a:lnTo>
                  <a:lnTo>
                    <a:pt x="93814" y="156705"/>
                  </a:lnTo>
                  <a:lnTo>
                    <a:pt x="86207" y="150279"/>
                  </a:lnTo>
                  <a:lnTo>
                    <a:pt x="77292" y="145288"/>
                  </a:lnTo>
                  <a:lnTo>
                    <a:pt x="66535" y="142049"/>
                  </a:lnTo>
                  <a:lnTo>
                    <a:pt x="53416" y="140893"/>
                  </a:lnTo>
                  <a:lnTo>
                    <a:pt x="31800" y="145072"/>
                  </a:lnTo>
                  <a:lnTo>
                    <a:pt x="14909" y="156464"/>
                  </a:lnTo>
                  <a:lnTo>
                    <a:pt x="3924" y="173304"/>
                  </a:lnTo>
                  <a:lnTo>
                    <a:pt x="0" y="193878"/>
                  </a:lnTo>
                  <a:lnTo>
                    <a:pt x="3962" y="214807"/>
                  </a:lnTo>
                  <a:lnTo>
                    <a:pt x="14960" y="231533"/>
                  </a:lnTo>
                  <a:lnTo>
                    <a:pt x="31610" y="242760"/>
                  </a:lnTo>
                  <a:lnTo>
                    <a:pt x="52539" y="246849"/>
                  </a:lnTo>
                  <a:lnTo>
                    <a:pt x="65951" y="245579"/>
                  </a:lnTo>
                  <a:lnTo>
                    <a:pt x="77000" y="241935"/>
                  </a:lnTo>
                  <a:lnTo>
                    <a:pt x="86309" y="236169"/>
                  </a:lnTo>
                  <a:lnTo>
                    <a:pt x="94538" y="228561"/>
                  </a:lnTo>
                  <a:close/>
                </a:path>
                <a:path w="1092834" h="247015" extrusionOk="0">
                  <a:moveTo>
                    <a:pt x="94538" y="87668"/>
                  </a:moveTo>
                  <a:lnTo>
                    <a:pt x="80200" y="73177"/>
                  </a:lnTo>
                  <a:lnTo>
                    <a:pt x="74244" y="78143"/>
                  </a:lnTo>
                  <a:lnTo>
                    <a:pt x="68110" y="81927"/>
                  </a:lnTo>
                  <a:lnTo>
                    <a:pt x="61290" y="84340"/>
                  </a:lnTo>
                  <a:lnTo>
                    <a:pt x="53276" y="85178"/>
                  </a:lnTo>
                  <a:lnTo>
                    <a:pt x="41224" y="82626"/>
                  </a:lnTo>
                  <a:lnTo>
                    <a:pt x="31826" y="75666"/>
                  </a:lnTo>
                  <a:lnTo>
                    <a:pt x="25730" y="65430"/>
                  </a:lnTo>
                  <a:lnTo>
                    <a:pt x="23558" y="52984"/>
                  </a:lnTo>
                  <a:lnTo>
                    <a:pt x="25768" y="40297"/>
                  </a:lnTo>
                  <a:lnTo>
                    <a:pt x="31940" y="30149"/>
                  </a:lnTo>
                  <a:lnTo>
                    <a:pt x="41338" y="23304"/>
                  </a:lnTo>
                  <a:lnTo>
                    <a:pt x="53276" y="20777"/>
                  </a:lnTo>
                  <a:lnTo>
                    <a:pt x="60579" y="21577"/>
                  </a:lnTo>
                  <a:lnTo>
                    <a:pt x="67246" y="23876"/>
                  </a:lnTo>
                  <a:lnTo>
                    <a:pt x="73482" y="27520"/>
                  </a:lnTo>
                  <a:lnTo>
                    <a:pt x="79463" y="32346"/>
                  </a:lnTo>
                  <a:lnTo>
                    <a:pt x="93814" y="15811"/>
                  </a:lnTo>
                  <a:lnTo>
                    <a:pt x="86207" y="9398"/>
                  </a:lnTo>
                  <a:lnTo>
                    <a:pt x="77292" y="4394"/>
                  </a:lnTo>
                  <a:lnTo>
                    <a:pt x="66535" y="1155"/>
                  </a:lnTo>
                  <a:lnTo>
                    <a:pt x="53416" y="0"/>
                  </a:lnTo>
                  <a:lnTo>
                    <a:pt x="31800" y="4191"/>
                  </a:lnTo>
                  <a:lnTo>
                    <a:pt x="14909" y="15570"/>
                  </a:lnTo>
                  <a:lnTo>
                    <a:pt x="3924" y="32423"/>
                  </a:lnTo>
                  <a:lnTo>
                    <a:pt x="0" y="52984"/>
                  </a:lnTo>
                  <a:lnTo>
                    <a:pt x="3962" y="73926"/>
                  </a:lnTo>
                  <a:lnTo>
                    <a:pt x="14960" y="90652"/>
                  </a:lnTo>
                  <a:lnTo>
                    <a:pt x="31610" y="101866"/>
                  </a:lnTo>
                  <a:lnTo>
                    <a:pt x="52539" y="105956"/>
                  </a:lnTo>
                  <a:lnTo>
                    <a:pt x="65951" y="104686"/>
                  </a:lnTo>
                  <a:lnTo>
                    <a:pt x="77000" y="101041"/>
                  </a:lnTo>
                  <a:lnTo>
                    <a:pt x="86309" y="95288"/>
                  </a:lnTo>
                  <a:lnTo>
                    <a:pt x="94538" y="87668"/>
                  </a:lnTo>
                  <a:close/>
                </a:path>
                <a:path w="1092834" h="247015" extrusionOk="0">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extrusionOk="0">
                  <a:moveTo>
                    <a:pt x="211035" y="52692"/>
                  </a:moveTo>
                  <a:lnTo>
                    <a:pt x="206997" y="32169"/>
                  </a:lnTo>
                  <a:lnTo>
                    <a:pt x="199339" y="20789"/>
                  </a:lnTo>
                  <a:lnTo>
                    <a:pt x="195732" y="15430"/>
                  </a:lnTo>
                  <a:lnTo>
                    <a:pt x="187477" y="10007"/>
                  </a:lnTo>
                  <a:lnTo>
                    <a:pt x="187477" y="53276"/>
                  </a:lnTo>
                  <a:lnTo>
                    <a:pt x="185216" y="65671"/>
                  </a:lnTo>
                  <a:lnTo>
                    <a:pt x="178904" y="75819"/>
                  </a:lnTo>
                  <a:lnTo>
                    <a:pt x="169189" y="82664"/>
                  </a:lnTo>
                  <a:lnTo>
                    <a:pt x="156743" y="85178"/>
                  </a:lnTo>
                  <a:lnTo>
                    <a:pt x="144233" y="82613"/>
                  </a:lnTo>
                  <a:lnTo>
                    <a:pt x="134416" y="75666"/>
                  </a:lnTo>
                  <a:lnTo>
                    <a:pt x="128003" y="65430"/>
                  </a:lnTo>
                  <a:lnTo>
                    <a:pt x="125768" y="53276"/>
                  </a:lnTo>
                  <a:lnTo>
                    <a:pt x="125717" y="52692"/>
                  </a:lnTo>
                  <a:lnTo>
                    <a:pt x="127965" y="40297"/>
                  </a:lnTo>
                  <a:lnTo>
                    <a:pt x="134277" y="30149"/>
                  </a:lnTo>
                  <a:lnTo>
                    <a:pt x="143992" y="23304"/>
                  </a:lnTo>
                  <a:lnTo>
                    <a:pt x="156451" y="20789"/>
                  </a:lnTo>
                  <a:lnTo>
                    <a:pt x="168948" y="23355"/>
                  </a:lnTo>
                  <a:lnTo>
                    <a:pt x="178765" y="30302"/>
                  </a:lnTo>
                  <a:lnTo>
                    <a:pt x="185178" y="40551"/>
                  </a:lnTo>
                  <a:lnTo>
                    <a:pt x="187413" y="52692"/>
                  </a:lnTo>
                  <a:lnTo>
                    <a:pt x="187477" y="53276"/>
                  </a:lnTo>
                  <a:lnTo>
                    <a:pt x="187477" y="10007"/>
                  </a:lnTo>
                  <a:lnTo>
                    <a:pt x="178562" y="4140"/>
                  </a:lnTo>
                  <a:lnTo>
                    <a:pt x="156743" y="0"/>
                  </a:lnTo>
                  <a:lnTo>
                    <a:pt x="134874" y="4191"/>
                  </a:lnTo>
                  <a:lnTo>
                    <a:pt x="117589" y="15570"/>
                  </a:lnTo>
                  <a:lnTo>
                    <a:pt x="106235" y="32423"/>
                  </a:lnTo>
                  <a:lnTo>
                    <a:pt x="102209" y="52692"/>
                  </a:lnTo>
                  <a:lnTo>
                    <a:pt x="102158" y="53276"/>
                  </a:lnTo>
                  <a:lnTo>
                    <a:pt x="106184" y="73799"/>
                  </a:lnTo>
                  <a:lnTo>
                    <a:pt x="117449" y="90538"/>
                  </a:lnTo>
                  <a:lnTo>
                    <a:pt x="134620" y="101815"/>
                  </a:lnTo>
                  <a:lnTo>
                    <a:pt x="156451" y="105956"/>
                  </a:lnTo>
                  <a:lnTo>
                    <a:pt x="178308" y="101777"/>
                  </a:lnTo>
                  <a:lnTo>
                    <a:pt x="195592" y="90385"/>
                  </a:lnTo>
                  <a:lnTo>
                    <a:pt x="199110" y="85178"/>
                  </a:lnTo>
                  <a:lnTo>
                    <a:pt x="206946" y="73545"/>
                  </a:lnTo>
                  <a:lnTo>
                    <a:pt x="210972" y="53276"/>
                  </a:lnTo>
                  <a:lnTo>
                    <a:pt x="211035" y="52692"/>
                  </a:lnTo>
                  <a:close/>
                </a:path>
                <a:path w="1092834" h="247015" extrusionOk="0">
                  <a:moveTo>
                    <a:pt x="313347" y="142659"/>
                  </a:moveTo>
                  <a:lnTo>
                    <a:pt x="291096" y="142659"/>
                  </a:lnTo>
                  <a:lnTo>
                    <a:pt x="291096" y="205727"/>
                  </a:lnTo>
                  <a:lnTo>
                    <a:pt x="243090" y="142659"/>
                  </a:lnTo>
                  <a:lnTo>
                    <a:pt x="222313" y="142659"/>
                  </a:lnTo>
                  <a:lnTo>
                    <a:pt x="222313" y="245097"/>
                  </a:lnTo>
                  <a:lnTo>
                    <a:pt x="244563" y="245097"/>
                  </a:lnTo>
                  <a:lnTo>
                    <a:pt x="244563" y="179971"/>
                  </a:lnTo>
                  <a:lnTo>
                    <a:pt x="294170" y="245097"/>
                  </a:lnTo>
                  <a:lnTo>
                    <a:pt x="313347" y="245097"/>
                  </a:lnTo>
                  <a:lnTo>
                    <a:pt x="313347" y="142659"/>
                  </a:lnTo>
                  <a:close/>
                </a:path>
                <a:path w="1092834" h="247015" extrusionOk="0">
                  <a:moveTo>
                    <a:pt x="332498" y="52692"/>
                  </a:moveTo>
                  <a:lnTo>
                    <a:pt x="328460" y="32169"/>
                  </a:lnTo>
                  <a:lnTo>
                    <a:pt x="320814" y="20789"/>
                  </a:lnTo>
                  <a:lnTo>
                    <a:pt x="317207" y="15430"/>
                  </a:lnTo>
                  <a:lnTo>
                    <a:pt x="308940" y="10007"/>
                  </a:lnTo>
                  <a:lnTo>
                    <a:pt x="308940" y="53276"/>
                  </a:lnTo>
                  <a:lnTo>
                    <a:pt x="306692" y="65671"/>
                  </a:lnTo>
                  <a:lnTo>
                    <a:pt x="300380" y="75819"/>
                  </a:lnTo>
                  <a:lnTo>
                    <a:pt x="290664" y="82664"/>
                  </a:lnTo>
                  <a:lnTo>
                    <a:pt x="278206" y="85178"/>
                  </a:lnTo>
                  <a:lnTo>
                    <a:pt x="265709" y="82613"/>
                  </a:lnTo>
                  <a:lnTo>
                    <a:pt x="255892" y="75666"/>
                  </a:lnTo>
                  <a:lnTo>
                    <a:pt x="249478" y="65430"/>
                  </a:lnTo>
                  <a:lnTo>
                    <a:pt x="247230" y="53276"/>
                  </a:lnTo>
                  <a:lnTo>
                    <a:pt x="247180" y="52692"/>
                  </a:lnTo>
                  <a:lnTo>
                    <a:pt x="249428" y="40297"/>
                  </a:lnTo>
                  <a:lnTo>
                    <a:pt x="255739" y="30149"/>
                  </a:lnTo>
                  <a:lnTo>
                    <a:pt x="265455" y="23304"/>
                  </a:lnTo>
                  <a:lnTo>
                    <a:pt x="277914" y="20789"/>
                  </a:lnTo>
                  <a:lnTo>
                    <a:pt x="290423" y="23355"/>
                  </a:lnTo>
                  <a:lnTo>
                    <a:pt x="300228" y="30302"/>
                  </a:lnTo>
                  <a:lnTo>
                    <a:pt x="306641" y="40551"/>
                  </a:lnTo>
                  <a:lnTo>
                    <a:pt x="308889" y="52692"/>
                  </a:lnTo>
                  <a:lnTo>
                    <a:pt x="308940" y="53276"/>
                  </a:lnTo>
                  <a:lnTo>
                    <a:pt x="308940" y="10007"/>
                  </a:lnTo>
                  <a:lnTo>
                    <a:pt x="300024" y="4140"/>
                  </a:lnTo>
                  <a:lnTo>
                    <a:pt x="278206" y="0"/>
                  </a:lnTo>
                  <a:lnTo>
                    <a:pt x="256336" y="4191"/>
                  </a:lnTo>
                  <a:lnTo>
                    <a:pt x="239064" y="15570"/>
                  </a:lnTo>
                  <a:lnTo>
                    <a:pt x="227711" y="32423"/>
                  </a:lnTo>
                  <a:lnTo>
                    <a:pt x="223685" y="52692"/>
                  </a:lnTo>
                  <a:lnTo>
                    <a:pt x="223621" y="53276"/>
                  </a:lnTo>
                  <a:lnTo>
                    <a:pt x="227660" y="73799"/>
                  </a:lnTo>
                  <a:lnTo>
                    <a:pt x="238912" y="90538"/>
                  </a:lnTo>
                  <a:lnTo>
                    <a:pt x="256095" y="101815"/>
                  </a:lnTo>
                  <a:lnTo>
                    <a:pt x="277914" y="105956"/>
                  </a:lnTo>
                  <a:lnTo>
                    <a:pt x="299783" y="101777"/>
                  </a:lnTo>
                  <a:lnTo>
                    <a:pt x="317055" y="90385"/>
                  </a:lnTo>
                  <a:lnTo>
                    <a:pt x="320573" y="85178"/>
                  </a:lnTo>
                  <a:lnTo>
                    <a:pt x="328422" y="73545"/>
                  </a:lnTo>
                  <a:lnTo>
                    <a:pt x="332447" y="53276"/>
                  </a:lnTo>
                  <a:lnTo>
                    <a:pt x="332498" y="52692"/>
                  </a:lnTo>
                  <a:close/>
                </a:path>
                <a:path w="1092834" h="247015" extrusionOk="0">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05460" y="71183"/>
                  </a:lnTo>
                  <a:lnTo>
                    <a:pt x="418617" y="64363"/>
                  </a:lnTo>
                  <a:lnTo>
                    <a:pt x="427215" y="53416"/>
                  </a:lnTo>
                  <a:lnTo>
                    <a:pt x="427469" y="53098"/>
                  </a:lnTo>
                  <a:lnTo>
                    <a:pt x="430682" y="37617"/>
                  </a:lnTo>
                  <a:lnTo>
                    <a:pt x="430707" y="37172"/>
                  </a:lnTo>
                  <a:close/>
                </a:path>
                <a:path w="1092834" h="247015" extrusionOk="0">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extrusionOk="0">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extrusionOk="0">
                  <a:moveTo>
                    <a:pt x="542086" y="193586"/>
                  </a:moveTo>
                  <a:lnTo>
                    <a:pt x="538099" y="173456"/>
                  </a:lnTo>
                  <a:lnTo>
                    <a:pt x="530860" y="162991"/>
                  </a:lnTo>
                  <a:lnTo>
                    <a:pt x="526935" y="157302"/>
                  </a:lnTo>
                  <a:lnTo>
                    <a:pt x="518528" y="152057"/>
                  </a:lnTo>
                  <a:lnTo>
                    <a:pt x="518528" y="194170"/>
                  </a:lnTo>
                  <a:lnTo>
                    <a:pt x="516293" y="206603"/>
                  </a:lnTo>
                  <a:lnTo>
                    <a:pt x="510006" y="216268"/>
                  </a:lnTo>
                  <a:lnTo>
                    <a:pt x="500253" y="222529"/>
                  </a:lnTo>
                  <a:lnTo>
                    <a:pt x="487654" y="224764"/>
                  </a:lnTo>
                  <a:lnTo>
                    <a:pt x="470230" y="224764"/>
                  </a:lnTo>
                  <a:lnTo>
                    <a:pt x="470230" y="162991"/>
                  </a:lnTo>
                  <a:lnTo>
                    <a:pt x="487654" y="162991"/>
                  </a:lnTo>
                  <a:lnTo>
                    <a:pt x="518464" y="193586"/>
                  </a:lnTo>
                  <a:lnTo>
                    <a:pt x="518528" y="194170"/>
                  </a:lnTo>
                  <a:lnTo>
                    <a:pt x="518528" y="152057"/>
                  </a:lnTo>
                  <a:lnTo>
                    <a:pt x="509739" y="146558"/>
                  </a:lnTo>
                  <a:lnTo>
                    <a:pt x="487654" y="142659"/>
                  </a:lnTo>
                  <a:lnTo>
                    <a:pt x="447700" y="142659"/>
                  </a:lnTo>
                  <a:lnTo>
                    <a:pt x="447700" y="245097"/>
                  </a:lnTo>
                  <a:lnTo>
                    <a:pt x="487654" y="245097"/>
                  </a:lnTo>
                  <a:lnTo>
                    <a:pt x="526935" y="230289"/>
                  </a:lnTo>
                  <a:lnTo>
                    <a:pt x="542023" y="194170"/>
                  </a:lnTo>
                  <a:lnTo>
                    <a:pt x="542086" y="193586"/>
                  </a:lnTo>
                  <a:close/>
                </a:path>
                <a:path w="1092834" h="247015" extrusionOk="0">
                  <a:moveTo>
                    <a:pt x="628129" y="104203"/>
                  </a:moveTo>
                  <a:lnTo>
                    <a:pt x="605713" y="71424"/>
                  </a:lnTo>
                  <a:lnTo>
                    <a:pt x="603110" y="67614"/>
                  </a:lnTo>
                  <a:lnTo>
                    <a:pt x="612038" y="62941"/>
                  </a:lnTo>
                  <a:lnTo>
                    <a:pt x="618972" y="56134"/>
                  </a:lnTo>
                  <a:lnTo>
                    <a:pt x="621271" y="51523"/>
                  </a:lnTo>
                  <a:lnTo>
                    <a:pt x="623468" y="47117"/>
                  </a:lnTo>
                  <a:lnTo>
                    <a:pt x="624941" y="36741"/>
                  </a:lnTo>
                  <a:lnTo>
                    <a:pt x="625068" y="35572"/>
                  </a:lnTo>
                  <a:lnTo>
                    <a:pt x="622554" y="22110"/>
                  </a:lnTo>
                  <a:lnTo>
                    <a:pt x="622427" y="21399"/>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extrusionOk="0">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extrusionOk="0">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extrusionOk="0">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extrusionOk="0">
                  <a:moveTo>
                    <a:pt x="857465" y="1752"/>
                  </a:moveTo>
                  <a:lnTo>
                    <a:pt x="834923" y="1752"/>
                  </a:lnTo>
                  <a:lnTo>
                    <a:pt x="834923" y="104203"/>
                  </a:lnTo>
                  <a:lnTo>
                    <a:pt x="857465" y="104203"/>
                  </a:lnTo>
                  <a:lnTo>
                    <a:pt x="857465" y="1752"/>
                  </a:lnTo>
                  <a:close/>
                </a:path>
                <a:path w="1092834" h="247015" extrusionOk="0">
                  <a:moveTo>
                    <a:pt x="984491" y="52692"/>
                  </a:moveTo>
                  <a:lnTo>
                    <a:pt x="980452" y="32169"/>
                  </a:lnTo>
                  <a:lnTo>
                    <a:pt x="972807" y="20789"/>
                  </a:lnTo>
                  <a:lnTo>
                    <a:pt x="969200" y="15430"/>
                  </a:lnTo>
                  <a:lnTo>
                    <a:pt x="960932" y="10007"/>
                  </a:lnTo>
                  <a:lnTo>
                    <a:pt x="960932" y="53276"/>
                  </a:lnTo>
                  <a:lnTo>
                    <a:pt x="958684" y="65671"/>
                  </a:lnTo>
                  <a:lnTo>
                    <a:pt x="952373" y="75819"/>
                  </a:lnTo>
                  <a:lnTo>
                    <a:pt x="942657" y="82664"/>
                  </a:lnTo>
                  <a:lnTo>
                    <a:pt x="930198" y="85178"/>
                  </a:lnTo>
                  <a:lnTo>
                    <a:pt x="917689" y="82613"/>
                  </a:lnTo>
                  <a:lnTo>
                    <a:pt x="907884" y="75666"/>
                  </a:lnTo>
                  <a:lnTo>
                    <a:pt x="901471" y="65430"/>
                  </a:lnTo>
                  <a:lnTo>
                    <a:pt x="899223" y="53276"/>
                  </a:lnTo>
                  <a:lnTo>
                    <a:pt x="899172" y="52692"/>
                  </a:lnTo>
                  <a:lnTo>
                    <a:pt x="901420" y="40297"/>
                  </a:lnTo>
                  <a:lnTo>
                    <a:pt x="907732" y="30149"/>
                  </a:lnTo>
                  <a:lnTo>
                    <a:pt x="917448" y="23304"/>
                  </a:lnTo>
                  <a:lnTo>
                    <a:pt x="929906" y="20789"/>
                  </a:lnTo>
                  <a:lnTo>
                    <a:pt x="942416" y="23355"/>
                  </a:lnTo>
                  <a:lnTo>
                    <a:pt x="952220" y="30302"/>
                  </a:lnTo>
                  <a:lnTo>
                    <a:pt x="958634" y="40551"/>
                  </a:lnTo>
                  <a:lnTo>
                    <a:pt x="960882" y="52692"/>
                  </a:lnTo>
                  <a:lnTo>
                    <a:pt x="960932" y="53276"/>
                  </a:lnTo>
                  <a:lnTo>
                    <a:pt x="960932" y="10007"/>
                  </a:lnTo>
                  <a:lnTo>
                    <a:pt x="952017" y="4140"/>
                  </a:lnTo>
                  <a:lnTo>
                    <a:pt x="930198" y="0"/>
                  </a:lnTo>
                  <a:lnTo>
                    <a:pt x="908329" y="4191"/>
                  </a:lnTo>
                  <a:lnTo>
                    <a:pt x="891044" y="15570"/>
                  </a:lnTo>
                  <a:lnTo>
                    <a:pt x="879690" y="32423"/>
                  </a:lnTo>
                  <a:lnTo>
                    <a:pt x="875665" y="52692"/>
                  </a:lnTo>
                  <a:lnTo>
                    <a:pt x="875601" y="53276"/>
                  </a:lnTo>
                  <a:lnTo>
                    <a:pt x="879640" y="73799"/>
                  </a:lnTo>
                  <a:lnTo>
                    <a:pt x="890905" y="90538"/>
                  </a:lnTo>
                  <a:lnTo>
                    <a:pt x="908088" y="101815"/>
                  </a:lnTo>
                  <a:lnTo>
                    <a:pt x="929906" y="105956"/>
                  </a:lnTo>
                  <a:lnTo>
                    <a:pt x="951776" y="101777"/>
                  </a:lnTo>
                  <a:lnTo>
                    <a:pt x="969048" y="90385"/>
                  </a:lnTo>
                  <a:lnTo>
                    <a:pt x="972566" y="85178"/>
                  </a:lnTo>
                  <a:lnTo>
                    <a:pt x="980401" y="73545"/>
                  </a:lnTo>
                  <a:lnTo>
                    <a:pt x="984427" y="53276"/>
                  </a:lnTo>
                  <a:lnTo>
                    <a:pt x="984491" y="52692"/>
                  </a:lnTo>
                  <a:close/>
                </a:path>
                <a:path w="1092834" h="247015" extrusionOk="0">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263" name="Google Shape;1263;p32"/>
          <p:cNvPicPr preferRelativeResize="0"/>
          <p:nvPr/>
        </p:nvPicPr>
        <p:blipFill rotWithShape="1">
          <a:blip r:embed="rId8">
            <a:alphaModFix/>
          </a:blip>
          <a:srcRect/>
          <a:stretch/>
        </p:blipFill>
        <p:spPr>
          <a:xfrm>
            <a:off x="987768" y="5999899"/>
            <a:ext cx="725765" cy="631727"/>
          </a:xfrm>
          <a:prstGeom prst="rect">
            <a:avLst/>
          </a:prstGeom>
          <a:noFill/>
          <a:ln>
            <a:noFill/>
          </a:ln>
        </p:spPr>
      </p:pic>
      <p:sp>
        <p:nvSpPr>
          <p:cNvPr id="1265" name="Google Shape;1265;p32"/>
          <p:cNvSpPr txBox="1"/>
          <p:nvPr/>
        </p:nvSpPr>
        <p:spPr>
          <a:xfrm>
            <a:off x="5701495" y="2215817"/>
            <a:ext cx="1397000" cy="28448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700"/>
              <a:buFont typeface="Arial"/>
              <a:buNone/>
            </a:pPr>
            <a:r>
              <a:rPr lang="en-US" sz="1700" b="1" i="0" u="none" strike="noStrike" cap="none">
                <a:solidFill>
                  <a:srgbClr val="00AF7C"/>
                </a:solidFill>
                <a:latin typeface="Helvetica Neue"/>
                <a:ea typeface="Helvetica Neue"/>
                <a:cs typeface="Helvetica Neue"/>
                <a:sym typeface="Helvetica Neue"/>
              </a:rPr>
              <a:t>Abus sexuel</a:t>
            </a:r>
            <a:endParaRPr sz="1700" b="1" i="0" u="none" strike="noStrike" cap="none">
              <a:solidFill>
                <a:srgbClr val="00AF7C"/>
              </a:solidFill>
              <a:latin typeface="Helvetica Neue"/>
              <a:ea typeface="Helvetica Neue"/>
              <a:cs typeface="Helvetica Neue"/>
              <a:sym typeface="Helvetica Neue"/>
            </a:endParaRPr>
          </a:p>
        </p:txBody>
      </p:sp>
      <p:sp>
        <p:nvSpPr>
          <p:cNvPr id="1266" name="Google Shape;1266;p32"/>
          <p:cNvSpPr/>
          <p:nvPr/>
        </p:nvSpPr>
        <p:spPr>
          <a:xfrm>
            <a:off x="4851006" y="1977478"/>
            <a:ext cx="3098165" cy="807720"/>
          </a:xfrm>
          <a:custGeom>
            <a:avLst/>
            <a:gdLst/>
            <a:ahLst/>
            <a:cxnLst/>
            <a:rect l="l" t="t" r="r" b="b"/>
            <a:pathLst>
              <a:path w="3098165" h="807719" extrusionOk="0">
                <a:moveTo>
                  <a:pt x="0" y="807224"/>
                </a:moveTo>
                <a:lnTo>
                  <a:pt x="3097758" y="807224"/>
                </a:lnTo>
                <a:lnTo>
                  <a:pt x="3097758" y="0"/>
                </a:lnTo>
                <a:lnTo>
                  <a:pt x="0" y="0"/>
                </a:lnTo>
                <a:lnTo>
                  <a:pt x="0" y="807224"/>
                </a:lnTo>
                <a:close/>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67" name="Google Shape;1267;p32"/>
          <p:cNvSpPr txBox="1"/>
          <p:nvPr/>
        </p:nvSpPr>
        <p:spPr>
          <a:xfrm>
            <a:off x="1786654" y="2215817"/>
            <a:ext cx="2213675" cy="274434"/>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700"/>
              <a:buFont typeface="Arial"/>
              <a:buNone/>
            </a:pPr>
            <a:r>
              <a:rPr lang="en-US" sz="1700" b="1" i="0" u="none" strike="noStrike" cap="none">
                <a:solidFill>
                  <a:srgbClr val="00AF7C"/>
                </a:solidFill>
                <a:latin typeface="Helvetica Neue"/>
                <a:ea typeface="Helvetica Neue"/>
                <a:cs typeface="Helvetica Neue"/>
                <a:sym typeface="Helvetica Neue"/>
              </a:rPr>
              <a:t>Exploitation sexuelle</a:t>
            </a:r>
            <a:endParaRPr sz="1700" b="1" i="0" u="none" strike="noStrike" cap="none">
              <a:solidFill>
                <a:srgbClr val="00AF7C"/>
              </a:solidFill>
              <a:latin typeface="Helvetica Neue"/>
              <a:ea typeface="Helvetica Neue"/>
              <a:cs typeface="Helvetica Neue"/>
              <a:sym typeface="Helvetica Neue"/>
            </a:endParaRPr>
          </a:p>
        </p:txBody>
      </p:sp>
      <p:sp>
        <p:nvSpPr>
          <p:cNvPr id="1268" name="Google Shape;1268;p32"/>
          <p:cNvSpPr/>
          <p:nvPr/>
        </p:nvSpPr>
        <p:spPr>
          <a:xfrm>
            <a:off x="1227620" y="1977478"/>
            <a:ext cx="3098165" cy="807720"/>
          </a:xfrm>
          <a:custGeom>
            <a:avLst/>
            <a:gdLst/>
            <a:ahLst/>
            <a:cxnLst/>
            <a:rect l="l" t="t" r="r" b="b"/>
            <a:pathLst>
              <a:path w="3098165" h="807719" extrusionOk="0">
                <a:moveTo>
                  <a:pt x="0" y="807224"/>
                </a:moveTo>
                <a:lnTo>
                  <a:pt x="3097758" y="807224"/>
                </a:lnTo>
                <a:lnTo>
                  <a:pt x="3097758" y="0"/>
                </a:lnTo>
                <a:lnTo>
                  <a:pt x="0" y="0"/>
                </a:lnTo>
                <a:lnTo>
                  <a:pt x="0" y="807224"/>
                </a:lnTo>
                <a:close/>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69" name="Google Shape;1269;p32"/>
          <p:cNvSpPr/>
          <p:nvPr/>
        </p:nvSpPr>
        <p:spPr>
          <a:xfrm>
            <a:off x="8472614" y="1977478"/>
            <a:ext cx="3098165" cy="807720"/>
          </a:xfrm>
          <a:custGeom>
            <a:avLst/>
            <a:gdLst/>
            <a:ahLst/>
            <a:cxnLst/>
            <a:rect l="l" t="t" r="r" b="b"/>
            <a:pathLst>
              <a:path w="3098165" h="807719" extrusionOk="0">
                <a:moveTo>
                  <a:pt x="3097758" y="0"/>
                </a:moveTo>
                <a:lnTo>
                  <a:pt x="0" y="0"/>
                </a:lnTo>
                <a:lnTo>
                  <a:pt x="0" y="807224"/>
                </a:lnTo>
                <a:lnTo>
                  <a:pt x="3097758" y="807224"/>
                </a:lnTo>
                <a:lnTo>
                  <a:pt x="3097758" y="0"/>
                </a:lnTo>
                <a:close/>
              </a:path>
            </a:pathLst>
          </a:custGeom>
          <a:solidFill>
            <a:srgbClr val="00AF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70" name="Google Shape;1270;p32"/>
          <p:cNvSpPr txBox="1"/>
          <p:nvPr/>
        </p:nvSpPr>
        <p:spPr>
          <a:xfrm>
            <a:off x="8469439" y="1974303"/>
            <a:ext cx="3104515" cy="566817"/>
          </a:xfrm>
          <a:prstGeom prst="rect">
            <a:avLst/>
          </a:prstGeom>
          <a:solidFill>
            <a:srgbClr val="00AF7C"/>
          </a:solidFill>
          <a:ln>
            <a:noFill/>
          </a:ln>
        </p:spPr>
        <p:txBody>
          <a:bodyPr spcFirstLastPara="1" wrap="square" lIns="0" tIns="5075" rIns="0" bIns="0" anchor="t" anchorCtr="0">
            <a:spAutoFit/>
          </a:bodyPr>
          <a:lstStyle/>
          <a:p>
            <a:pPr marL="0" marR="0" lvl="0" indent="0" algn="l" rtl="0">
              <a:lnSpc>
                <a:spcPct val="100000"/>
              </a:lnSpc>
              <a:spcBef>
                <a:spcPts val="0"/>
              </a:spcBef>
              <a:spcAft>
                <a:spcPts val="0"/>
              </a:spcAft>
              <a:buClr>
                <a:srgbClr val="000000"/>
              </a:buClr>
              <a:buSzPts val="1950"/>
              <a:buFont typeface="Arial"/>
              <a:buNone/>
            </a:pPr>
            <a:endParaRPr sz="1950" b="0" i="0" u="none" strike="noStrike" cap="none">
              <a:solidFill>
                <a:schemeClr val="dk1"/>
              </a:solidFill>
              <a:latin typeface="Times"/>
              <a:ea typeface="Times"/>
              <a:cs typeface="Times"/>
              <a:sym typeface="Times"/>
            </a:endParaRPr>
          </a:p>
          <a:p>
            <a:pPr marL="570230" marR="0" lvl="0" indent="0" algn="l" rtl="0">
              <a:lnSpc>
                <a:spcPct val="100000"/>
              </a:lnSpc>
              <a:spcBef>
                <a:spcPts val="0"/>
              </a:spcBef>
              <a:spcAft>
                <a:spcPts val="0"/>
              </a:spcAft>
              <a:buClr>
                <a:srgbClr val="000000"/>
              </a:buClr>
              <a:buSzPts val="1700"/>
              <a:buFont typeface="Arial"/>
              <a:buNone/>
            </a:pPr>
            <a:r>
              <a:rPr lang="en-US" sz="1700" b="1" i="0" u="none" strike="noStrike" cap="none">
                <a:solidFill>
                  <a:srgbClr val="FFFFFF"/>
                </a:solidFill>
                <a:latin typeface="Helvetica Neue"/>
                <a:ea typeface="Helvetica Neue"/>
                <a:cs typeface="Helvetica Neue"/>
                <a:sym typeface="Helvetica Neue"/>
              </a:rPr>
              <a:t>Harcèlement sexuel</a:t>
            </a:r>
            <a:endParaRPr sz="1700" b="1" i="0" u="none" strike="noStrike" cap="none">
              <a:solidFill>
                <a:srgbClr val="FFFFFF"/>
              </a:solidFill>
              <a:latin typeface="Helvetica Neue"/>
              <a:ea typeface="Helvetica Neue"/>
              <a:cs typeface="Helvetica Neue"/>
              <a:sym typeface="Helvetica Neue"/>
            </a:endParaRPr>
          </a:p>
        </p:txBody>
      </p:sp>
      <p:grpSp>
        <p:nvGrpSpPr>
          <p:cNvPr id="1271" name="Google Shape;1271;p32"/>
          <p:cNvGrpSpPr/>
          <p:nvPr/>
        </p:nvGrpSpPr>
        <p:grpSpPr>
          <a:xfrm>
            <a:off x="1233001" y="4863703"/>
            <a:ext cx="10935335" cy="157480"/>
            <a:chOff x="1233001" y="4863703"/>
            <a:chExt cx="10935335" cy="157480"/>
          </a:xfrm>
        </p:grpSpPr>
        <p:sp>
          <p:nvSpPr>
            <p:cNvPr id="1272" name="Google Shape;1272;p32"/>
            <p:cNvSpPr/>
            <p:nvPr/>
          </p:nvSpPr>
          <p:spPr>
            <a:xfrm>
              <a:off x="1233001" y="4941952"/>
              <a:ext cx="10935335" cy="0"/>
            </a:xfrm>
            <a:custGeom>
              <a:avLst/>
              <a:gdLst/>
              <a:ahLst/>
              <a:cxnLst/>
              <a:rect l="l" t="t" r="r" b="b"/>
              <a:pathLst>
                <a:path w="10935335" h="120000" extrusionOk="0">
                  <a:moveTo>
                    <a:pt x="0" y="0"/>
                  </a:moveTo>
                  <a:lnTo>
                    <a:pt x="10935004" y="0"/>
                  </a:lnTo>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73" name="Google Shape;1273;p32"/>
            <p:cNvSpPr/>
            <p:nvPr/>
          </p:nvSpPr>
          <p:spPr>
            <a:xfrm>
              <a:off x="1233001" y="4863703"/>
              <a:ext cx="122555" cy="157480"/>
            </a:xfrm>
            <a:custGeom>
              <a:avLst/>
              <a:gdLst/>
              <a:ahLst/>
              <a:cxnLst/>
              <a:rect l="l" t="t" r="r" b="b"/>
              <a:pathLst>
                <a:path w="122555" h="157479" extrusionOk="0">
                  <a:moveTo>
                    <a:pt x="0" y="0"/>
                  </a:moveTo>
                  <a:lnTo>
                    <a:pt x="0" y="156997"/>
                  </a:lnTo>
                  <a:lnTo>
                    <a:pt x="122364" y="78498"/>
                  </a:lnTo>
                  <a:lnTo>
                    <a:pt x="0" y="0"/>
                  </a:lnTo>
                  <a:close/>
                </a:path>
              </a:pathLst>
            </a:custGeom>
            <a:solidFill>
              <a:srgbClr val="00AF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274" name="Google Shape;1274;p32"/>
          <p:cNvSpPr txBox="1"/>
          <p:nvPr/>
        </p:nvSpPr>
        <p:spPr>
          <a:xfrm>
            <a:off x="1220299" y="3199255"/>
            <a:ext cx="10206990" cy="1193800"/>
          </a:xfrm>
          <a:prstGeom prst="rect">
            <a:avLst/>
          </a:prstGeom>
          <a:noFill/>
          <a:ln>
            <a:noFill/>
          </a:ln>
        </p:spPr>
        <p:txBody>
          <a:bodyPr spcFirstLastPara="1" wrap="square" lIns="0" tIns="12700" rIns="0" bIns="0" anchor="t" anchorCtr="0">
            <a:spAutoFit/>
          </a:bodyPr>
          <a:lstStyle/>
          <a:p>
            <a:pPr marL="12700" marR="309245" lvl="0" indent="0" algn="l" rtl="0">
              <a:lnSpc>
                <a:spcPct val="112700"/>
              </a:lnSpc>
              <a:spcBef>
                <a:spcPts val="0"/>
              </a:spcBef>
              <a:spcAft>
                <a:spcPts val="0"/>
              </a:spcAft>
              <a:buClr>
                <a:srgbClr val="000000"/>
              </a:buClr>
              <a:buSzPts val="1700"/>
              <a:buFont typeface="Arial"/>
              <a:buNone/>
            </a:pPr>
            <a:r>
              <a:rPr lang="en-US" sz="1700" b="0" i="0" u="none" strike="noStrike" cap="none">
                <a:solidFill>
                  <a:srgbClr val="2D5C9E"/>
                </a:solidFill>
                <a:latin typeface="Helvetica Neue"/>
                <a:ea typeface="Helvetica Neue"/>
                <a:cs typeface="Helvetica Neue"/>
                <a:sym typeface="Helvetica Neue"/>
              </a:rPr>
              <a:t>Avance sexuelle importune, demande de faveur sexuelle, comportement ou geste verbal ou physique de nature sexuelle dont on peut raisonnablement penser qu'il sera perçu comme une offense ou une humiliation pour autrui. Le harcèlement sexuel est particulièrement grave lorsqu'il interfère, devient une condition d'emploi ou crée un environnement intimidant, hostile ou offensant.</a:t>
            </a:r>
            <a:endParaRPr sz="1700" b="0" i="0" u="none" strike="noStrike" cap="none">
              <a:solidFill>
                <a:schemeClr val="dk1"/>
              </a:solidFill>
              <a:latin typeface="Helvetica Neue"/>
              <a:ea typeface="Helvetica Neue"/>
              <a:cs typeface="Helvetica Neue"/>
              <a:sym typeface="Helvetica Neue"/>
            </a:endParaRPr>
          </a:p>
        </p:txBody>
      </p:sp>
      <p:sp>
        <p:nvSpPr>
          <p:cNvPr id="4" name="Google Shape;1310;p33">
            <a:extLst>
              <a:ext uri="{FF2B5EF4-FFF2-40B4-BE49-F238E27FC236}">
                <a16:creationId xmlns:a16="http://schemas.microsoft.com/office/drawing/2014/main" id="{E8AA4401-5646-A385-A661-A78575EC4E04}"/>
              </a:ext>
            </a:extLst>
          </p:cNvPr>
          <p:cNvSpPr txBox="1">
            <a:spLocks noGrp="1"/>
          </p:cNvSpPr>
          <p:nvPr>
            <p:ph type="title"/>
          </p:nvPr>
        </p:nvSpPr>
        <p:spPr>
          <a:xfrm>
            <a:off x="1227620" y="675376"/>
            <a:ext cx="6728872" cy="7874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b="1" dirty="0">
                <a:solidFill>
                  <a:srgbClr val="2D5C9E"/>
                </a:solidFill>
                <a:latin typeface="Helvetica Neue"/>
                <a:ea typeface="Helvetica Neue"/>
                <a:cs typeface="Helvetica Neue"/>
                <a:sym typeface="Helvetica Neue"/>
              </a:rPr>
              <a:t>Termes </a:t>
            </a:r>
            <a:r>
              <a:rPr lang="en-US" dirty="0"/>
              <a:t>et </a:t>
            </a:r>
            <a:r>
              <a:rPr lang="en-US" dirty="0" err="1"/>
              <a:t>définitions</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79"/>
        <p:cNvGrpSpPr/>
        <p:nvPr/>
      </p:nvGrpSpPr>
      <p:grpSpPr>
        <a:xfrm>
          <a:off x="0" y="0"/>
          <a:ext cx="0" cy="0"/>
          <a:chOff x="0" y="0"/>
          <a:chExt cx="0" cy="0"/>
        </a:xfrm>
      </p:grpSpPr>
      <p:grpSp>
        <p:nvGrpSpPr>
          <p:cNvPr id="1280" name="Google Shape;1280;p33"/>
          <p:cNvGrpSpPr/>
          <p:nvPr/>
        </p:nvGrpSpPr>
        <p:grpSpPr>
          <a:xfrm>
            <a:off x="10288918" y="6227038"/>
            <a:ext cx="305562" cy="294640"/>
            <a:chOff x="10288918" y="6227038"/>
            <a:chExt cx="305562" cy="294640"/>
          </a:xfrm>
        </p:grpSpPr>
        <p:pic>
          <p:nvPicPr>
            <p:cNvPr id="1281" name="Google Shape;1281;p33"/>
            <p:cNvPicPr preferRelativeResize="0"/>
            <p:nvPr/>
          </p:nvPicPr>
          <p:blipFill rotWithShape="1">
            <a:blip r:embed="rId3">
              <a:alphaModFix/>
            </a:blip>
            <a:srcRect/>
            <a:stretch/>
          </p:blipFill>
          <p:spPr>
            <a:xfrm>
              <a:off x="10288918" y="6227038"/>
              <a:ext cx="305562" cy="294640"/>
            </a:xfrm>
            <a:prstGeom prst="rect">
              <a:avLst/>
            </a:prstGeom>
            <a:noFill/>
            <a:ln>
              <a:noFill/>
            </a:ln>
          </p:spPr>
        </p:pic>
        <p:pic>
          <p:nvPicPr>
            <p:cNvPr id="1282" name="Google Shape;1282;p33"/>
            <p:cNvPicPr preferRelativeResize="0"/>
            <p:nvPr/>
          </p:nvPicPr>
          <p:blipFill rotWithShape="1">
            <a:blip r:embed="rId4">
              <a:alphaModFix/>
            </a:blip>
            <a:srcRect/>
            <a:stretch/>
          </p:blipFill>
          <p:spPr>
            <a:xfrm>
              <a:off x="10494600" y="6359322"/>
              <a:ext cx="2597" cy="24961"/>
            </a:xfrm>
            <a:prstGeom prst="rect">
              <a:avLst/>
            </a:prstGeom>
            <a:noFill/>
            <a:ln>
              <a:noFill/>
            </a:ln>
          </p:spPr>
        </p:pic>
        <p:pic>
          <p:nvPicPr>
            <p:cNvPr id="1283" name="Google Shape;1283;p33"/>
            <p:cNvPicPr preferRelativeResize="0"/>
            <p:nvPr/>
          </p:nvPicPr>
          <p:blipFill rotWithShape="1">
            <a:blip r:embed="rId5">
              <a:alphaModFix/>
            </a:blip>
            <a:srcRect/>
            <a:stretch/>
          </p:blipFill>
          <p:spPr>
            <a:xfrm>
              <a:off x="10328376" y="6309791"/>
              <a:ext cx="62687" cy="60477"/>
            </a:xfrm>
            <a:prstGeom prst="rect">
              <a:avLst/>
            </a:prstGeom>
            <a:noFill/>
            <a:ln>
              <a:noFill/>
            </a:ln>
          </p:spPr>
        </p:pic>
        <p:pic>
          <p:nvPicPr>
            <p:cNvPr id="1284" name="Google Shape;1284;p33"/>
            <p:cNvPicPr preferRelativeResize="0"/>
            <p:nvPr/>
          </p:nvPicPr>
          <p:blipFill rotWithShape="1">
            <a:blip r:embed="rId6">
              <a:alphaModFix/>
            </a:blip>
            <a:srcRect/>
            <a:stretch/>
          </p:blipFill>
          <p:spPr>
            <a:xfrm>
              <a:off x="10498074" y="6309791"/>
              <a:ext cx="56108" cy="37464"/>
            </a:xfrm>
            <a:prstGeom prst="rect">
              <a:avLst/>
            </a:prstGeom>
            <a:noFill/>
            <a:ln>
              <a:noFill/>
            </a:ln>
          </p:spPr>
        </p:pic>
        <p:pic>
          <p:nvPicPr>
            <p:cNvPr id="1285" name="Google Shape;1285;p33"/>
            <p:cNvPicPr preferRelativeResize="0"/>
            <p:nvPr/>
          </p:nvPicPr>
          <p:blipFill rotWithShape="1">
            <a:blip r:embed="rId7">
              <a:alphaModFix/>
            </a:blip>
            <a:srcRect/>
            <a:stretch/>
          </p:blipFill>
          <p:spPr>
            <a:xfrm>
              <a:off x="10310127" y="6400228"/>
              <a:ext cx="103644" cy="79476"/>
            </a:xfrm>
            <a:prstGeom prst="rect">
              <a:avLst/>
            </a:prstGeom>
            <a:noFill/>
            <a:ln>
              <a:noFill/>
            </a:ln>
          </p:spPr>
        </p:pic>
        <p:sp>
          <p:nvSpPr>
            <p:cNvPr id="1286" name="Google Shape;1286;p33"/>
            <p:cNvSpPr/>
            <p:nvPr/>
          </p:nvSpPr>
          <p:spPr>
            <a:xfrm>
              <a:off x="10389350" y="6375704"/>
              <a:ext cx="6350" cy="46990"/>
            </a:xfrm>
            <a:custGeom>
              <a:avLst/>
              <a:gdLst/>
              <a:ahLst/>
              <a:cxnLst/>
              <a:rect l="l" t="t" r="r" b="b"/>
              <a:pathLst>
                <a:path w="6350" h="46989" extrusionOk="0">
                  <a:moveTo>
                    <a:pt x="1562" y="45453"/>
                  </a:moveTo>
                  <a:lnTo>
                    <a:pt x="0" y="46863"/>
                  </a:lnTo>
                  <a:lnTo>
                    <a:pt x="1562" y="45453"/>
                  </a:lnTo>
                  <a:close/>
                </a:path>
                <a:path w="6350" h="46989" extrusionOk="0">
                  <a:moveTo>
                    <a:pt x="2197" y="7683"/>
                  </a:moveTo>
                  <a:lnTo>
                    <a:pt x="2006" y="1549"/>
                  </a:lnTo>
                  <a:lnTo>
                    <a:pt x="1879" y="0"/>
                  </a:lnTo>
                  <a:lnTo>
                    <a:pt x="1993" y="4622"/>
                  </a:lnTo>
                  <a:lnTo>
                    <a:pt x="2197" y="7683"/>
                  </a:lnTo>
                  <a:close/>
                </a:path>
                <a:path w="6350" h="46989" extrusionOk="0">
                  <a:moveTo>
                    <a:pt x="6159" y="40716"/>
                  </a:moveTo>
                  <a:lnTo>
                    <a:pt x="4622" y="42418"/>
                  </a:lnTo>
                  <a:lnTo>
                    <a:pt x="6159" y="40716"/>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87" name="Google Shape;1287;p33"/>
            <p:cNvSpPr/>
            <p:nvPr/>
          </p:nvSpPr>
          <p:spPr>
            <a:xfrm>
              <a:off x="10382062" y="6374174"/>
              <a:ext cx="15240" cy="50165"/>
            </a:xfrm>
            <a:custGeom>
              <a:avLst/>
              <a:gdLst/>
              <a:ahLst/>
              <a:cxnLst/>
              <a:rect l="l" t="t" r="r" b="b"/>
              <a:pathLst>
                <a:path w="15240" h="50164" extrusionOk="0">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extrusionOk="0">
                  <a:moveTo>
                    <a:pt x="9347" y="4648"/>
                  </a:moveTo>
                  <a:lnTo>
                    <a:pt x="9486" y="9207"/>
                  </a:lnTo>
                  <a:lnTo>
                    <a:pt x="9631" y="9207"/>
                  </a:lnTo>
                  <a:lnTo>
                    <a:pt x="9347" y="4648"/>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88" name="Google Shape;1288;p33"/>
            <p:cNvSpPr/>
            <p:nvPr/>
          </p:nvSpPr>
          <p:spPr>
            <a:xfrm>
              <a:off x="10387749" y="6324371"/>
              <a:ext cx="8255" cy="48260"/>
            </a:xfrm>
            <a:custGeom>
              <a:avLst/>
              <a:gdLst/>
              <a:ahLst/>
              <a:cxnLst/>
              <a:rect l="l" t="t" r="r" b="b"/>
              <a:pathLst>
                <a:path w="8254" h="48260" extrusionOk="0">
                  <a:moveTo>
                    <a:pt x="1612" y="1320"/>
                  </a:moveTo>
                  <a:lnTo>
                    <a:pt x="0" y="0"/>
                  </a:lnTo>
                  <a:lnTo>
                    <a:pt x="1612" y="1333"/>
                  </a:lnTo>
                  <a:close/>
                </a:path>
                <a:path w="8254" h="48260" extrusionOk="0">
                  <a:moveTo>
                    <a:pt x="3162" y="2730"/>
                  </a:moveTo>
                  <a:lnTo>
                    <a:pt x="1612" y="1333"/>
                  </a:lnTo>
                  <a:lnTo>
                    <a:pt x="3162" y="2743"/>
                  </a:lnTo>
                  <a:close/>
                </a:path>
                <a:path w="8254" h="48260" extrusionOk="0">
                  <a:moveTo>
                    <a:pt x="3797" y="40551"/>
                  </a:moveTo>
                  <a:lnTo>
                    <a:pt x="3594" y="43586"/>
                  </a:lnTo>
                  <a:lnTo>
                    <a:pt x="3479" y="46609"/>
                  </a:lnTo>
                  <a:lnTo>
                    <a:pt x="3479" y="48107"/>
                  </a:lnTo>
                  <a:lnTo>
                    <a:pt x="3606" y="46482"/>
                  </a:lnTo>
                  <a:lnTo>
                    <a:pt x="3708" y="43421"/>
                  </a:lnTo>
                  <a:lnTo>
                    <a:pt x="3708" y="41973"/>
                  </a:lnTo>
                  <a:lnTo>
                    <a:pt x="3797" y="40551"/>
                  </a:lnTo>
                  <a:close/>
                </a:path>
                <a:path w="8254" h="48260" extrusionOk="0">
                  <a:moveTo>
                    <a:pt x="6235" y="5778"/>
                  </a:moveTo>
                  <a:lnTo>
                    <a:pt x="4660" y="4191"/>
                  </a:lnTo>
                  <a:lnTo>
                    <a:pt x="3162" y="2743"/>
                  </a:lnTo>
                  <a:lnTo>
                    <a:pt x="6235" y="5778"/>
                  </a:lnTo>
                  <a:close/>
                </a:path>
                <a:path w="8254" h="48260" extrusionOk="0">
                  <a:moveTo>
                    <a:pt x="7759" y="7467"/>
                  </a:moveTo>
                  <a:lnTo>
                    <a:pt x="6235" y="5778"/>
                  </a:lnTo>
                  <a:lnTo>
                    <a:pt x="7759" y="748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89" name="Google Shape;1289;p33"/>
            <p:cNvSpPr/>
            <p:nvPr/>
          </p:nvSpPr>
          <p:spPr>
            <a:xfrm>
              <a:off x="10382055" y="6324381"/>
              <a:ext cx="15240" cy="50165"/>
            </a:xfrm>
            <a:custGeom>
              <a:avLst/>
              <a:gdLst/>
              <a:ahLst/>
              <a:cxnLst/>
              <a:rect l="l" t="t" r="r" b="b"/>
              <a:pathLst>
                <a:path w="15240" h="50164" extrusionOk="0">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extrusionOk="0">
                  <a:moveTo>
                    <a:pt x="9631" y="40538"/>
                  </a:moveTo>
                  <a:lnTo>
                    <a:pt x="9486" y="40538"/>
                  </a:lnTo>
                  <a:lnTo>
                    <a:pt x="9359" y="44831"/>
                  </a:lnTo>
                  <a:lnTo>
                    <a:pt x="9631" y="40538"/>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90" name="Google Shape;1290;p33"/>
            <p:cNvSpPr/>
            <p:nvPr/>
          </p:nvSpPr>
          <p:spPr>
            <a:xfrm>
              <a:off x="10399167" y="6440601"/>
              <a:ext cx="1905" cy="1270"/>
            </a:xfrm>
            <a:custGeom>
              <a:avLst/>
              <a:gdLst/>
              <a:ahLst/>
              <a:cxnLst/>
              <a:rect l="l" t="t" r="r" b="b"/>
              <a:pathLst>
                <a:path w="1904" h="1270" extrusionOk="0">
                  <a:moveTo>
                    <a:pt x="1498" y="0"/>
                  </a:moveTo>
                  <a:lnTo>
                    <a:pt x="0" y="1231"/>
                  </a:lnTo>
                  <a:lnTo>
                    <a:pt x="1498"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91" name="Google Shape;1291;p33"/>
            <p:cNvSpPr/>
            <p:nvPr/>
          </p:nvSpPr>
          <p:spPr>
            <a:xfrm>
              <a:off x="10396011" y="6436686"/>
              <a:ext cx="19685" cy="25400"/>
            </a:xfrm>
            <a:custGeom>
              <a:avLst/>
              <a:gdLst/>
              <a:ahLst/>
              <a:cxnLst/>
              <a:rect l="l" t="t" r="r" b="b"/>
              <a:pathLst>
                <a:path w="19684" h="25400" extrusionOk="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92" name="Google Shape;1292;p33"/>
            <p:cNvSpPr/>
            <p:nvPr/>
          </p:nvSpPr>
          <p:spPr>
            <a:xfrm>
              <a:off x="10414835" y="6333804"/>
              <a:ext cx="3175" cy="11430"/>
            </a:xfrm>
            <a:custGeom>
              <a:avLst/>
              <a:gdLst/>
              <a:ahLst/>
              <a:cxnLst/>
              <a:rect l="l" t="t" r="r" b="b"/>
              <a:pathLst>
                <a:path w="3175" h="11429" extrusionOk="0">
                  <a:moveTo>
                    <a:pt x="1206" y="6032"/>
                  </a:moveTo>
                  <a:lnTo>
                    <a:pt x="457" y="8851"/>
                  </a:lnTo>
                  <a:lnTo>
                    <a:pt x="254" y="9855"/>
                  </a:lnTo>
                  <a:lnTo>
                    <a:pt x="0" y="10833"/>
                  </a:lnTo>
                  <a:lnTo>
                    <a:pt x="266" y="9855"/>
                  </a:lnTo>
                  <a:lnTo>
                    <a:pt x="469" y="8851"/>
                  </a:lnTo>
                  <a:lnTo>
                    <a:pt x="1206" y="6032"/>
                  </a:lnTo>
                  <a:close/>
                </a:path>
                <a:path w="3175" h="11429" extrusionOk="0">
                  <a:moveTo>
                    <a:pt x="1859" y="3781"/>
                  </a:moveTo>
                  <a:lnTo>
                    <a:pt x="1723" y="4203"/>
                  </a:lnTo>
                  <a:lnTo>
                    <a:pt x="1206" y="6032"/>
                  </a:lnTo>
                  <a:lnTo>
                    <a:pt x="1859" y="3781"/>
                  </a:lnTo>
                  <a:close/>
                </a:path>
                <a:path w="3175" h="11429" extrusionOk="0">
                  <a:moveTo>
                    <a:pt x="3048" y="0"/>
                  </a:moveTo>
                  <a:lnTo>
                    <a:pt x="1859" y="3781"/>
                  </a:lnTo>
                  <a:lnTo>
                    <a:pt x="2311" y="2387"/>
                  </a:lnTo>
                  <a:lnTo>
                    <a:pt x="3048"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93" name="Google Shape;1293;p33"/>
            <p:cNvSpPr/>
            <p:nvPr/>
          </p:nvSpPr>
          <p:spPr>
            <a:xfrm>
              <a:off x="10400409" y="6311579"/>
              <a:ext cx="19685" cy="33655"/>
            </a:xfrm>
            <a:custGeom>
              <a:avLst/>
              <a:gdLst/>
              <a:ahLst/>
              <a:cxnLst/>
              <a:rect l="l" t="t" r="r" b="b"/>
              <a:pathLst>
                <a:path w="19684" h="33654" extrusionOk="0">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94" name="Google Shape;1294;p33"/>
            <p:cNvSpPr/>
            <p:nvPr/>
          </p:nvSpPr>
          <p:spPr>
            <a:xfrm>
              <a:off x="10465042" y="6453936"/>
              <a:ext cx="5715" cy="8890"/>
            </a:xfrm>
            <a:custGeom>
              <a:avLst/>
              <a:gdLst/>
              <a:ahLst/>
              <a:cxnLst/>
              <a:rect l="l" t="t" r="r" b="b"/>
              <a:pathLst>
                <a:path w="5715" h="8889" extrusionOk="0">
                  <a:moveTo>
                    <a:pt x="1524" y="6553"/>
                  </a:moveTo>
                  <a:lnTo>
                    <a:pt x="508" y="7975"/>
                  </a:lnTo>
                  <a:lnTo>
                    <a:pt x="0" y="8636"/>
                  </a:lnTo>
                  <a:lnTo>
                    <a:pt x="520" y="7975"/>
                  </a:lnTo>
                  <a:lnTo>
                    <a:pt x="1524" y="6553"/>
                  </a:lnTo>
                  <a:close/>
                </a:path>
                <a:path w="5715" h="8889" extrusionOk="0">
                  <a:moveTo>
                    <a:pt x="4483" y="2336"/>
                  </a:moveTo>
                  <a:lnTo>
                    <a:pt x="1524" y="6553"/>
                  </a:lnTo>
                  <a:lnTo>
                    <a:pt x="3390" y="3924"/>
                  </a:lnTo>
                  <a:lnTo>
                    <a:pt x="4483" y="2336"/>
                  </a:lnTo>
                  <a:close/>
                </a:path>
                <a:path w="5715" h="8889" extrusionOk="0">
                  <a:moveTo>
                    <a:pt x="5537" y="711"/>
                  </a:moveTo>
                  <a:lnTo>
                    <a:pt x="5321" y="495"/>
                  </a:lnTo>
                  <a:lnTo>
                    <a:pt x="4699" y="0"/>
                  </a:lnTo>
                  <a:lnTo>
                    <a:pt x="5105" y="355"/>
                  </a:lnTo>
                  <a:lnTo>
                    <a:pt x="5537" y="723"/>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95" name="Google Shape;1295;p33"/>
            <p:cNvSpPr/>
            <p:nvPr/>
          </p:nvSpPr>
          <p:spPr>
            <a:xfrm>
              <a:off x="10449519" y="6439783"/>
              <a:ext cx="21590" cy="24765"/>
            </a:xfrm>
            <a:custGeom>
              <a:avLst/>
              <a:gdLst/>
              <a:ahLst/>
              <a:cxnLst/>
              <a:rect l="l" t="t" r="r" b="b"/>
              <a:pathLst>
                <a:path w="21590" h="24764" extrusionOk="0">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96" name="Google Shape;1296;p33"/>
            <p:cNvSpPr/>
            <p:nvPr/>
          </p:nvSpPr>
          <p:spPr>
            <a:xfrm>
              <a:off x="10442905" y="6276238"/>
              <a:ext cx="22225" cy="14604"/>
            </a:xfrm>
            <a:custGeom>
              <a:avLst/>
              <a:gdLst/>
              <a:ahLst/>
              <a:cxnLst/>
              <a:rect l="l" t="t" r="r" b="b"/>
              <a:pathLst>
                <a:path w="22225" h="14604" extrusionOk="0">
                  <a:moveTo>
                    <a:pt x="12" y="14097"/>
                  </a:moveTo>
                  <a:close/>
                </a:path>
                <a:path w="22225" h="14604" extrusionOk="0">
                  <a:moveTo>
                    <a:pt x="15684" y="1435"/>
                  </a:moveTo>
                  <a:lnTo>
                    <a:pt x="14401" y="0"/>
                  </a:lnTo>
                  <a:lnTo>
                    <a:pt x="15684" y="1435"/>
                  </a:lnTo>
                  <a:close/>
                </a:path>
                <a:path w="22225" h="14604" extrusionOk="0">
                  <a:moveTo>
                    <a:pt x="18161" y="4368"/>
                  </a:moveTo>
                  <a:lnTo>
                    <a:pt x="16929" y="2870"/>
                  </a:lnTo>
                  <a:lnTo>
                    <a:pt x="15684" y="1435"/>
                  </a:lnTo>
                  <a:lnTo>
                    <a:pt x="18161" y="4368"/>
                  </a:lnTo>
                  <a:close/>
                </a:path>
                <a:path w="22225" h="14604" extrusionOk="0">
                  <a:moveTo>
                    <a:pt x="21209" y="8280"/>
                  </a:moveTo>
                  <a:lnTo>
                    <a:pt x="20066" y="6756"/>
                  </a:lnTo>
                  <a:lnTo>
                    <a:pt x="21209" y="8280"/>
                  </a:lnTo>
                  <a:close/>
                </a:path>
                <a:path w="22225" h="14604" extrusionOk="0">
                  <a:moveTo>
                    <a:pt x="21704" y="8877"/>
                  </a:moveTo>
                  <a:lnTo>
                    <a:pt x="21475" y="8559"/>
                  </a:lnTo>
                  <a:lnTo>
                    <a:pt x="21209" y="8280"/>
                  </a:lnTo>
                  <a:lnTo>
                    <a:pt x="21463" y="8572"/>
                  </a:lnTo>
                  <a:lnTo>
                    <a:pt x="21691" y="889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97" name="Google Shape;1297;p33"/>
            <p:cNvSpPr/>
            <p:nvPr/>
          </p:nvSpPr>
          <p:spPr>
            <a:xfrm>
              <a:off x="10442910" y="6276242"/>
              <a:ext cx="22225" cy="23495"/>
            </a:xfrm>
            <a:custGeom>
              <a:avLst/>
              <a:gdLst/>
              <a:ahLst/>
              <a:cxnLst/>
              <a:rect l="l" t="t" r="r" b="b"/>
              <a:pathLst>
                <a:path w="22225" h="23495" extrusionOk="0">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98" name="Google Shape;1298;p33"/>
            <p:cNvSpPr/>
            <p:nvPr/>
          </p:nvSpPr>
          <p:spPr>
            <a:xfrm>
              <a:off x="10497751" y="6347259"/>
              <a:ext cx="6350" cy="10795"/>
            </a:xfrm>
            <a:custGeom>
              <a:avLst/>
              <a:gdLst/>
              <a:ahLst/>
              <a:cxnLst/>
              <a:rect l="l" t="t" r="r" b="b"/>
              <a:pathLst>
                <a:path w="6350" h="10795" extrusionOk="0">
                  <a:moveTo>
                    <a:pt x="1184" y="7898"/>
                  </a:moveTo>
                  <a:lnTo>
                    <a:pt x="622" y="9042"/>
                  </a:lnTo>
                  <a:lnTo>
                    <a:pt x="0" y="10528"/>
                  </a:lnTo>
                  <a:lnTo>
                    <a:pt x="635" y="9042"/>
                  </a:lnTo>
                  <a:lnTo>
                    <a:pt x="1184" y="7898"/>
                  </a:lnTo>
                  <a:close/>
                </a:path>
                <a:path w="6350" h="10795" extrusionOk="0">
                  <a:moveTo>
                    <a:pt x="6019" y="0"/>
                  </a:moveTo>
                  <a:lnTo>
                    <a:pt x="4203" y="2362"/>
                  </a:lnTo>
                  <a:lnTo>
                    <a:pt x="2628" y="4889"/>
                  </a:lnTo>
                  <a:lnTo>
                    <a:pt x="4216" y="2362"/>
                  </a:lnTo>
                  <a:lnTo>
                    <a:pt x="6019"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99" name="Google Shape;1299;p33"/>
            <p:cNvSpPr/>
            <p:nvPr/>
          </p:nvSpPr>
          <p:spPr>
            <a:xfrm>
              <a:off x="10488887" y="6324373"/>
              <a:ext cx="15240" cy="50165"/>
            </a:xfrm>
            <a:custGeom>
              <a:avLst/>
              <a:gdLst/>
              <a:ahLst/>
              <a:cxnLst/>
              <a:rect l="l" t="t" r="r" b="b"/>
              <a:pathLst>
                <a:path w="15240" h="50164" extrusionOk="0">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00" name="Google Shape;1300;p33"/>
            <p:cNvSpPr/>
            <p:nvPr/>
          </p:nvSpPr>
          <p:spPr>
            <a:xfrm>
              <a:off x="10497744" y="6390449"/>
              <a:ext cx="3175" cy="5715"/>
            </a:xfrm>
            <a:custGeom>
              <a:avLst/>
              <a:gdLst/>
              <a:ahLst/>
              <a:cxnLst/>
              <a:rect l="l" t="t" r="r" b="b"/>
              <a:pathLst>
                <a:path w="3175" h="5714" extrusionOk="0">
                  <a:moveTo>
                    <a:pt x="0" y="0"/>
                  </a:moveTo>
                  <a:lnTo>
                    <a:pt x="634" y="1511"/>
                  </a:lnTo>
                  <a:lnTo>
                    <a:pt x="2641" y="5664"/>
                  </a:lnTo>
                  <a:lnTo>
                    <a:pt x="634" y="1498"/>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01" name="Google Shape;1301;p33"/>
            <p:cNvSpPr/>
            <p:nvPr/>
          </p:nvSpPr>
          <p:spPr>
            <a:xfrm>
              <a:off x="10488887" y="6374108"/>
              <a:ext cx="15240" cy="50165"/>
            </a:xfrm>
            <a:custGeom>
              <a:avLst/>
              <a:gdLst/>
              <a:ahLst/>
              <a:cxnLst/>
              <a:rect l="l" t="t" r="r" b="b"/>
              <a:pathLst>
                <a:path w="15240" h="50164" extrusionOk="0">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02" name="Google Shape;1302;p33"/>
            <p:cNvSpPr/>
            <p:nvPr/>
          </p:nvSpPr>
          <p:spPr>
            <a:xfrm>
              <a:off x="10459607" y="6329094"/>
              <a:ext cx="6985" cy="13335"/>
            </a:xfrm>
            <a:custGeom>
              <a:avLst/>
              <a:gdLst/>
              <a:ahLst/>
              <a:cxnLst/>
              <a:rect l="l" t="t" r="r" b="b"/>
              <a:pathLst>
                <a:path w="6984" h="13335" extrusionOk="0">
                  <a:moveTo>
                    <a:pt x="2237" y="7905"/>
                  </a:moveTo>
                  <a:lnTo>
                    <a:pt x="1835" y="8712"/>
                  </a:lnTo>
                  <a:lnTo>
                    <a:pt x="858" y="10782"/>
                  </a:lnTo>
                  <a:lnTo>
                    <a:pt x="0" y="12903"/>
                  </a:lnTo>
                  <a:lnTo>
                    <a:pt x="869" y="10769"/>
                  </a:lnTo>
                  <a:lnTo>
                    <a:pt x="2237" y="7905"/>
                  </a:lnTo>
                  <a:close/>
                </a:path>
                <a:path w="6984" h="13335" extrusionOk="0">
                  <a:moveTo>
                    <a:pt x="6616" y="0"/>
                  </a:moveTo>
                  <a:lnTo>
                    <a:pt x="5250" y="2158"/>
                  </a:lnTo>
                  <a:lnTo>
                    <a:pt x="4000" y="4368"/>
                  </a:lnTo>
                  <a:lnTo>
                    <a:pt x="5265" y="2146"/>
                  </a:lnTo>
                  <a:lnTo>
                    <a:pt x="6616"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03" name="Google Shape;1303;p33"/>
            <p:cNvSpPr/>
            <p:nvPr/>
          </p:nvSpPr>
          <p:spPr>
            <a:xfrm>
              <a:off x="10448885" y="6308473"/>
              <a:ext cx="17780" cy="35560"/>
            </a:xfrm>
            <a:custGeom>
              <a:avLst/>
              <a:gdLst/>
              <a:ahLst/>
              <a:cxnLst/>
              <a:rect l="l" t="t" r="r" b="b"/>
              <a:pathLst>
                <a:path w="17779" h="35560" extrusionOk="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04" name="Google Shape;1304;p33"/>
            <p:cNvSpPr/>
            <p:nvPr/>
          </p:nvSpPr>
          <p:spPr>
            <a:xfrm>
              <a:off x="10457303" y="6471992"/>
              <a:ext cx="9525" cy="7620"/>
            </a:xfrm>
            <a:custGeom>
              <a:avLst/>
              <a:gdLst/>
              <a:ahLst/>
              <a:cxnLst/>
              <a:rect l="l" t="t" r="r" b="b"/>
              <a:pathLst>
                <a:path w="9525" h="7620" extrusionOk="0">
                  <a:moveTo>
                    <a:pt x="9169" y="6984"/>
                  </a:moveTo>
                  <a:close/>
                </a:path>
                <a:path w="9525" h="7620" extrusionOk="0">
                  <a:moveTo>
                    <a:pt x="7594" y="5892"/>
                  </a:moveTo>
                  <a:lnTo>
                    <a:pt x="9151" y="6984"/>
                  </a:lnTo>
                  <a:lnTo>
                    <a:pt x="7594" y="5892"/>
                  </a:lnTo>
                  <a:close/>
                </a:path>
                <a:path w="9525" h="7620" extrusionOk="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05" name="Google Shape;1305;p33"/>
            <p:cNvSpPr/>
            <p:nvPr/>
          </p:nvSpPr>
          <p:spPr>
            <a:xfrm>
              <a:off x="10442909" y="6471997"/>
              <a:ext cx="24130" cy="21590"/>
            </a:xfrm>
            <a:custGeom>
              <a:avLst/>
              <a:gdLst/>
              <a:ahLst/>
              <a:cxnLst/>
              <a:rect l="l" t="t" r="r" b="b"/>
              <a:pathLst>
                <a:path w="24129" h="21589" extrusionOk="0">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306" name="Google Shape;1306;p33"/>
          <p:cNvGrpSpPr/>
          <p:nvPr/>
        </p:nvGrpSpPr>
        <p:grpSpPr>
          <a:xfrm>
            <a:off x="10654982" y="6218590"/>
            <a:ext cx="1092835" cy="283936"/>
            <a:chOff x="10654982" y="6218590"/>
            <a:chExt cx="1092835" cy="283936"/>
          </a:xfrm>
        </p:grpSpPr>
        <p:sp>
          <p:nvSpPr>
            <p:cNvPr id="1307" name="Google Shape;1307;p33"/>
            <p:cNvSpPr/>
            <p:nvPr/>
          </p:nvSpPr>
          <p:spPr>
            <a:xfrm>
              <a:off x="11100362" y="6218590"/>
              <a:ext cx="77470" cy="22225"/>
            </a:xfrm>
            <a:custGeom>
              <a:avLst/>
              <a:gdLst/>
              <a:ahLst/>
              <a:cxnLst/>
              <a:rect l="l" t="t" r="r" b="b"/>
              <a:pathLst>
                <a:path w="77470" h="22225" extrusionOk="0">
                  <a:moveTo>
                    <a:pt x="76873" y="0"/>
                  </a:moveTo>
                  <a:lnTo>
                    <a:pt x="0" y="8915"/>
                  </a:lnTo>
                  <a:lnTo>
                    <a:pt x="0" y="21767"/>
                  </a:lnTo>
                  <a:lnTo>
                    <a:pt x="76873" y="21767"/>
                  </a:lnTo>
                  <a:lnTo>
                    <a:pt x="76873" y="0"/>
                  </a:lnTo>
                  <a:close/>
                </a:path>
              </a:pathLst>
            </a:custGeom>
            <a:solidFill>
              <a:srgbClr val="86C66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08" name="Google Shape;1308;p33"/>
            <p:cNvSpPr/>
            <p:nvPr/>
          </p:nvSpPr>
          <p:spPr>
            <a:xfrm>
              <a:off x="10654982" y="6255511"/>
              <a:ext cx="1092835" cy="247015"/>
            </a:xfrm>
            <a:custGeom>
              <a:avLst/>
              <a:gdLst/>
              <a:ahLst/>
              <a:cxnLst/>
              <a:rect l="l" t="t" r="r" b="b"/>
              <a:pathLst>
                <a:path w="1092834" h="247015" extrusionOk="0">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extrusionOk="0">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extrusionOk="0">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extrusionOk="0">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extrusionOk="0">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extrusionOk="0">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extrusionOk="0">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extrusionOk="0">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extrusionOk="0">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extrusionOk="0">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extrusionOk="0">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extrusionOk="0">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extrusionOk="0">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extrusionOk="0">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extrusionOk="0">
                  <a:moveTo>
                    <a:pt x="857465" y="1752"/>
                  </a:moveTo>
                  <a:lnTo>
                    <a:pt x="834923" y="1752"/>
                  </a:lnTo>
                  <a:lnTo>
                    <a:pt x="834923" y="104203"/>
                  </a:lnTo>
                  <a:lnTo>
                    <a:pt x="857465" y="104203"/>
                  </a:lnTo>
                  <a:lnTo>
                    <a:pt x="857465" y="1752"/>
                  </a:lnTo>
                  <a:close/>
                </a:path>
                <a:path w="1092834" h="247015" extrusionOk="0">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extrusionOk="0">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309" name="Google Shape;1309;p33"/>
          <p:cNvPicPr preferRelativeResize="0"/>
          <p:nvPr/>
        </p:nvPicPr>
        <p:blipFill rotWithShape="1">
          <a:blip r:embed="rId8">
            <a:alphaModFix/>
          </a:blip>
          <a:srcRect/>
          <a:stretch/>
        </p:blipFill>
        <p:spPr>
          <a:xfrm>
            <a:off x="987768" y="5996190"/>
            <a:ext cx="725765" cy="631734"/>
          </a:xfrm>
          <a:prstGeom prst="rect">
            <a:avLst/>
          </a:prstGeom>
          <a:noFill/>
          <a:ln>
            <a:noFill/>
          </a:ln>
        </p:spPr>
      </p:pic>
      <p:sp>
        <p:nvSpPr>
          <p:cNvPr id="1310" name="Google Shape;1310;p33"/>
          <p:cNvSpPr txBox="1">
            <a:spLocks noGrp="1"/>
          </p:cNvSpPr>
          <p:nvPr>
            <p:ph type="title"/>
          </p:nvPr>
        </p:nvSpPr>
        <p:spPr>
          <a:xfrm>
            <a:off x="1227620" y="675376"/>
            <a:ext cx="6728872" cy="7874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b="1" dirty="0">
                <a:solidFill>
                  <a:srgbClr val="2D5C9E"/>
                </a:solidFill>
                <a:latin typeface="Helvetica Neue"/>
                <a:ea typeface="Helvetica Neue"/>
                <a:cs typeface="Helvetica Neue"/>
                <a:sym typeface="Helvetica Neue"/>
              </a:rPr>
              <a:t>Termes </a:t>
            </a:r>
            <a:r>
              <a:rPr lang="en-US" dirty="0"/>
              <a:t>et </a:t>
            </a:r>
            <a:r>
              <a:rPr lang="en-US" dirty="0" err="1"/>
              <a:t>définitions</a:t>
            </a:r>
            <a:endParaRPr dirty="0"/>
          </a:p>
        </p:txBody>
      </p:sp>
      <p:sp>
        <p:nvSpPr>
          <p:cNvPr id="1311" name="Google Shape;1311;p33"/>
          <p:cNvSpPr/>
          <p:nvPr/>
        </p:nvSpPr>
        <p:spPr>
          <a:xfrm>
            <a:off x="4851006" y="1973770"/>
            <a:ext cx="3098165" cy="807720"/>
          </a:xfrm>
          <a:custGeom>
            <a:avLst/>
            <a:gdLst/>
            <a:ahLst/>
            <a:cxnLst/>
            <a:rect l="l" t="t" r="r" b="b"/>
            <a:pathLst>
              <a:path w="3098165" h="807719" extrusionOk="0">
                <a:moveTo>
                  <a:pt x="3097758" y="0"/>
                </a:moveTo>
                <a:lnTo>
                  <a:pt x="0" y="0"/>
                </a:lnTo>
                <a:lnTo>
                  <a:pt x="0" y="807224"/>
                </a:lnTo>
                <a:lnTo>
                  <a:pt x="3097758" y="807224"/>
                </a:lnTo>
                <a:lnTo>
                  <a:pt x="3097758" y="0"/>
                </a:lnTo>
                <a:close/>
              </a:path>
            </a:pathLst>
          </a:custGeom>
          <a:solidFill>
            <a:srgbClr val="00AF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2" name="Google Shape;1312;p33"/>
          <p:cNvSpPr txBox="1"/>
          <p:nvPr/>
        </p:nvSpPr>
        <p:spPr>
          <a:xfrm>
            <a:off x="5701495" y="2211290"/>
            <a:ext cx="1397000" cy="28448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700"/>
              <a:buFont typeface="Arial"/>
              <a:buNone/>
            </a:pPr>
            <a:r>
              <a:rPr lang="en-US" sz="1700" b="1" i="0" u="none" strike="noStrike" cap="none">
                <a:solidFill>
                  <a:srgbClr val="FFFFFF"/>
                </a:solidFill>
                <a:latin typeface="Helvetica Neue"/>
                <a:ea typeface="Helvetica Neue"/>
                <a:cs typeface="Helvetica Neue"/>
                <a:sym typeface="Helvetica Neue"/>
              </a:rPr>
              <a:t>Abus sexuel</a:t>
            </a:r>
            <a:endParaRPr sz="1700" b="1" i="0" u="none" strike="noStrike" cap="none">
              <a:solidFill>
                <a:srgbClr val="FFFFFF"/>
              </a:solidFill>
              <a:latin typeface="Helvetica Neue"/>
              <a:ea typeface="Helvetica Neue"/>
              <a:cs typeface="Helvetica Neue"/>
              <a:sym typeface="Helvetica Neue"/>
            </a:endParaRPr>
          </a:p>
        </p:txBody>
      </p:sp>
      <p:sp>
        <p:nvSpPr>
          <p:cNvPr id="1313" name="Google Shape;1313;p33"/>
          <p:cNvSpPr/>
          <p:nvPr/>
        </p:nvSpPr>
        <p:spPr>
          <a:xfrm>
            <a:off x="4851006" y="1973770"/>
            <a:ext cx="3098165" cy="807720"/>
          </a:xfrm>
          <a:custGeom>
            <a:avLst/>
            <a:gdLst/>
            <a:ahLst/>
            <a:cxnLst/>
            <a:rect l="l" t="t" r="r" b="b"/>
            <a:pathLst>
              <a:path w="3098165" h="807719" extrusionOk="0">
                <a:moveTo>
                  <a:pt x="0" y="807224"/>
                </a:moveTo>
                <a:lnTo>
                  <a:pt x="3097758" y="807224"/>
                </a:lnTo>
                <a:lnTo>
                  <a:pt x="3097758" y="0"/>
                </a:lnTo>
                <a:lnTo>
                  <a:pt x="0" y="0"/>
                </a:lnTo>
                <a:lnTo>
                  <a:pt x="0" y="807224"/>
                </a:lnTo>
                <a:close/>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4" name="Google Shape;1314;p33"/>
          <p:cNvSpPr/>
          <p:nvPr/>
        </p:nvSpPr>
        <p:spPr>
          <a:xfrm>
            <a:off x="1227620" y="1973770"/>
            <a:ext cx="3098165" cy="807720"/>
          </a:xfrm>
          <a:custGeom>
            <a:avLst/>
            <a:gdLst/>
            <a:ahLst/>
            <a:cxnLst/>
            <a:rect l="l" t="t" r="r" b="b"/>
            <a:pathLst>
              <a:path w="3098165" h="807719" extrusionOk="0">
                <a:moveTo>
                  <a:pt x="3097758" y="0"/>
                </a:moveTo>
                <a:lnTo>
                  <a:pt x="0" y="0"/>
                </a:lnTo>
                <a:lnTo>
                  <a:pt x="0" y="807224"/>
                </a:lnTo>
                <a:lnTo>
                  <a:pt x="3097758" y="807224"/>
                </a:lnTo>
                <a:lnTo>
                  <a:pt x="3097758" y="0"/>
                </a:lnTo>
                <a:close/>
              </a:path>
            </a:pathLst>
          </a:custGeom>
          <a:solidFill>
            <a:srgbClr val="00AF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5" name="Google Shape;1315;p33"/>
          <p:cNvSpPr txBox="1"/>
          <p:nvPr/>
        </p:nvSpPr>
        <p:spPr>
          <a:xfrm>
            <a:off x="1224000" y="1970151"/>
            <a:ext cx="3105150" cy="567448"/>
          </a:xfrm>
          <a:prstGeom prst="rect">
            <a:avLst/>
          </a:prstGeom>
          <a:solidFill>
            <a:srgbClr val="00AF7C"/>
          </a:solidFill>
          <a:ln>
            <a:noFill/>
          </a:ln>
        </p:spPr>
        <p:txBody>
          <a:bodyPr spcFirstLastPara="1" wrap="square" lIns="0" tIns="5700" rIns="0" bIns="0" anchor="t" anchorCtr="0">
            <a:spAutoFit/>
          </a:bodyPr>
          <a:lstStyle/>
          <a:p>
            <a:pPr marL="0" marR="0" lvl="0" indent="0" algn="l" rtl="0">
              <a:lnSpc>
                <a:spcPct val="100000"/>
              </a:lnSpc>
              <a:spcBef>
                <a:spcPts val="0"/>
              </a:spcBef>
              <a:spcAft>
                <a:spcPts val="0"/>
              </a:spcAft>
              <a:buClr>
                <a:srgbClr val="000000"/>
              </a:buClr>
              <a:buSzPts val="1950"/>
              <a:buFont typeface="Arial"/>
              <a:buNone/>
            </a:pPr>
            <a:endParaRPr sz="1950" b="0" i="0" u="none" strike="noStrike" cap="none">
              <a:solidFill>
                <a:schemeClr val="dk1"/>
              </a:solidFill>
              <a:latin typeface="Times"/>
              <a:ea typeface="Times"/>
              <a:cs typeface="Times"/>
              <a:sym typeface="Times"/>
            </a:endParaRPr>
          </a:p>
          <a:p>
            <a:pPr marL="575310" marR="0" lvl="0" indent="0" algn="l" rtl="0">
              <a:lnSpc>
                <a:spcPct val="100000"/>
              </a:lnSpc>
              <a:spcBef>
                <a:spcPts val="0"/>
              </a:spcBef>
              <a:spcAft>
                <a:spcPts val="0"/>
              </a:spcAft>
              <a:buClr>
                <a:srgbClr val="000000"/>
              </a:buClr>
              <a:buSzPts val="1700"/>
              <a:buFont typeface="Arial"/>
              <a:buNone/>
            </a:pPr>
            <a:r>
              <a:rPr lang="en-US" sz="1700" b="1" i="0" u="none" strike="noStrike" cap="none">
                <a:solidFill>
                  <a:srgbClr val="FFFFFF"/>
                </a:solidFill>
                <a:latin typeface="Helvetica Neue"/>
                <a:ea typeface="Helvetica Neue"/>
                <a:cs typeface="Helvetica Neue"/>
                <a:sym typeface="Helvetica Neue"/>
              </a:rPr>
              <a:t>Exploitation sexuelle</a:t>
            </a:r>
            <a:endParaRPr sz="1700" b="1" i="0" u="none" strike="noStrike" cap="none">
              <a:solidFill>
                <a:srgbClr val="FFFFFF"/>
              </a:solidFill>
              <a:latin typeface="Helvetica Neue"/>
              <a:ea typeface="Helvetica Neue"/>
              <a:cs typeface="Helvetica Neue"/>
              <a:sym typeface="Helvetica Neue"/>
            </a:endParaRPr>
          </a:p>
        </p:txBody>
      </p:sp>
      <p:sp>
        <p:nvSpPr>
          <p:cNvPr id="1316" name="Google Shape;1316;p33"/>
          <p:cNvSpPr txBox="1"/>
          <p:nvPr/>
        </p:nvSpPr>
        <p:spPr>
          <a:xfrm>
            <a:off x="1220299" y="3228575"/>
            <a:ext cx="10271125" cy="1059264"/>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700"/>
              <a:buFont typeface="Arial"/>
              <a:buNone/>
            </a:pPr>
            <a:r>
              <a:rPr lang="en-US" sz="1700" b="0" i="0" u="none" strike="noStrike" cap="none">
                <a:solidFill>
                  <a:srgbClr val="2D5C9E"/>
                </a:solidFill>
                <a:latin typeface="Helvetica Neue"/>
                <a:ea typeface="Helvetica Neue"/>
                <a:cs typeface="Helvetica Neue"/>
                <a:sym typeface="Helvetica Neue"/>
              </a:rPr>
              <a:t>Comment décririez-vous ces termes dans votre propre langue?</a:t>
            </a:r>
            <a:endParaRPr/>
          </a:p>
          <a:p>
            <a:pPr marL="1270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2D5C9E"/>
              </a:solidFill>
              <a:latin typeface="Helvetica Neue"/>
              <a:ea typeface="Helvetica Neue"/>
              <a:cs typeface="Helvetica Neue"/>
              <a:sym typeface="Helvetica Neue"/>
            </a:endParaRPr>
          </a:p>
          <a:p>
            <a:pPr marL="12700" marR="0" lvl="0" indent="0" algn="l" rtl="0">
              <a:lnSpc>
                <a:spcPct val="100000"/>
              </a:lnSpc>
              <a:spcBef>
                <a:spcPts val="0"/>
              </a:spcBef>
              <a:spcAft>
                <a:spcPts val="0"/>
              </a:spcAft>
              <a:buClr>
                <a:srgbClr val="000000"/>
              </a:buClr>
              <a:buSzPts val="1700"/>
              <a:buFont typeface="Arial"/>
              <a:buNone/>
            </a:pPr>
            <a:r>
              <a:rPr lang="en-US" sz="1700" b="0" i="0" u="none" strike="noStrike" cap="none">
                <a:solidFill>
                  <a:srgbClr val="2D5C9E"/>
                </a:solidFill>
                <a:latin typeface="Helvetica Neue"/>
                <a:ea typeface="Helvetica Neue"/>
                <a:cs typeface="Helvetica Neue"/>
                <a:sym typeface="Helvetica Neue"/>
              </a:rPr>
              <a:t>Comment les décririez-vous en langage simple à d'autres personnes telles que les membres de votre famille, vos voisin-e-s et d'autres personnes de votre entourage?</a:t>
            </a:r>
            <a:endParaRPr/>
          </a:p>
        </p:txBody>
      </p:sp>
      <p:sp>
        <p:nvSpPr>
          <p:cNvPr id="1317" name="Google Shape;1317;p33"/>
          <p:cNvSpPr/>
          <p:nvPr/>
        </p:nvSpPr>
        <p:spPr>
          <a:xfrm>
            <a:off x="8389894" y="1973770"/>
            <a:ext cx="3098165" cy="807720"/>
          </a:xfrm>
          <a:custGeom>
            <a:avLst/>
            <a:gdLst/>
            <a:ahLst/>
            <a:cxnLst/>
            <a:rect l="l" t="t" r="r" b="b"/>
            <a:pathLst>
              <a:path w="3098165" h="807719" extrusionOk="0">
                <a:moveTo>
                  <a:pt x="3097758" y="0"/>
                </a:moveTo>
                <a:lnTo>
                  <a:pt x="0" y="0"/>
                </a:lnTo>
                <a:lnTo>
                  <a:pt x="0" y="807224"/>
                </a:lnTo>
                <a:lnTo>
                  <a:pt x="3097758" y="807224"/>
                </a:lnTo>
                <a:lnTo>
                  <a:pt x="3097758" y="0"/>
                </a:lnTo>
                <a:close/>
              </a:path>
            </a:pathLst>
          </a:custGeom>
          <a:solidFill>
            <a:srgbClr val="00AF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8" name="Google Shape;1318;p33"/>
          <p:cNvSpPr txBox="1"/>
          <p:nvPr/>
        </p:nvSpPr>
        <p:spPr>
          <a:xfrm>
            <a:off x="8386274" y="1970151"/>
            <a:ext cx="3105150" cy="567448"/>
          </a:xfrm>
          <a:prstGeom prst="rect">
            <a:avLst/>
          </a:prstGeom>
          <a:solidFill>
            <a:srgbClr val="00AF7C"/>
          </a:solidFill>
          <a:ln>
            <a:noFill/>
          </a:ln>
        </p:spPr>
        <p:txBody>
          <a:bodyPr spcFirstLastPara="1" wrap="square" lIns="0" tIns="5700" rIns="0" bIns="0" anchor="t" anchorCtr="0">
            <a:spAutoFit/>
          </a:bodyPr>
          <a:lstStyle/>
          <a:p>
            <a:pPr marL="0" marR="0" lvl="0" indent="0" algn="l" rtl="0">
              <a:lnSpc>
                <a:spcPct val="100000"/>
              </a:lnSpc>
              <a:spcBef>
                <a:spcPts val="0"/>
              </a:spcBef>
              <a:spcAft>
                <a:spcPts val="0"/>
              </a:spcAft>
              <a:buClr>
                <a:srgbClr val="000000"/>
              </a:buClr>
              <a:buSzPts val="1950"/>
              <a:buFont typeface="Arial"/>
              <a:buNone/>
            </a:pPr>
            <a:endParaRPr sz="1950" b="0" i="0" u="none" strike="noStrike" cap="none">
              <a:solidFill>
                <a:schemeClr val="dk1"/>
              </a:solidFill>
              <a:latin typeface="Times"/>
              <a:ea typeface="Times"/>
              <a:cs typeface="Times"/>
              <a:sym typeface="Times"/>
            </a:endParaRPr>
          </a:p>
          <a:p>
            <a:pPr marL="575310" marR="0" lvl="0" indent="0" algn="l" rtl="0">
              <a:lnSpc>
                <a:spcPct val="100000"/>
              </a:lnSpc>
              <a:spcBef>
                <a:spcPts val="0"/>
              </a:spcBef>
              <a:spcAft>
                <a:spcPts val="0"/>
              </a:spcAft>
              <a:buClr>
                <a:srgbClr val="000000"/>
              </a:buClr>
              <a:buSzPts val="1700"/>
              <a:buFont typeface="Arial"/>
              <a:buNone/>
            </a:pPr>
            <a:r>
              <a:rPr lang="en-US" sz="1700" b="1" i="0" u="none" strike="noStrike" cap="none">
                <a:solidFill>
                  <a:srgbClr val="FFFFFF"/>
                </a:solidFill>
                <a:latin typeface="Helvetica Neue"/>
                <a:ea typeface="Helvetica Neue"/>
                <a:cs typeface="Helvetica Neue"/>
                <a:sym typeface="Helvetica Neue"/>
              </a:rPr>
              <a:t>Harcèlement sexuel</a:t>
            </a:r>
            <a:endParaRPr sz="1700" b="1" i="0" u="none" strike="noStrike" cap="none">
              <a:solidFill>
                <a:srgbClr val="FFFFFF"/>
              </a:solidFill>
              <a:latin typeface="Helvetica Neue"/>
              <a:ea typeface="Helvetica Neue"/>
              <a:cs typeface="Helvetica Neue"/>
              <a:sym typeface="Helvetica Neue"/>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323"/>
        <p:cNvGrpSpPr/>
        <p:nvPr/>
      </p:nvGrpSpPr>
      <p:grpSpPr>
        <a:xfrm>
          <a:off x="0" y="0"/>
          <a:ext cx="0" cy="0"/>
          <a:chOff x="0" y="0"/>
          <a:chExt cx="0" cy="0"/>
        </a:xfrm>
      </p:grpSpPr>
      <p:grpSp>
        <p:nvGrpSpPr>
          <p:cNvPr id="1324" name="Google Shape;1324;p34"/>
          <p:cNvGrpSpPr/>
          <p:nvPr/>
        </p:nvGrpSpPr>
        <p:grpSpPr>
          <a:xfrm>
            <a:off x="10295966" y="6233401"/>
            <a:ext cx="305549" cy="294640"/>
            <a:chOff x="10295966" y="6233401"/>
            <a:chExt cx="305549" cy="294640"/>
          </a:xfrm>
        </p:grpSpPr>
        <p:pic>
          <p:nvPicPr>
            <p:cNvPr id="1325" name="Google Shape;1325;p34"/>
            <p:cNvPicPr preferRelativeResize="0"/>
            <p:nvPr/>
          </p:nvPicPr>
          <p:blipFill rotWithShape="1">
            <a:blip r:embed="rId3">
              <a:alphaModFix/>
            </a:blip>
            <a:srcRect/>
            <a:stretch/>
          </p:blipFill>
          <p:spPr>
            <a:xfrm>
              <a:off x="10295966" y="6233401"/>
              <a:ext cx="305549" cy="294640"/>
            </a:xfrm>
            <a:prstGeom prst="rect">
              <a:avLst/>
            </a:prstGeom>
            <a:noFill/>
            <a:ln>
              <a:noFill/>
            </a:ln>
          </p:spPr>
        </p:pic>
        <p:pic>
          <p:nvPicPr>
            <p:cNvPr id="1326" name="Google Shape;1326;p34"/>
            <p:cNvPicPr preferRelativeResize="0"/>
            <p:nvPr/>
          </p:nvPicPr>
          <p:blipFill rotWithShape="1">
            <a:blip r:embed="rId4">
              <a:alphaModFix/>
            </a:blip>
            <a:srcRect/>
            <a:stretch/>
          </p:blipFill>
          <p:spPr>
            <a:xfrm>
              <a:off x="10317175" y="6387401"/>
              <a:ext cx="105105" cy="98653"/>
            </a:xfrm>
            <a:prstGeom prst="rect">
              <a:avLst/>
            </a:prstGeom>
            <a:noFill/>
            <a:ln>
              <a:noFill/>
            </a:ln>
          </p:spPr>
        </p:pic>
        <p:sp>
          <p:nvSpPr>
            <p:cNvPr id="1327" name="Google Shape;1327;p34"/>
            <p:cNvSpPr/>
            <p:nvPr/>
          </p:nvSpPr>
          <p:spPr>
            <a:xfrm>
              <a:off x="10396398" y="6382054"/>
              <a:ext cx="6350" cy="46990"/>
            </a:xfrm>
            <a:custGeom>
              <a:avLst/>
              <a:gdLst/>
              <a:ahLst/>
              <a:cxnLst/>
              <a:rect l="l" t="t" r="r" b="b"/>
              <a:pathLst>
                <a:path w="6350" h="46989" extrusionOk="0">
                  <a:moveTo>
                    <a:pt x="1562" y="45453"/>
                  </a:moveTo>
                  <a:lnTo>
                    <a:pt x="0" y="46863"/>
                  </a:lnTo>
                  <a:lnTo>
                    <a:pt x="1562" y="45453"/>
                  </a:lnTo>
                  <a:close/>
                </a:path>
                <a:path w="6350" h="46989" extrusionOk="0">
                  <a:moveTo>
                    <a:pt x="2197" y="7683"/>
                  </a:moveTo>
                  <a:lnTo>
                    <a:pt x="2006" y="1549"/>
                  </a:lnTo>
                  <a:lnTo>
                    <a:pt x="1879" y="0"/>
                  </a:lnTo>
                  <a:lnTo>
                    <a:pt x="1993" y="4622"/>
                  </a:lnTo>
                  <a:lnTo>
                    <a:pt x="2197" y="7683"/>
                  </a:lnTo>
                  <a:close/>
                </a:path>
                <a:path w="6350" h="46989" extrusionOk="0">
                  <a:moveTo>
                    <a:pt x="6159" y="40716"/>
                  </a:moveTo>
                  <a:lnTo>
                    <a:pt x="4622" y="42418"/>
                  </a:lnTo>
                  <a:lnTo>
                    <a:pt x="6159" y="40716"/>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28" name="Google Shape;1328;p34"/>
            <p:cNvSpPr/>
            <p:nvPr/>
          </p:nvSpPr>
          <p:spPr>
            <a:xfrm>
              <a:off x="10389109" y="6380524"/>
              <a:ext cx="15240" cy="50165"/>
            </a:xfrm>
            <a:custGeom>
              <a:avLst/>
              <a:gdLst/>
              <a:ahLst/>
              <a:cxnLst/>
              <a:rect l="l" t="t" r="r" b="b"/>
              <a:pathLst>
                <a:path w="15240" h="50164" extrusionOk="0">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extrusionOk="0">
                  <a:moveTo>
                    <a:pt x="9347" y="4648"/>
                  </a:moveTo>
                  <a:lnTo>
                    <a:pt x="9486" y="9207"/>
                  </a:lnTo>
                  <a:lnTo>
                    <a:pt x="9631" y="9207"/>
                  </a:lnTo>
                  <a:lnTo>
                    <a:pt x="9347" y="4648"/>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29" name="Google Shape;1329;p34"/>
            <p:cNvSpPr/>
            <p:nvPr/>
          </p:nvSpPr>
          <p:spPr>
            <a:xfrm>
              <a:off x="10394798" y="6330721"/>
              <a:ext cx="8255" cy="48260"/>
            </a:xfrm>
            <a:custGeom>
              <a:avLst/>
              <a:gdLst/>
              <a:ahLst/>
              <a:cxnLst/>
              <a:rect l="l" t="t" r="r" b="b"/>
              <a:pathLst>
                <a:path w="8254" h="48260" extrusionOk="0">
                  <a:moveTo>
                    <a:pt x="1612" y="1320"/>
                  </a:moveTo>
                  <a:lnTo>
                    <a:pt x="0" y="0"/>
                  </a:lnTo>
                  <a:lnTo>
                    <a:pt x="1612" y="1333"/>
                  </a:lnTo>
                  <a:close/>
                </a:path>
                <a:path w="8254" h="48260" extrusionOk="0">
                  <a:moveTo>
                    <a:pt x="3162" y="2730"/>
                  </a:moveTo>
                  <a:lnTo>
                    <a:pt x="1612" y="1333"/>
                  </a:lnTo>
                  <a:lnTo>
                    <a:pt x="3162" y="2743"/>
                  </a:lnTo>
                  <a:close/>
                </a:path>
                <a:path w="8254" h="48260" extrusionOk="0">
                  <a:moveTo>
                    <a:pt x="3797" y="40551"/>
                  </a:moveTo>
                  <a:lnTo>
                    <a:pt x="3594" y="43586"/>
                  </a:lnTo>
                  <a:lnTo>
                    <a:pt x="3479" y="46609"/>
                  </a:lnTo>
                  <a:lnTo>
                    <a:pt x="3479" y="48107"/>
                  </a:lnTo>
                  <a:lnTo>
                    <a:pt x="3606" y="46482"/>
                  </a:lnTo>
                  <a:lnTo>
                    <a:pt x="3708" y="43421"/>
                  </a:lnTo>
                  <a:lnTo>
                    <a:pt x="3708" y="41973"/>
                  </a:lnTo>
                  <a:lnTo>
                    <a:pt x="3797" y="40551"/>
                  </a:lnTo>
                  <a:close/>
                </a:path>
                <a:path w="8254" h="48260" extrusionOk="0">
                  <a:moveTo>
                    <a:pt x="6235" y="5778"/>
                  </a:moveTo>
                  <a:lnTo>
                    <a:pt x="4660" y="4191"/>
                  </a:lnTo>
                  <a:lnTo>
                    <a:pt x="3162" y="2743"/>
                  </a:lnTo>
                  <a:lnTo>
                    <a:pt x="6235" y="5778"/>
                  </a:lnTo>
                  <a:close/>
                </a:path>
                <a:path w="8254" h="48260" extrusionOk="0">
                  <a:moveTo>
                    <a:pt x="7759" y="7467"/>
                  </a:moveTo>
                  <a:lnTo>
                    <a:pt x="6235" y="5778"/>
                  </a:lnTo>
                  <a:lnTo>
                    <a:pt x="7759" y="748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30" name="Google Shape;1330;p34"/>
            <p:cNvSpPr/>
            <p:nvPr/>
          </p:nvSpPr>
          <p:spPr>
            <a:xfrm>
              <a:off x="10389104" y="6330731"/>
              <a:ext cx="15240" cy="50165"/>
            </a:xfrm>
            <a:custGeom>
              <a:avLst/>
              <a:gdLst/>
              <a:ahLst/>
              <a:cxnLst/>
              <a:rect l="l" t="t" r="r" b="b"/>
              <a:pathLst>
                <a:path w="15240" h="50164" extrusionOk="0">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extrusionOk="0">
                  <a:moveTo>
                    <a:pt x="9631" y="40538"/>
                  </a:moveTo>
                  <a:lnTo>
                    <a:pt x="9486" y="40538"/>
                  </a:lnTo>
                  <a:lnTo>
                    <a:pt x="9359" y="44831"/>
                  </a:lnTo>
                  <a:lnTo>
                    <a:pt x="9631" y="40538"/>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31" name="Google Shape;1331;p34"/>
            <p:cNvSpPr/>
            <p:nvPr/>
          </p:nvSpPr>
          <p:spPr>
            <a:xfrm>
              <a:off x="10406215" y="6446951"/>
              <a:ext cx="1905" cy="1270"/>
            </a:xfrm>
            <a:custGeom>
              <a:avLst/>
              <a:gdLst/>
              <a:ahLst/>
              <a:cxnLst/>
              <a:rect l="l" t="t" r="r" b="b"/>
              <a:pathLst>
                <a:path w="1904" h="1270" extrusionOk="0">
                  <a:moveTo>
                    <a:pt x="1498" y="0"/>
                  </a:moveTo>
                  <a:lnTo>
                    <a:pt x="0" y="1231"/>
                  </a:lnTo>
                  <a:lnTo>
                    <a:pt x="1498"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32" name="Google Shape;1332;p34"/>
            <p:cNvSpPr/>
            <p:nvPr/>
          </p:nvSpPr>
          <p:spPr>
            <a:xfrm>
              <a:off x="10403058" y="6443036"/>
              <a:ext cx="19685" cy="25400"/>
            </a:xfrm>
            <a:custGeom>
              <a:avLst/>
              <a:gdLst/>
              <a:ahLst/>
              <a:cxnLst/>
              <a:rect l="l" t="t" r="r" b="b"/>
              <a:pathLst>
                <a:path w="19684" h="25400" extrusionOk="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33" name="Google Shape;1333;p34"/>
            <p:cNvSpPr/>
            <p:nvPr/>
          </p:nvSpPr>
          <p:spPr>
            <a:xfrm>
              <a:off x="10421882" y="6340154"/>
              <a:ext cx="3175" cy="11430"/>
            </a:xfrm>
            <a:custGeom>
              <a:avLst/>
              <a:gdLst/>
              <a:ahLst/>
              <a:cxnLst/>
              <a:rect l="l" t="t" r="r" b="b"/>
              <a:pathLst>
                <a:path w="3175" h="11429" extrusionOk="0">
                  <a:moveTo>
                    <a:pt x="1206" y="6032"/>
                  </a:moveTo>
                  <a:lnTo>
                    <a:pt x="457" y="8851"/>
                  </a:lnTo>
                  <a:lnTo>
                    <a:pt x="254" y="9855"/>
                  </a:lnTo>
                  <a:lnTo>
                    <a:pt x="0" y="10833"/>
                  </a:lnTo>
                  <a:lnTo>
                    <a:pt x="266" y="9855"/>
                  </a:lnTo>
                  <a:lnTo>
                    <a:pt x="469" y="8851"/>
                  </a:lnTo>
                  <a:lnTo>
                    <a:pt x="1206" y="6032"/>
                  </a:lnTo>
                  <a:close/>
                </a:path>
                <a:path w="3175" h="11429" extrusionOk="0">
                  <a:moveTo>
                    <a:pt x="1859" y="3781"/>
                  </a:moveTo>
                  <a:lnTo>
                    <a:pt x="1723" y="4203"/>
                  </a:lnTo>
                  <a:lnTo>
                    <a:pt x="1206" y="6032"/>
                  </a:lnTo>
                  <a:lnTo>
                    <a:pt x="1859" y="3781"/>
                  </a:lnTo>
                  <a:close/>
                </a:path>
                <a:path w="3175" h="11429" extrusionOk="0">
                  <a:moveTo>
                    <a:pt x="3048" y="0"/>
                  </a:moveTo>
                  <a:lnTo>
                    <a:pt x="1859" y="3781"/>
                  </a:lnTo>
                  <a:lnTo>
                    <a:pt x="2311" y="2387"/>
                  </a:lnTo>
                  <a:lnTo>
                    <a:pt x="3048"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34" name="Google Shape;1334;p34"/>
            <p:cNvSpPr/>
            <p:nvPr/>
          </p:nvSpPr>
          <p:spPr>
            <a:xfrm>
              <a:off x="10407458" y="6317929"/>
              <a:ext cx="19685" cy="33655"/>
            </a:xfrm>
            <a:custGeom>
              <a:avLst/>
              <a:gdLst/>
              <a:ahLst/>
              <a:cxnLst/>
              <a:rect l="l" t="t" r="r" b="b"/>
              <a:pathLst>
                <a:path w="19684" h="33654" extrusionOk="0">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35" name="Google Shape;1335;p34"/>
            <p:cNvSpPr/>
            <p:nvPr/>
          </p:nvSpPr>
          <p:spPr>
            <a:xfrm>
              <a:off x="10472090" y="6460286"/>
              <a:ext cx="5715" cy="8890"/>
            </a:xfrm>
            <a:custGeom>
              <a:avLst/>
              <a:gdLst/>
              <a:ahLst/>
              <a:cxnLst/>
              <a:rect l="l" t="t" r="r" b="b"/>
              <a:pathLst>
                <a:path w="5715" h="8889" extrusionOk="0">
                  <a:moveTo>
                    <a:pt x="1524" y="6553"/>
                  </a:moveTo>
                  <a:lnTo>
                    <a:pt x="508" y="7975"/>
                  </a:lnTo>
                  <a:lnTo>
                    <a:pt x="0" y="8636"/>
                  </a:lnTo>
                  <a:lnTo>
                    <a:pt x="520" y="7975"/>
                  </a:lnTo>
                  <a:lnTo>
                    <a:pt x="1524" y="6553"/>
                  </a:lnTo>
                  <a:close/>
                </a:path>
                <a:path w="5715" h="8889" extrusionOk="0">
                  <a:moveTo>
                    <a:pt x="4483" y="2336"/>
                  </a:moveTo>
                  <a:lnTo>
                    <a:pt x="1524" y="6553"/>
                  </a:lnTo>
                  <a:lnTo>
                    <a:pt x="3390" y="3924"/>
                  </a:lnTo>
                  <a:lnTo>
                    <a:pt x="4483" y="2336"/>
                  </a:lnTo>
                  <a:close/>
                </a:path>
                <a:path w="5715" h="8889" extrusionOk="0">
                  <a:moveTo>
                    <a:pt x="5537" y="711"/>
                  </a:moveTo>
                  <a:lnTo>
                    <a:pt x="5321" y="495"/>
                  </a:lnTo>
                  <a:lnTo>
                    <a:pt x="4699" y="0"/>
                  </a:lnTo>
                  <a:lnTo>
                    <a:pt x="5105" y="355"/>
                  </a:lnTo>
                  <a:lnTo>
                    <a:pt x="5537" y="723"/>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36" name="Google Shape;1336;p34"/>
            <p:cNvSpPr/>
            <p:nvPr/>
          </p:nvSpPr>
          <p:spPr>
            <a:xfrm>
              <a:off x="10456566" y="6446133"/>
              <a:ext cx="21590" cy="24765"/>
            </a:xfrm>
            <a:custGeom>
              <a:avLst/>
              <a:gdLst/>
              <a:ahLst/>
              <a:cxnLst/>
              <a:rect l="l" t="t" r="r" b="b"/>
              <a:pathLst>
                <a:path w="21590" h="24764" extrusionOk="0">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37" name="Google Shape;1337;p34"/>
            <p:cNvSpPr/>
            <p:nvPr/>
          </p:nvSpPr>
          <p:spPr>
            <a:xfrm>
              <a:off x="10449954" y="6282588"/>
              <a:ext cx="22225" cy="14604"/>
            </a:xfrm>
            <a:custGeom>
              <a:avLst/>
              <a:gdLst/>
              <a:ahLst/>
              <a:cxnLst/>
              <a:rect l="l" t="t" r="r" b="b"/>
              <a:pathLst>
                <a:path w="22225" h="14604" extrusionOk="0">
                  <a:moveTo>
                    <a:pt x="12" y="14097"/>
                  </a:moveTo>
                  <a:close/>
                </a:path>
                <a:path w="22225" h="14604" extrusionOk="0">
                  <a:moveTo>
                    <a:pt x="15684" y="1435"/>
                  </a:moveTo>
                  <a:lnTo>
                    <a:pt x="14401" y="0"/>
                  </a:lnTo>
                  <a:lnTo>
                    <a:pt x="15684" y="1435"/>
                  </a:lnTo>
                  <a:close/>
                </a:path>
                <a:path w="22225" h="14604" extrusionOk="0">
                  <a:moveTo>
                    <a:pt x="18161" y="4368"/>
                  </a:moveTo>
                  <a:lnTo>
                    <a:pt x="16929" y="2870"/>
                  </a:lnTo>
                  <a:lnTo>
                    <a:pt x="15684" y="1435"/>
                  </a:lnTo>
                  <a:lnTo>
                    <a:pt x="18161" y="4368"/>
                  </a:lnTo>
                  <a:close/>
                </a:path>
                <a:path w="22225" h="14604" extrusionOk="0">
                  <a:moveTo>
                    <a:pt x="21209" y="8280"/>
                  </a:moveTo>
                  <a:lnTo>
                    <a:pt x="20066" y="6756"/>
                  </a:lnTo>
                  <a:lnTo>
                    <a:pt x="21209" y="8280"/>
                  </a:lnTo>
                  <a:close/>
                </a:path>
                <a:path w="22225" h="14604" extrusionOk="0">
                  <a:moveTo>
                    <a:pt x="21704" y="8877"/>
                  </a:moveTo>
                  <a:lnTo>
                    <a:pt x="21475" y="8559"/>
                  </a:lnTo>
                  <a:lnTo>
                    <a:pt x="21209" y="8280"/>
                  </a:lnTo>
                  <a:lnTo>
                    <a:pt x="21463" y="8572"/>
                  </a:lnTo>
                  <a:lnTo>
                    <a:pt x="21691" y="889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38" name="Google Shape;1338;p34"/>
            <p:cNvSpPr/>
            <p:nvPr/>
          </p:nvSpPr>
          <p:spPr>
            <a:xfrm>
              <a:off x="10449958" y="6282592"/>
              <a:ext cx="22225" cy="23495"/>
            </a:xfrm>
            <a:custGeom>
              <a:avLst/>
              <a:gdLst/>
              <a:ahLst/>
              <a:cxnLst/>
              <a:rect l="l" t="t" r="r" b="b"/>
              <a:pathLst>
                <a:path w="22225" h="23495" extrusionOk="0">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39" name="Google Shape;1339;p34"/>
            <p:cNvSpPr/>
            <p:nvPr/>
          </p:nvSpPr>
          <p:spPr>
            <a:xfrm>
              <a:off x="10504798" y="6353609"/>
              <a:ext cx="6350" cy="10795"/>
            </a:xfrm>
            <a:custGeom>
              <a:avLst/>
              <a:gdLst/>
              <a:ahLst/>
              <a:cxnLst/>
              <a:rect l="l" t="t" r="r" b="b"/>
              <a:pathLst>
                <a:path w="6350" h="10795" extrusionOk="0">
                  <a:moveTo>
                    <a:pt x="1184" y="7898"/>
                  </a:moveTo>
                  <a:lnTo>
                    <a:pt x="622" y="9042"/>
                  </a:lnTo>
                  <a:lnTo>
                    <a:pt x="0" y="10528"/>
                  </a:lnTo>
                  <a:lnTo>
                    <a:pt x="635" y="9042"/>
                  </a:lnTo>
                  <a:lnTo>
                    <a:pt x="1184" y="7898"/>
                  </a:lnTo>
                  <a:close/>
                </a:path>
                <a:path w="6350" h="10795" extrusionOk="0">
                  <a:moveTo>
                    <a:pt x="6019" y="0"/>
                  </a:moveTo>
                  <a:lnTo>
                    <a:pt x="4203" y="2362"/>
                  </a:lnTo>
                  <a:lnTo>
                    <a:pt x="2628" y="4889"/>
                  </a:lnTo>
                  <a:lnTo>
                    <a:pt x="4216" y="2362"/>
                  </a:lnTo>
                  <a:lnTo>
                    <a:pt x="6019"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40" name="Google Shape;1340;p34"/>
            <p:cNvSpPr/>
            <p:nvPr/>
          </p:nvSpPr>
          <p:spPr>
            <a:xfrm>
              <a:off x="10495934" y="6330723"/>
              <a:ext cx="15240" cy="50165"/>
            </a:xfrm>
            <a:custGeom>
              <a:avLst/>
              <a:gdLst/>
              <a:ahLst/>
              <a:cxnLst/>
              <a:rect l="l" t="t" r="r" b="b"/>
              <a:pathLst>
                <a:path w="15240" h="50164" extrusionOk="0">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41" name="Google Shape;1341;p34"/>
            <p:cNvSpPr/>
            <p:nvPr/>
          </p:nvSpPr>
          <p:spPr>
            <a:xfrm>
              <a:off x="10504791" y="6396799"/>
              <a:ext cx="3175" cy="5715"/>
            </a:xfrm>
            <a:custGeom>
              <a:avLst/>
              <a:gdLst/>
              <a:ahLst/>
              <a:cxnLst/>
              <a:rect l="l" t="t" r="r" b="b"/>
              <a:pathLst>
                <a:path w="3175" h="5714" extrusionOk="0">
                  <a:moveTo>
                    <a:pt x="0" y="0"/>
                  </a:moveTo>
                  <a:lnTo>
                    <a:pt x="634" y="1511"/>
                  </a:lnTo>
                  <a:lnTo>
                    <a:pt x="2641" y="5664"/>
                  </a:lnTo>
                  <a:lnTo>
                    <a:pt x="634" y="1498"/>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42" name="Google Shape;1342;p34"/>
            <p:cNvSpPr/>
            <p:nvPr/>
          </p:nvSpPr>
          <p:spPr>
            <a:xfrm>
              <a:off x="10495934" y="6380458"/>
              <a:ext cx="15240" cy="50165"/>
            </a:xfrm>
            <a:custGeom>
              <a:avLst/>
              <a:gdLst/>
              <a:ahLst/>
              <a:cxnLst/>
              <a:rect l="l" t="t" r="r" b="b"/>
              <a:pathLst>
                <a:path w="15240" h="50164" extrusionOk="0">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43" name="Google Shape;1343;p34"/>
            <p:cNvSpPr/>
            <p:nvPr/>
          </p:nvSpPr>
          <p:spPr>
            <a:xfrm>
              <a:off x="10466655" y="6335444"/>
              <a:ext cx="6985" cy="13335"/>
            </a:xfrm>
            <a:custGeom>
              <a:avLst/>
              <a:gdLst/>
              <a:ahLst/>
              <a:cxnLst/>
              <a:rect l="l" t="t" r="r" b="b"/>
              <a:pathLst>
                <a:path w="6984" h="13335" extrusionOk="0">
                  <a:moveTo>
                    <a:pt x="2237" y="7905"/>
                  </a:moveTo>
                  <a:lnTo>
                    <a:pt x="1835" y="8712"/>
                  </a:lnTo>
                  <a:lnTo>
                    <a:pt x="858" y="10782"/>
                  </a:lnTo>
                  <a:lnTo>
                    <a:pt x="0" y="12903"/>
                  </a:lnTo>
                  <a:lnTo>
                    <a:pt x="869" y="10769"/>
                  </a:lnTo>
                  <a:lnTo>
                    <a:pt x="2237" y="7905"/>
                  </a:lnTo>
                  <a:close/>
                </a:path>
                <a:path w="6984" h="13335" extrusionOk="0">
                  <a:moveTo>
                    <a:pt x="6616" y="0"/>
                  </a:moveTo>
                  <a:lnTo>
                    <a:pt x="5250" y="2158"/>
                  </a:lnTo>
                  <a:lnTo>
                    <a:pt x="4000" y="4368"/>
                  </a:lnTo>
                  <a:lnTo>
                    <a:pt x="5265" y="2146"/>
                  </a:lnTo>
                  <a:lnTo>
                    <a:pt x="6616"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44" name="Google Shape;1344;p34"/>
            <p:cNvSpPr/>
            <p:nvPr/>
          </p:nvSpPr>
          <p:spPr>
            <a:xfrm>
              <a:off x="10455934" y="6314823"/>
              <a:ext cx="17780" cy="35560"/>
            </a:xfrm>
            <a:custGeom>
              <a:avLst/>
              <a:gdLst/>
              <a:ahLst/>
              <a:cxnLst/>
              <a:rect l="l" t="t" r="r" b="b"/>
              <a:pathLst>
                <a:path w="17779" h="35560" extrusionOk="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45" name="Google Shape;1345;p34"/>
            <p:cNvSpPr/>
            <p:nvPr/>
          </p:nvSpPr>
          <p:spPr>
            <a:xfrm>
              <a:off x="10464351" y="6478342"/>
              <a:ext cx="9525" cy="7620"/>
            </a:xfrm>
            <a:custGeom>
              <a:avLst/>
              <a:gdLst/>
              <a:ahLst/>
              <a:cxnLst/>
              <a:rect l="l" t="t" r="r" b="b"/>
              <a:pathLst>
                <a:path w="9525" h="7620" extrusionOk="0">
                  <a:moveTo>
                    <a:pt x="9169" y="6984"/>
                  </a:moveTo>
                  <a:close/>
                </a:path>
                <a:path w="9525" h="7620" extrusionOk="0">
                  <a:moveTo>
                    <a:pt x="7594" y="5892"/>
                  </a:moveTo>
                  <a:lnTo>
                    <a:pt x="9151" y="6984"/>
                  </a:lnTo>
                  <a:lnTo>
                    <a:pt x="7594" y="5892"/>
                  </a:lnTo>
                  <a:close/>
                </a:path>
                <a:path w="9525" h="7620" extrusionOk="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46" name="Google Shape;1346;p34"/>
            <p:cNvSpPr/>
            <p:nvPr/>
          </p:nvSpPr>
          <p:spPr>
            <a:xfrm>
              <a:off x="10449957" y="6478347"/>
              <a:ext cx="24130" cy="21590"/>
            </a:xfrm>
            <a:custGeom>
              <a:avLst/>
              <a:gdLst/>
              <a:ahLst/>
              <a:cxnLst/>
              <a:rect l="l" t="t" r="r" b="b"/>
              <a:pathLst>
                <a:path w="24129" h="21589" extrusionOk="0">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347" name="Google Shape;1347;p34"/>
          <p:cNvSpPr/>
          <p:nvPr/>
        </p:nvSpPr>
        <p:spPr>
          <a:xfrm>
            <a:off x="11107409" y="6224940"/>
            <a:ext cx="77470" cy="22225"/>
          </a:xfrm>
          <a:custGeom>
            <a:avLst/>
            <a:gdLst/>
            <a:ahLst/>
            <a:cxnLst/>
            <a:rect l="l" t="t" r="r" b="b"/>
            <a:pathLst>
              <a:path w="77470" h="22225" extrusionOk="0">
                <a:moveTo>
                  <a:pt x="76873" y="0"/>
                </a:moveTo>
                <a:lnTo>
                  <a:pt x="0" y="8915"/>
                </a:lnTo>
                <a:lnTo>
                  <a:pt x="0" y="21767"/>
                </a:lnTo>
                <a:lnTo>
                  <a:pt x="76873" y="21767"/>
                </a:lnTo>
                <a:lnTo>
                  <a:pt x="76873" y="0"/>
                </a:lnTo>
                <a:close/>
              </a:path>
            </a:pathLst>
          </a:custGeom>
          <a:solidFill>
            <a:srgbClr val="86C66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48" name="Google Shape;1348;p34"/>
          <p:cNvSpPr/>
          <p:nvPr/>
        </p:nvSpPr>
        <p:spPr>
          <a:xfrm>
            <a:off x="10662031" y="6261861"/>
            <a:ext cx="1092835" cy="247015"/>
          </a:xfrm>
          <a:custGeom>
            <a:avLst/>
            <a:gdLst/>
            <a:ahLst/>
            <a:cxnLst/>
            <a:rect l="l" t="t" r="r" b="b"/>
            <a:pathLst>
              <a:path w="1092834" h="247015" extrusionOk="0">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66" y="162471"/>
                </a:lnTo>
                <a:lnTo>
                  <a:pt x="67246" y="164757"/>
                </a:lnTo>
                <a:lnTo>
                  <a:pt x="73469"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extrusionOk="0">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66" y="21577"/>
                </a:lnTo>
                <a:lnTo>
                  <a:pt x="67246" y="23876"/>
                </a:lnTo>
                <a:lnTo>
                  <a:pt x="73469"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extrusionOk="0">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extrusionOk="0">
                <a:moveTo>
                  <a:pt x="211023" y="52692"/>
                </a:moveTo>
                <a:lnTo>
                  <a:pt x="206984" y="32169"/>
                </a:lnTo>
                <a:lnTo>
                  <a:pt x="199339" y="20789"/>
                </a:lnTo>
                <a:lnTo>
                  <a:pt x="195732" y="15417"/>
                </a:lnTo>
                <a:lnTo>
                  <a:pt x="187464" y="9994"/>
                </a:lnTo>
                <a:lnTo>
                  <a:pt x="187464" y="53276"/>
                </a:lnTo>
                <a:lnTo>
                  <a:pt x="185216" y="65671"/>
                </a:lnTo>
                <a:lnTo>
                  <a:pt x="178904" y="75806"/>
                </a:lnTo>
                <a:lnTo>
                  <a:pt x="169189" y="82664"/>
                </a:lnTo>
                <a:lnTo>
                  <a:pt x="156730" y="85178"/>
                </a:lnTo>
                <a:lnTo>
                  <a:pt x="144233" y="82613"/>
                </a:lnTo>
                <a:lnTo>
                  <a:pt x="134416" y="75666"/>
                </a:lnTo>
                <a:lnTo>
                  <a:pt x="128003" y="65417"/>
                </a:lnTo>
                <a:lnTo>
                  <a:pt x="125768" y="53276"/>
                </a:lnTo>
                <a:lnTo>
                  <a:pt x="125704" y="52692"/>
                </a:lnTo>
                <a:lnTo>
                  <a:pt x="127965" y="40297"/>
                </a:lnTo>
                <a:lnTo>
                  <a:pt x="134277" y="30149"/>
                </a:lnTo>
                <a:lnTo>
                  <a:pt x="143979" y="23304"/>
                </a:lnTo>
                <a:lnTo>
                  <a:pt x="156438" y="20789"/>
                </a:lnTo>
                <a:lnTo>
                  <a:pt x="168948" y="23342"/>
                </a:lnTo>
                <a:lnTo>
                  <a:pt x="178765" y="30302"/>
                </a:lnTo>
                <a:lnTo>
                  <a:pt x="185178" y="40538"/>
                </a:lnTo>
                <a:lnTo>
                  <a:pt x="187413" y="52692"/>
                </a:lnTo>
                <a:lnTo>
                  <a:pt x="187464" y="53276"/>
                </a:lnTo>
                <a:lnTo>
                  <a:pt x="187464" y="9994"/>
                </a:lnTo>
                <a:lnTo>
                  <a:pt x="178549" y="4140"/>
                </a:lnTo>
                <a:lnTo>
                  <a:pt x="156730" y="0"/>
                </a:lnTo>
                <a:lnTo>
                  <a:pt x="134874" y="4178"/>
                </a:lnTo>
                <a:lnTo>
                  <a:pt x="117589" y="15570"/>
                </a:lnTo>
                <a:lnTo>
                  <a:pt x="106235" y="32410"/>
                </a:lnTo>
                <a:lnTo>
                  <a:pt x="102209" y="52692"/>
                </a:lnTo>
                <a:lnTo>
                  <a:pt x="102146" y="53276"/>
                </a:lnTo>
                <a:lnTo>
                  <a:pt x="106184" y="73787"/>
                </a:lnTo>
                <a:lnTo>
                  <a:pt x="117449" y="90538"/>
                </a:lnTo>
                <a:lnTo>
                  <a:pt x="134620" y="101815"/>
                </a:lnTo>
                <a:lnTo>
                  <a:pt x="156438" y="105956"/>
                </a:lnTo>
                <a:lnTo>
                  <a:pt x="178308" y="101765"/>
                </a:lnTo>
                <a:lnTo>
                  <a:pt x="195592" y="90385"/>
                </a:lnTo>
                <a:lnTo>
                  <a:pt x="199097" y="85178"/>
                </a:lnTo>
                <a:lnTo>
                  <a:pt x="206946" y="73545"/>
                </a:lnTo>
                <a:lnTo>
                  <a:pt x="210972" y="53276"/>
                </a:lnTo>
                <a:lnTo>
                  <a:pt x="211023" y="52692"/>
                </a:lnTo>
                <a:close/>
              </a:path>
              <a:path w="1092834" h="247015" extrusionOk="0">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extrusionOk="0">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extrusionOk="0">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extrusionOk="0">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extrusionOk="0">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extrusionOk="0">
                <a:moveTo>
                  <a:pt x="542074" y="193573"/>
                </a:moveTo>
                <a:lnTo>
                  <a:pt x="538099" y="173456"/>
                </a:lnTo>
                <a:lnTo>
                  <a:pt x="530860" y="162979"/>
                </a:lnTo>
                <a:lnTo>
                  <a:pt x="526935" y="157302"/>
                </a:lnTo>
                <a:lnTo>
                  <a:pt x="518515" y="152044"/>
                </a:lnTo>
                <a:lnTo>
                  <a:pt x="518515" y="194157"/>
                </a:lnTo>
                <a:lnTo>
                  <a:pt x="516293" y="206590"/>
                </a:lnTo>
                <a:lnTo>
                  <a:pt x="509993" y="216268"/>
                </a:lnTo>
                <a:lnTo>
                  <a:pt x="500253" y="222529"/>
                </a:lnTo>
                <a:lnTo>
                  <a:pt x="487641" y="224751"/>
                </a:lnTo>
                <a:lnTo>
                  <a:pt x="470217" y="224751"/>
                </a:lnTo>
                <a:lnTo>
                  <a:pt x="470217" y="162979"/>
                </a:lnTo>
                <a:lnTo>
                  <a:pt x="487641" y="162979"/>
                </a:lnTo>
                <a:lnTo>
                  <a:pt x="518464" y="193573"/>
                </a:lnTo>
                <a:lnTo>
                  <a:pt x="518515" y="194157"/>
                </a:lnTo>
                <a:lnTo>
                  <a:pt x="518515" y="152044"/>
                </a:lnTo>
                <a:lnTo>
                  <a:pt x="509739" y="146558"/>
                </a:lnTo>
                <a:lnTo>
                  <a:pt x="487641" y="142646"/>
                </a:lnTo>
                <a:lnTo>
                  <a:pt x="447687" y="142646"/>
                </a:lnTo>
                <a:lnTo>
                  <a:pt x="447687" y="245084"/>
                </a:lnTo>
                <a:lnTo>
                  <a:pt x="487641" y="245084"/>
                </a:lnTo>
                <a:lnTo>
                  <a:pt x="509739" y="241134"/>
                </a:lnTo>
                <a:lnTo>
                  <a:pt x="526935" y="230289"/>
                </a:lnTo>
                <a:lnTo>
                  <a:pt x="530733" y="224751"/>
                </a:lnTo>
                <a:lnTo>
                  <a:pt x="538099" y="214033"/>
                </a:lnTo>
                <a:lnTo>
                  <a:pt x="542023" y="194157"/>
                </a:lnTo>
                <a:lnTo>
                  <a:pt x="542074" y="193573"/>
                </a:lnTo>
                <a:close/>
              </a:path>
              <a:path w="1092834" h="247015" extrusionOk="0">
                <a:moveTo>
                  <a:pt x="628129" y="104203"/>
                </a:moveTo>
                <a:lnTo>
                  <a:pt x="605713" y="71424"/>
                </a:lnTo>
                <a:lnTo>
                  <a:pt x="603110" y="67614"/>
                </a:lnTo>
                <a:lnTo>
                  <a:pt x="612025"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extrusionOk="0">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extrusionOk="0">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extrusionOk="0">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extrusionOk="0">
                <a:moveTo>
                  <a:pt x="857465" y="1752"/>
                </a:moveTo>
                <a:lnTo>
                  <a:pt x="834923" y="1752"/>
                </a:lnTo>
                <a:lnTo>
                  <a:pt x="834923" y="104203"/>
                </a:lnTo>
                <a:lnTo>
                  <a:pt x="857465" y="104203"/>
                </a:lnTo>
                <a:lnTo>
                  <a:pt x="857465" y="1752"/>
                </a:lnTo>
                <a:close/>
              </a:path>
              <a:path w="1092834" h="247015" extrusionOk="0">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extrusionOk="0">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349" name="Google Shape;1349;p34"/>
          <p:cNvPicPr preferRelativeResize="0"/>
          <p:nvPr/>
        </p:nvPicPr>
        <p:blipFill rotWithShape="1">
          <a:blip r:embed="rId5">
            <a:alphaModFix/>
          </a:blip>
          <a:srcRect/>
          <a:stretch/>
        </p:blipFill>
        <p:spPr>
          <a:xfrm>
            <a:off x="994816" y="6002540"/>
            <a:ext cx="725766" cy="631734"/>
          </a:xfrm>
          <a:prstGeom prst="rect">
            <a:avLst/>
          </a:prstGeom>
          <a:noFill/>
          <a:ln>
            <a:noFill/>
          </a:ln>
        </p:spPr>
      </p:pic>
      <p:sp>
        <p:nvSpPr>
          <p:cNvPr id="1350" name="Google Shape;1350;p34"/>
          <p:cNvSpPr txBox="1">
            <a:spLocks noGrp="1"/>
          </p:cNvSpPr>
          <p:nvPr>
            <p:ph type="title"/>
          </p:nvPr>
        </p:nvSpPr>
        <p:spPr>
          <a:xfrm>
            <a:off x="1357699" y="577092"/>
            <a:ext cx="8798969" cy="7874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b="1" dirty="0" err="1">
                <a:solidFill>
                  <a:srgbClr val="2D5C9E"/>
                </a:solidFill>
                <a:latin typeface="Helvetica Neue"/>
                <a:ea typeface="Helvetica Neue"/>
                <a:cs typeface="Helvetica Neue"/>
                <a:sym typeface="Helvetica Neue"/>
              </a:rPr>
              <a:t>Définir</a:t>
            </a:r>
            <a:r>
              <a:rPr lang="en-US" b="1" dirty="0">
                <a:solidFill>
                  <a:srgbClr val="2D5C9E"/>
                </a:solidFill>
                <a:latin typeface="Helvetica Neue"/>
                <a:ea typeface="Helvetica Neue"/>
                <a:cs typeface="Helvetica Neue"/>
                <a:sym typeface="Helvetica Neue"/>
              </a:rPr>
              <a:t> </a:t>
            </a:r>
            <a:r>
              <a:rPr lang="en-US" dirty="0" err="1"/>
              <a:t>l’inconduite</a:t>
            </a:r>
            <a:r>
              <a:rPr lang="en-US" dirty="0"/>
              <a:t> </a:t>
            </a:r>
            <a:r>
              <a:rPr lang="en-US" dirty="0" err="1"/>
              <a:t>sexuelle</a:t>
            </a:r>
            <a:endParaRPr dirty="0"/>
          </a:p>
        </p:txBody>
      </p:sp>
      <p:sp>
        <p:nvSpPr>
          <p:cNvPr id="1351" name="Google Shape;1351;p34"/>
          <p:cNvSpPr txBox="1"/>
          <p:nvPr/>
        </p:nvSpPr>
        <p:spPr>
          <a:xfrm>
            <a:off x="4583134" y="5993291"/>
            <a:ext cx="2944495" cy="182101"/>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100"/>
              <a:buFont typeface="Arial"/>
              <a:buNone/>
            </a:pPr>
            <a:r>
              <a:rPr lang="en-US" sz="1100" b="0" i="1" u="none" strike="noStrike" cap="none">
                <a:solidFill>
                  <a:srgbClr val="2D5C9E"/>
                </a:solidFill>
                <a:latin typeface="Helvetica Neue"/>
                <a:ea typeface="Helvetica Neue"/>
                <a:cs typeface="Helvetica Neue"/>
                <a:sym typeface="Helvetica Neue"/>
              </a:rPr>
              <a:t>Source: Dire non à l’inconduite sexuelle, IASC</a:t>
            </a:r>
            <a:endParaRPr sz="1100" b="0" i="0" u="none" strike="noStrike" cap="none">
              <a:solidFill>
                <a:schemeClr val="dk1"/>
              </a:solidFill>
              <a:latin typeface="Helvetica Neue"/>
              <a:ea typeface="Helvetica Neue"/>
              <a:cs typeface="Helvetica Neue"/>
              <a:sym typeface="Helvetica Neue"/>
            </a:endParaRPr>
          </a:p>
        </p:txBody>
      </p:sp>
      <p:pic>
        <p:nvPicPr>
          <p:cNvPr id="1352" name="Google Shape;1352;p34"/>
          <p:cNvPicPr preferRelativeResize="0"/>
          <p:nvPr/>
        </p:nvPicPr>
        <p:blipFill rotWithShape="1">
          <a:blip r:embed="rId6">
            <a:alphaModFix/>
          </a:blip>
          <a:srcRect l="17402" t="18623" r="4435" b="18997"/>
          <a:stretch/>
        </p:blipFill>
        <p:spPr>
          <a:xfrm>
            <a:off x="1589649" y="1505789"/>
            <a:ext cx="9312812" cy="42210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Shape 1357"/>
        <p:cNvGrpSpPr/>
        <p:nvPr/>
      </p:nvGrpSpPr>
      <p:grpSpPr>
        <a:xfrm>
          <a:off x="0" y="0"/>
          <a:ext cx="0" cy="0"/>
          <a:chOff x="0" y="0"/>
          <a:chExt cx="0" cy="0"/>
        </a:xfrm>
      </p:grpSpPr>
      <p:grpSp>
        <p:nvGrpSpPr>
          <p:cNvPr id="1358" name="Google Shape;1358;p35"/>
          <p:cNvGrpSpPr/>
          <p:nvPr/>
        </p:nvGrpSpPr>
        <p:grpSpPr>
          <a:xfrm>
            <a:off x="0" y="0"/>
            <a:ext cx="12168314" cy="6858000"/>
            <a:chOff x="0" y="0"/>
            <a:chExt cx="12168314" cy="6858000"/>
          </a:xfrm>
        </p:grpSpPr>
        <p:sp>
          <p:nvSpPr>
            <p:cNvPr id="1359" name="Google Shape;1359;p35"/>
            <p:cNvSpPr/>
            <p:nvPr/>
          </p:nvSpPr>
          <p:spPr>
            <a:xfrm>
              <a:off x="503999" y="6362"/>
              <a:ext cx="11664315" cy="5832475"/>
            </a:xfrm>
            <a:custGeom>
              <a:avLst/>
              <a:gdLst/>
              <a:ahLst/>
              <a:cxnLst/>
              <a:rect l="l" t="t" r="r" b="b"/>
              <a:pathLst>
                <a:path w="11664315" h="5832475" extrusionOk="0">
                  <a:moveTo>
                    <a:pt x="11664010" y="0"/>
                  </a:moveTo>
                  <a:lnTo>
                    <a:pt x="0" y="0"/>
                  </a:lnTo>
                  <a:lnTo>
                    <a:pt x="0" y="5831992"/>
                  </a:lnTo>
                  <a:lnTo>
                    <a:pt x="11664010" y="5831992"/>
                  </a:lnTo>
                  <a:lnTo>
                    <a:pt x="11664010" y="0"/>
                  </a:lnTo>
                  <a:close/>
                </a:path>
              </a:pathLst>
            </a:custGeom>
            <a:solidFill>
              <a:srgbClr val="2D5C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60" name="Google Shape;1360;p35"/>
            <p:cNvSpPr/>
            <p:nvPr/>
          </p:nvSpPr>
          <p:spPr>
            <a:xfrm>
              <a:off x="0" y="0"/>
              <a:ext cx="504190" cy="6858000"/>
            </a:xfrm>
            <a:custGeom>
              <a:avLst/>
              <a:gdLst/>
              <a:ahLst/>
              <a:cxnLst/>
              <a:rect l="l" t="t" r="r" b="b"/>
              <a:pathLst>
                <a:path w="504190" h="6858000" extrusionOk="0">
                  <a:moveTo>
                    <a:pt x="503999" y="0"/>
                  </a:moveTo>
                  <a:lnTo>
                    <a:pt x="0" y="0"/>
                  </a:lnTo>
                  <a:lnTo>
                    <a:pt x="0" y="6858000"/>
                  </a:lnTo>
                  <a:lnTo>
                    <a:pt x="503999" y="6858000"/>
                  </a:lnTo>
                  <a:lnTo>
                    <a:pt x="503999" y="0"/>
                  </a:lnTo>
                  <a:close/>
                </a:path>
              </a:pathLst>
            </a:custGeom>
            <a:solidFill>
              <a:srgbClr val="F7F5F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361" name="Google Shape;1361;p35"/>
            <p:cNvPicPr preferRelativeResize="0"/>
            <p:nvPr/>
          </p:nvPicPr>
          <p:blipFill rotWithShape="1">
            <a:blip r:embed="rId3">
              <a:alphaModFix/>
            </a:blip>
            <a:srcRect/>
            <a:stretch/>
          </p:blipFill>
          <p:spPr>
            <a:xfrm>
              <a:off x="10288918" y="6233401"/>
              <a:ext cx="305562" cy="294640"/>
            </a:xfrm>
            <a:prstGeom prst="rect">
              <a:avLst/>
            </a:prstGeom>
            <a:noFill/>
            <a:ln>
              <a:noFill/>
            </a:ln>
          </p:spPr>
        </p:pic>
        <p:pic>
          <p:nvPicPr>
            <p:cNvPr id="1362" name="Google Shape;1362;p35"/>
            <p:cNvPicPr preferRelativeResize="0"/>
            <p:nvPr/>
          </p:nvPicPr>
          <p:blipFill rotWithShape="1">
            <a:blip r:embed="rId4">
              <a:alphaModFix/>
            </a:blip>
            <a:srcRect/>
            <a:stretch/>
          </p:blipFill>
          <p:spPr>
            <a:xfrm>
              <a:off x="10310126" y="6401244"/>
              <a:ext cx="105105" cy="84810"/>
            </a:xfrm>
            <a:prstGeom prst="rect">
              <a:avLst/>
            </a:prstGeom>
            <a:noFill/>
            <a:ln>
              <a:noFill/>
            </a:ln>
          </p:spPr>
        </p:pic>
        <p:sp>
          <p:nvSpPr>
            <p:cNvPr id="1363" name="Google Shape;1363;p35"/>
            <p:cNvSpPr/>
            <p:nvPr/>
          </p:nvSpPr>
          <p:spPr>
            <a:xfrm>
              <a:off x="10389349" y="6382054"/>
              <a:ext cx="6350" cy="46990"/>
            </a:xfrm>
            <a:custGeom>
              <a:avLst/>
              <a:gdLst/>
              <a:ahLst/>
              <a:cxnLst/>
              <a:rect l="l" t="t" r="r" b="b"/>
              <a:pathLst>
                <a:path w="6350" h="46989" extrusionOk="0">
                  <a:moveTo>
                    <a:pt x="1562" y="45453"/>
                  </a:moveTo>
                  <a:lnTo>
                    <a:pt x="0" y="46863"/>
                  </a:lnTo>
                  <a:lnTo>
                    <a:pt x="1562" y="45453"/>
                  </a:lnTo>
                  <a:close/>
                </a:path>
                <a:path w="6350" h="46989" extrusionOk="0">
                  <a:moveTo>
                    <a:pt x="2197" y="7683"/>
                  </a:moveTo>
                  <a:lnTo>
                    <a:pt x="2006" y="1549"/>
                  </a:lnTo>
                  <a:lnTo>
                    <a:pt x="1879" y="0"/>
                  </a:lnTo>
                  <a:lnTo>
                    <a:pt x="1993" y="4622"/>
                  </a:lnTo>
                  <a:lnTo>
                    <a:pt x="2197" y="7683"/>
                  </a:lnTo>
                  <a:close/>
                </a:path>
                <a:path w="6350" h="46989" extrusionOk="0">
                  <a:moveTo>
                    <a:pt x="6159" y="40716"/>
                  </a:moveTo>
                  <a:lnTo>
                    <a:pt x="4622" y="42418"/>
                  </a:lnTo>
                  <a:lnTo>
                    <a:pt x="6159" y="40716"/>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64" name="Google Shape;1364;p35"/>
            <p:cNvSpPr/>
            <p:nvPr/>
          </p:nvSpPr>
          <p:spPr>
            <a:xfrm>
              <a:off x="10382062" y="6380524"/>
              <a:ext cx="15240" cy="50165"/>
            </a:xfrm>
            <a:custGeom>
              <a:avLst/>
              <a:gdLst/>
              <a:ahLst/>
              <a:cxnLst/>
              <a:rect l="l" t="t" r="r" b="b"/>
              <a:pathLst>
                <a:path w="15240" h="50164" extrusionOk="0">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extrusionOk="0">
                  <a:moveTo>
                    <a:pt x="9347" y="4648"/>
                  </a:moveTo>
                  <a:lnTo>
                    <a:pt x="9486" y="9207"/>
                  </a:lnTo>
                  <a:lnTo>
                    <a:pt x="9631" y="9207"/>
                  </a:lnTo>
                  <a:lnTo>
                    <a:pt x="9347" y="4648"/>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65" name="Google Shape;1365;p35"/>
            <p:cNvSpPr/>
            <p:nvPr/>
          </p:nvSpPr>
          <p:spPr>
            <a:xfrm>
              <a:off x="10387749" y="6330721"/>
              <a:ext cx="8255" cy="48260"/>
            </a:xfrm>
            <a:custGeom>
              <a:avLst/>
              <a:gdLst/>
              <a:ahLst/>
              <a:cxnLst/>
              <a:rect l="l" t="t" r="r" b="b"/>
              <a:pathLst>
                <a:path w="8254" h="48260" extrusionOk="0">
                  <a:moveTo>
                    <a:pt x="1612" y="1320"/>
                  </a:moveTo>
                  <a:lnTo>
                    <a:pt x="0" y="0"/>
                  </a:lnTo>
                  <a:lnTo>
                    <a:pt x="1612" y="1333"/>
                  </a:lnTo>
                  <a:close/>
                </a:path>
                <a:path w="8254" h="48260" extrusionOk="0">
                  <a:moveTo>
                    <a:pt x="3162" y="2730"/>
                  </a:moveTo>
                  <a:lnTo>
                    <a:pt x="1612" y="1333"/>
                  </a:lnTo>
                  <a:lnTo>
                    <a:pt x="3162" y="2743"/>
                  </a:lnTo>
                  <a:close/>
                </a:path>
                <a:path w="8254" h="48260" extrusionOk="0">
                  <a:moveTo>
                    <a:pt x="3797" y="40551"/>
                  </a:moveTo>
                  <a:lnTo>
                    <a:pt x="3594" y="43586"/>
                  </a:lnTo>
                  <a:lnTo>
                    <a:pt x="3479" y="46609"/>
                  </a:lnTo>
                  <a:lnTo>
                    <a:pt x="3479" y="48107"/>
                  </a:lnTo>
                  <a:lnTo>
                    <a:pt x="3606" y="46482"/>
                  </a:lnTo>
                  <a:lnTo>
                    <a:pt x="3708" y="43421"/>
                  </a:lnTo>
                  <a:lnTo>
                    <a:pt x="3708" y="41973"/>
                  </a:lnTo>
                  <a:lnTo>
                    <a:pt x="3797" y="40551"/>
                  </a:lnTo>
                  <a:close/>
                </a:path>
                <a:path w="8254" h="48260" extrusionOk="0">
                  <a:moveTo>
                    <a:pt x="6235" y="5778"/>
                  </a:moveTo>
                  <a:lnTo>
                    <a:pt x="4660" y="4191"/>
                  </a:lnTo>
                  <a:lnTo>
                    <a:pt x="3162" y="2743"/>
                  </a:lnTo>
                  <a:lnTo>
                    <a:pt x="6235" y="5778"/>
                  </a:lnTo>
                  <a:close/>
                </a:path>
                <a:path w="8254" h="48260" extrusionOk="0">
                  <a:moveTo>
                    <a:pt x="7759" y="7467"/>
                  </a:moveTo>
                  <a:lnTo>
                    <a:pt x="6235" y="5778"/>
                  </a:lnTo>
                  <a:lnTo>
                    <a:pt x="7759" y="748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66" name="Google Shape;1366;p35"/>
            <p:cNvSpPr/>
            <p:nvPr/>
          </p:nvSpPr>
          <p:spPr>
            <a:xfrm>
              <a:off x="10382055" y="6330731"/>
              <a:ext cx="15240" cy="50165"/>
            </a:xfrm>
            <a:custGeom>
              <a:avLst/>
              <a:gdLst/>
              <a:ahLst/>
              <a:cxnLst/>
              <a:rect l="l" t="t" r="r" b="b"/>
              <a:pathLst>
                <a:path w="15240" h="50164" extrusionOk="0">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extrusionOk="0">
                  <a:moveTo>
                    <a:pt x="9631" y="40538"/>
                  </a:moveTo>
                  <a:lnTo>
                    <a:pt x="9486" y="40538"/>
                  </a:lnTo>
                  <a:lnTo>
                    <a:pt x="9359" y="44831"/>
                  </a:lnTo>
                  <a:lnTo>
                    <a:pt x="9631" y="40538"/>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67" name="Google Shape;1367;p35"/>
            <p:cNvSpPr/>
            <p:nvPr/>
          </p:nvSpPr>
          <p:spPr>
            <a:xfrm>
              <a:off x="10399166" y="6446951"/>
              <a:ext cx="1905" cy="1270"/>
            </a:xfrm>
            <a:custGeom>
              <a:avLst/>
              <a:gdLst/>
              <a:ahLst/>
              <a:cxnLst/>
              <a:rect l="l" t="t" r="r" b="b"/>
              <a:pathLst>
                <a:path w="1904" h="1270" extrusionOk="0">
                  <a:moveTo>
                    <a:pt x="1498" y="0"/>
                  </a:moveTo>
                  <a:lnTo>
                    <a:pt x="0" y="1231"/>
                  </a:lnTo>
                  <a:lnTo>
                    <a:pt x="1498"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68" name="Google Shape;1368;p35"/>
            <p:cNvSpPr/>
            <p:nvPr/>
          </p:nvSpPr>
          <p:spPr>
            <a:xfrm>
              <a:off x="10396011" y="6443036"/>
              <a:ext cx="19685" cy="25400"/>
            </a:xfrm>
            <a:custGeom>
              <a:avLst/>
              <a:gdLst/>
              <a:ahLst/>
              <a:cxnLst/>
              <a:rect l="l" t="t" r="r" b="b"/>
              <a:pathLst>
                <a:path w="19684" h="25400" extrusionOk="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69" name="Google Shape;1369;p35"/>
            <p:cNvSpPr/>
            <p:nvPr/>
          </p:nvSpPr>
          <p:spPr>
            <a:xfrm>
              <a:off x="10414835" y="6340154"/>
              <a:ext cx="3175" cy="11430"/>
            </a:xfrm>
            <a:custGeom>
              <a:avLst/>
              <a:gdLst/>
              <a:ahLst/>
              <a:cxnLst/>
              <a:rect l="l" t="t" r="r" b="b"/>
              <a:pathLst>
                <a:path w="3175" h="11429" extrusionOk="0">
                  <a:moveTo>
                    <a:pt x="1206" y="6032"/>
                  </a:moveTo>
                  <a:lnTo>
                    <a:pt x="457" y="8851"/>
                  </a:lnTo>
                  <a:lnTo>
                    <a:pt x="254" y="9855"/>
                  </a:lnTo>
                  <a:lnTo>
                    <a:pt x="0" y="10833"/>
                  </a:lnTo>
                  <a:lnTo>
                    <a:pt x="266" y="9855"/>
                  </a:lnTo>
                  <a:lnTo>
                    <a:pt x="469" y="8851"/>
                  </a:lnTo>
                  <a:lnTo>
                    <a:pt x="1206" y="6032"/>
                  </a:lnTo>
                  <a:close/>
                </a:path>
                <a:path w="3175" h="11429" extrusionOk="0">
                  <a:moveTo>
                    <a:pt x="1859" y="3781"/>
                  </a:moveTo>
                  <a:lnTo>
                    <a:pt x="1723" y="4203"/>
                  </a:lnTo>
                  <a:lnTo>
                    <a:pt x="1206" y="6032"/>
                  </a:lnTo>
                  <a:lnTo>
                    <a:pt x="1859" y="3781"/>
                  </a:lnTo>
                  <a:close/>
                </a:path>
                <a:path w="3175" h="11429" extrusionOk="0">
                  <a:moveTo>
                    <a:pt x="3048" y="0"/>
                  </a:moveTo>
                  <a:lnTo>
                    <a:pt x="1859" y="3781"/>
                  </a:lnTo>
                  <a:lnTo>
                    <a:pt x="2311" y="2387"/>
                  </a:lnTo>
                  <a:lnTo>
                    <a:pt x="3048"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70" name="Google Shape;1370;p35"/>
            <p:cNvSpPr/>
            <p:nvPr/>
          </p:nvSpPr>
          <p:spPr>
            <a:xfrm>
              <a:off x="10400409" y="6317929"/>
              <a:ext cx="19685" cy="33655"/>
            </a:xfrm>
            <a:custGeom>
              <a:avLst/>
              <a:gdLst/>
              <a:ahLst/>
              <a:cxnLst/>
              <a:rect l="l" t="t" r="r" b="b"/>
              <a:pathLst>
                <a:path w="19684" h="33654" extrusionOk="0">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71" name="Google Shape;1371;p35"/>
            <p:cNvSpPr/>
            <p:nvPr/>
          </p:nvSpPr>
          <p:spPr>
            <a:xfrm>
              <a:off x="10465041" y="6460286"/>
              <a:ext cx="5715" cy="8890"/>
            </a:xfrm>
            <a:custGeom>
              <a:avLst/>
              <a:gdLst/>
              <a:ahLst/>
              <a:cxnLst/>
              <a:rect l="l" t="t" r="r" b="b"/>
              <a:pathLst>
                <a:path w="5715" h="8889" extrusionOk="0">
                  <a:moveTo>
                    <a:pt x="1524" y="6553"/>
                  </a:moveTo>
                  <a:lnTo>
                    <a:pt x="508" y="7975"/>
                  </a:lnTo>
                  <a:lnTo>
                    <a:pt x="0" y="8636"/>
                  </a:lnTo>
                  <a:lnTo>
                    <a:pt x="520" y="7975"/>
                  </a:lnTo>
                  <a:lnTo>
                    <a:pt x="1524" y="6553"/>
                  </a:lnTo>
                  <a:close/>
                </a:path>
                <a:path w="5715" h="8889" extrusionOk="0">
                  <a:moveTo>
                    <a:pt x="4483" y="2336"/>
                  </a:moveTo>
                  <a:lnTo>
                    <a:pt x="1524" y="6553"/>
                  </a:lnTo>
                  <a:lnTo>
                    <a:pt x="3390" y="3924"/>
                  </a:lnTo>
                  <a:lnTo>
                    <a:pt x="4483" y="2336"/>
                  </a:lnTo>
                  <a:close/>
                </a:path>
                <a:path w="5715" h="8889" extrusionOk="0">
                  <a:moveTo>
                    <a:pt x="5537" y="711"/>
                  </a:moveTo>
                  <a:lnTo>
                    <a:pt x="5321" y="495"/>
                  </a:lnTo>
                  <a:lnTo>
                    <a:pt x="4699" y="0"/>
                  </a:lnTo>
                  <a:lnTo>
                    <a:pt x="5105" y="355"/>
                  </a:lnTo>
                  <a:lnTo>
                    <a:pt x="5537" y="723"/>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72" name="Google Shape;1372;p35"/>
            <p:cNvSpPr/>
            <p:nvPr/>
          </p:nvSpPr>
          <p:spPr>
            <a:xfrm>
              <a:off x="10449519" y="6446134"/>
              <a:ext cx="21590" cy="24765"/>
            </a:xfrm>
            <a:custGeom>
              <a:avLst/>
              <a:gdLst/>
              <a:ahLst/>
              <a:cxnLst/>
              <a:rect l="l" t="t" r="r" b="b"/>
              <a:pathLst>
                <a:path w="21590" h="24764" extrusionOk="0">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73" name="Google Shape;1373;p35"/>
            <p:cNvSpPr/>
            <p:nvPr/>
          </p:nvSpPr>
          <p:spPr>
            <a:xfrm>
              <a:off x="10442905" y="6282588"/>
              <a:ext cx="22225" cy="14604"/>
            </a:xfrm>
            <a:custGeom>
              <a:avLst/>
              <a:gdLst/>
              <a:ahLst/>
              <a:cxnLst/>
              <a:rect l="l" t="t" r="r" b="b"/>
              <a:pathLst>
                <a:path w="22225" h="14604" extrusionOk="0">
                  <a:moveTo>
                    <a:pt x="12" y="14097"/>
                  </a:moveTo>
                  <a:close/>
                </a:path>
                <a:path w="22225" h="14604" extrusionOk="0">
                  <a:moveTo>
                    <a:pt x="15684" y="1435"/>
                  </a:moveTo>
                  <a:lnTo>
                    <a:pt x="14401" y="0"/>
                  </a:lnTo>
                  <a:lnTo>
                    <a:pt x="15684" y="1435"/>
                  </a:lnTo>
                  <a:close/>
                </a:path>
                <a:path w="22225" h="14604" extrusionOk="0">
                  <a:moveTo>
                    <a:pt x="18161" y="4368"/>
                  </a:moveTo>
                  <a:lnTo>
                    <a:pt x="16929" y="2870"/>
                  </a:lnTo>
                  <a:lnTo>
                    <a:pt x="15684" y="1435"/>
                  </a:lnTo>
                  <a:lnTo>
                    <a:pt x="18161" y="4368"/>
                  </a:lnTo>
                  <a:close/>
                </a:path>
                <a:path w="22225" h="14604" extrusionOk="0">
                  <a:moveTo>
                    <a:pt x="21209" y="8280"/>
                  </a:moveTo>
                  <a:lnTo>
                    <a:pt x="20066" y="6756"/>
                  </a:lnTo>
                  <a:lnTo>
                    <a:pt x="21209" y="8280"/>
                  </a:lnTo>
                  <a:close/>
                </a:path>
                <a:path w="22225" h="14604" extrusionOk="0">
                  <a:moveTo>
                    <a:pt x="21704" y="8877"/>
                  </a:moveTo>
                  <a:lnTo>
                    <a:pt x="21475" y="8559"/>
                  </a:lnTo>
                  <a:lnTo>
                    <a:pt x="21209" y="8280"/>
                  </a:lnTo>
                  <a:lnTo>
                    <a:pt x="21463" y="8572"/>
                  </a:lnTo>
                  <a:lnTo>
                    <a:pt x="21691" y="889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74" name="Google Shape;1374;p35"/>
            <p:cNvSpPr/>
            <p:nvPr/>
          </p:nvSpPr>
          <p:spPr>
            <a:xfrm>
              <a:off x="10442910" y="6282592"/>
              <a:ext cx="22225" cy="23495"/>
            </a:xfrm>
            <a:custGeom>
              <a:avLst/>
              <a:gdLst/>
              <a:ahLst/>
              <a:cxnLst/>
              <a:rect l="l" t="t" r="r" b="b"/>
              <a:pathLst>
                <a:path w="22225" h="23495" extrusionOk="0">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75" name="Google Shape;1375;p35"/>
            <p:cNvSpPr/>
            <p:nvPr/>
          </p:nvSpPr>
          <p:spPr>
            <a:xfrm>
              <a:off x="10497751" y="6353609"/>
              <a:ext cx="6350" cy="10795"/>
            </a:xfrm>
            <a:custGeom>
              <a:avLst/>
              <a:gdLst/>
              <a:ahLst/>
              <a:cxnLst/>
              <a:rect l="l" t="t" r="r" b="b"/>
              <a:pathLst>
                <a:path w="6350" h="10795" extrusionOk="0">
                  <a:moveTo>
                    <a:pt x="1184" y="7898"/>
                  </a:moveTo>
                  <a:lnTo>
                    <a:pt x="622" y="9042"/>
                  </a:lnTo>
                  <a:lnTo>
                    <a:pt x="0" y="10528"/>
                  </a:lnTo>
                  <a:lnTo>
                    <a:pt x="635" y="9042"/>
                  </a:lnTo>
                  <a:lnTo>
                    <a:pt x="1184" y="7898"/>
                  </a:lnTo>
                  <a:close/>
                </a:path>
                <a:path w="6350" h="10795" extrusionOk="0">
                  <a:moveTo>
                    <a:pt x="6019" y="0"/>
                  </a:moveTo>
                  <a:lnTo>
                    <a:pt x="4203" y="2362"/>
                  </a:lnTo>
                  <a:lnTo>
                    <a:pt x="2628" y="4889"/>
                  </a:lnTo>
                  <a:lnTo>
                    <a:pt x="4216" y="2362"/>
                  </a:lnTo>
                  <a:lnTo>
                    <a:pt x="6019"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76" name="Google Shape;1376;p35"/>
            <p:cNvSpPr/>
            <p:nvPr/>
          </p:nvSpPr>
          <p:spPr>
            <a:xfrm>
              <a:off x="10488886" y="6330724"/>
              <a:ext cx="15240" cy="50165"/>
            </a:xfrm>
            <a:custGeom>
              <a:avLst/>
              <a:gdLst/>
              <a:ahLst/>
              <a:cxnLst/>
              <a:rect l="l" t="t" r="r" b="b"/>
              <a:pathLst>
                <a:path w="15240" h="50164" extrusionOk="0">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77" name="Google Shape;1377;p35"/>
            <p:cNvSpPr/>
            <p:nvPr/>
          </p:nvSpPr>
          <p:spPr>
            <a:xfrm>
              <a:off x="10497743" y="6396799"/>
              <a:ext cx="3175" cy="5715"/>
            </a:xfrm>
            <a:custGeom>
              <a:avLst/>
              <a:gdLst/>
              <a:ahLst/>
              <a:cxnLst/>
              <a:rect l="l" t="t" r="r" b="b"/>
              <a:pathLst>
                <a:path w="3175" h="5714" extrusionOk="0">
                  <a:moveTo>
                    <a:pt x="0" y="0"/>
                  </a:moveTo>
                  <a:lnTo>
                    <a:pt x="634" y="1511"/>
                  </a:lnTo>
                  <a:lnTo>
                    <a:pt x="2641" y="5664"/>
                  </a:lnTo>
                  <a:lnTo>
                    <a:pt x="634" y="1498"/>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78" name="Google Shape;1378;p35"/>
            <p:cNvSpPr/>
            <p:nvPr/>
          </p:nvSpPr>
          <p:spPr>
            <a:xfrm>
              <a:off x="10488886" y="6380458"/>
              <a:ext cx="15240" cy="50165"/>
            </a:xfrm>
            <a:custGeom>
              <a:avLst/>
              <a:gdLst/>
              <a:ahLst/>
              <a:cxnLst/>
              <a:rect l="l" t="t" r="r" b="b"/>
              <a:pathLst>
                <a:path w="15240" h="50164" extrusionOk="0">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79" name="Google Shape;1379;p35"/>
            <p:cNvSpPr/>
            <p:nvPr/>
          </p:nvSpPr>
          <p:spPr>
            <a:xfrm>
              <a:off x="10459607" y="6335444"/>
              <a:ext cx="6985" cy="13335"/>
            </a:xfrm>
            <a:custGeom>
              <a:avLst/>
              <a:gdLst/>
              <a:ahLst/>
              <a:cxnLst/>
              <a:rect l="l" t="t" r="r" b="b"/>
              <a:pathLst>
                <a:path w="6984" h="13335" extrusionOk="0">
                  <a:moveTo>
                    <a:pt x="2237" y="7905"/>
                  </a:moveTo>
                  <a:lnTo>
                    <a:pt x="1835" y="8712"/>
                  </a:lnTo>
                  <a:lnTo>
                    <a:pt x="858" y="10782"/>
                  </a:lnTo>
                  <a:lnTo>
                    <a:pt x="0" y="12903"/>
                  </a:lnTo>
                  <a:lnTo>
                    <a:pt x="869" y="10769"/>
                  </a:lnTo>
                  <a:lnTo>
                    <a:pt x="2237" y="7905"/>
                  </a:lnTo>
                  <a:close/>
                </a:path>
                <a:path w="6984" h="13335" extrusionOk="0">
                  <a:moveTo>
                    <a:pt x="6616" y="0"/>
                  </a:moveTo>
                  <a:lnTo>
                    <a:pt x="5250" y="2158"/>
                  </a:lnTo>
                  <a:lnTo>
                    <a:pt x="4000" y="4368"/>
                  </a:lnTo>
                  <a:lnTo>
                    <a:pt x="5265" y="2146"/>
                  </a:lnTo>
                  <a:lnTo>
                    <a:pt x="6616"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80" name="Google Shape;1380;p35"/>
            <p:cNvSpPr/>
            <p:nvPr/>
          </p:nvSpPr>
          <p:spPr>
            <a:xfrm>
              <a:off x="10448885" y="6314823"/>
              <a:ext cx="17780" cy="35560"/>
            </a:xfrm>
            <a:custGeom>
              <a:avLst/>
              <a:gdLst/>
              <a:ahLst/>
              <a:cxnLst/>
              <a:rect l="l" t="t" r="r" b="b"/>
              <a:pathLst>
                <a:path w="17779" h="35560" extrusionOk="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81" name="Google Shape;1381;p35"/>
            <p:cNvSpPr/>
            <p:nvPr/>
          </p:nvSpPr>
          <p:spPr>
            <a:xfrm>
              <a:off x="10457303" y="6478342"/>
              <a:ext cx="9525" cy="7620"/>
            </a:xfrm>
            <a:custGeom>
              <a:avLst/>
              <a:gdLst/>
              <a:ahLst/>
              <a:cxnLst/>
              <a:rect l="l" t="t" r="r" b="b"/>
              <a:pathLst>
                <a:path w="9525" h="7620" extrusionOk="0">
                  <a:moveTo>
                    <a:pt x="9169" y="6984"/>
                  </a:moveTo>
                  <a:close/>
                </a:path>
                <a:path w="9525" h="7620" extrusionOk="0">
                  <a:moveTo>
                    <a:pt x="7594" y="5892"/>
                  </a:moveTo>
                  <a:lnTo>
                    <a:pt x="9151" y="6984"/>
                  </a:lnTo>
                  <a:lnTo>
                    <a:pt x="7594" y="5892"/>
                  </a:lnTo>
                  <a:close/>
                </a:path>
                <a:path w="9525" h="7620" extrusionOk="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82" name="Google Shape;1382;p35"/>
            <p:cNvSpPr/>
            <p:nvPr/>
          </p:nvSpPr>
          <p:spPr>
            <a:xfrm>
              <a:off x="10442909" y="6478347"/>
              <a:ext cx="24130" cy="21590"/>
            </a:xfrm>
            <a:custGeom>
              <a:avLst/>
              <a:gdLst/>
              <a:ahLst/>
              <a:cxnLst/>
              <a:rect l="l" t="t" r="r" b="b"/>
              <a:pathLst>
                <a:path w="24129" h="21589" extrusionOk="0">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83" name="Google Shape;1383;p35"/>
            <p:cNvSpPr/>
            <p:nvPr/>
          </p:nvSpPr>
          <p:spPr>
            <a:xfrm>
              <a:off x="11100362" y="6224940"/>
              <a:ext cx="77470" cy="22225"/>
            </a:xfrm>
            <a:custGeom>
              <a:avLst/>
              <a:gdLst/>
              <a:ahLst/>
              <a:cxnLst/>
              <a:rect l="l" t="t" r="r" b="b"/>
              <a:pathLst>
                <a:path w="77470" h="22225" extrusionOk="0">
                  <a:moveTo>
                    <a:pt x="76873" y="0"/>
                  </a:moveTo>
                  <a:lnTo>
                    <a:pt x="0" y="8915"/>
                  </a:lnTo>
                  <a:lnTo>
                    <a:pt x="0" y="21767"/>
                  </a:lnTo>
                  <a:lnTo>
                    <a:pt x="76873" y="21767"/>
                  </a:lnTo>
                  <a:lnTo>
                    <a:pt x="76873" y="0"/>
                  </a:lnTo>
                  <a:close/>
                </a:path>
              </a:pathLst>
            </a:custGeom>
            <a:solidFill>
              <a:srgbClr val="86C66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84" name="Google Shape;1384;p35"/>
            <p:cNvSpPr/>
            <p:nvPr/>
          </p:nvSpPr>
          <p:spPr>
            <a:xfrm>
              <a:off x="10654982" y="6261861"/>
              <a:ext cx="1092835" cy="247015"/>
            </a:xfrm>
            <a:custGeom>
              <a:avLst/>
              <a:gdLst/>
              <a:ahLst/>
              <a:cxnLst/>
              <a:rect l="l" t="t" r="r" b="b"/>
              <a:pathLst>
                <a:path w="1092834" h="247015" extrusionOk="0">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extrusionOk="0">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extrusionOk="0">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extrusionOk="0">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extrusionOk="0">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extrusionOk="0">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extrusionOk="0">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extrusionOk="0">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extrusionOk="0">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extrusionOk="0">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extrusionOk="0">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extrusionOk="0">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extrusionOk="0">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extrusionOk="0">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extrusionOk="0">
                  <a:moveTo>
                    <a:pt x="857465" y="1752"/>
                  </a:moveTo>
                  <a:lnTo>
                    <a:pt x="834923" y="1752"/>
                  </a:lnTo>
                  <a:lnTo>
                    <a:pt x="834923" y="104203"/>
                  </a:lnTo>
                  <a:lnTo>
                    <a:pt x="857465" y="104203"/>
                  </a:lnTo>
                  <a:lnTo>
                    <a:pt x="857465" y="1752"/>
                  </a:lnTo>
                  <a:close/>
                </a:path>
                <a:path w="1092834" h="247015" extrusionOk="0">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extrusionOk="0">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385" name="Google Shape;1385;p35"/>
            <p:cNvPicPr preferRelativeResize="0"/>
            <p:nvPr/>
          </p:nvPicPr>
          <p:blipFill rotWithShape="1">
            <a:blip r:embed="rId5">
              <a:alphaModFix/>
            </a:blip>
            <a:srcRect/>
            <a:stretch/>
          </p:blipFill>
          <p:spPr>
            <a:xfrm>
              <a:off x="987768" y="6002540"/>
              <a:ext cx="725765" cy="631734"/>
            </a:xfrm>
            <a:prstGeom prst="rect">
              <a:avLst/>
            </a:prstGeom>
            <a:noFill/>
            <a:ln>
              <a:noFill/>
            </a:ln>
          </p:spPr>
        </p:pic>
      </p:grpSp>
      <p:sp>
        <p:nvSpPr>
          <p:cNvPr id="1386" name="Google Shape;1386;p35"/>
          <p:cNvSpPr txBox="1">
            <a:spLocks noGrp="1"/>
          </p:cNvSpPr>
          <p:nvPr>
            <p:ph type="title"/>
          </p:nvPr>
        </p:nvSpPr>
        <p:spPr>
          <a:xfrm>
            <a:off x="1436300" y="697768"/>
            <a:ext cx="3351600" cy="1751762"/>
          </a:xfrm>
          <a:prstGeom prst="rect">
            <a:avLst/>
          </a:prstGeom>
          <a:noFill/>
          <a:ln>
            <a:noFill/>
          </a:ln>
        </p:spPr>
        <p:txBody>
          <a:bodyPr spcFirstLastPara="1" wrap="square" lIns="0" tIns="12700" rIns="0" bIns="0" anchor="t" anchorCtr="0">
            <a:spAutoFit/>
          </a:bodyPr>
          <a:lstStyle/>
          <a:p>
            <a:pPr marL="12700" lvl="0" indent="0" algn="l" rtl="0">
              <a:lnSpc>
                <a:spcPct val="112800"/>
              </a:lnSpc>
              <a:spcBef>
                <a:spcPts val="0"/>
              </a:spcBef>
              <a:spcAft>
                <a:spcPts val="0"/>
              </a:spcAft>
              <a:buSzPts val="1400"/>
              <a:buNone/>
            </a:pPr>
            <a:r>
              <a:rPr lang="en-US" b="1">
                <a:solidFill>
                  <a:srgbClr val="FFFFFF"/>
                </a:solidFill>
                <a:latin typeface="Helvetica Neue"/>
                <a:ea typeface="Helvetica Neue"/>
                <a:cs typeface="Helvetica Neue"/>
                <a:sym typeface="Helvetica Neue"/>
              </a:rPr>
              <a:t>Identifier</a:t>
            </a:r>
            <a:endParaRPr/>
          </a:p>
          <a:p>
            <a:pPr marL="12700" lvl="0" indent="0" algn="l" rtl="0">
              <a:lnSpc>
                <a:spcPct val="112800"/>
              </a:lnSpc>
              <a:spcBef>
                <a:spcPts val="0"/>
              </a:spcBef>
              <a:spcAft>
                <a:spcPts val="0"/>
              </a:spcAft>
              <a:buSzPts val="1400"/>
              <a:buNone/>
            </a:pPr>
            <a:r>
              <a:rPr lang="en-US">
                <a:solidFill>
                  <a:srgbClr val="FFFFFF"/>
                </a:solidFill>
              </a:rPr>
              <a:t>l’EAS</a:t>
            </a:r>
            <a:endParaRPr/>
          </a:p>
        </p:txBody>
      </p:sp>
      <p:grpSp>
        <p:nvGrpSpPr>
          <p:cNvPr id="1387" name="Google Shape;1387;p35"/>
          <p:cNvGrpSpPr/>
          <p:nvPr/>
        </p:nvGrpSpPr>
        <p:grpSpPr>
          <a:xfrm>
            <a:off x="5100283" y="2078993"/>
            <a:ext cx="7068256" cy="3073202"/>
            <a:chOff x="5100283" y="2078993"/>
            <a:chExt cx="7068256" cy="3073202"/>
          </a:xfrm>
        </p:grpSpPr>
        <p:sp>
          <p:nvSpPr>
            <p:cNvPr id="1388" name="Google Shape;1388;p35"/>
            <p:cNvSpPr/>
            <p:nvPr/>
          </p:nvSpPr>
          <p:spPr>
            <a:xfrm>
              <a:off x="5100283" y="2078993"/>
              <a:ext cx="7068184" cy="1621790"/>
            </a:xfrm>
            <a:custGeom>
              <a:avLst/>
              <a:gdLst/>
              <a:ahLst/>
              <a:cxnLst/>
              <a:rect l="l" t="t" r="r" b="b"/>
              <a:pathLst>
                <a:path w="7068184" h="1621789" extrusionOk="0">
                  <a:moveTo>
                    <a:pt x="7067713" y="915414"/>
                  </a:moveTo>
                  <a:lnTo>
                    <a:pt x="7023154" y="885566"/>
                  </a:lnTo>
                  <a:lnTo>
                    <a:pt x="6983757" y="859801"/>
                  </a:lnTo>
                  <a:lnTo>
                    <a:pt x="6944016" y="834362"/>
                  </a:lnTo>
                  <a:lnTo>
                    <a:pt x="6903934" y="809252"/>
                  </a:lnTo>
                  <a:lnTo>
                    <a:pt x="6863513" y="784473"/>
                  </a:lnTo>
                  <a:lnTo>
                    <a:pt x="6822756" y="760027"/>
                  </a:lnTo>
                  <a:lnTo>
                    <a:pt x="6781668" y="735916"/>
                  </a:lnTo>
                  <a:lnTo>
                    <a:pt x="6740251" y="712145"/>
                  </a:lnTo>
                  <a:lnTo>
                    <a:pt x="6698508" y="688714"/>
                  </a:lnTo>
                  <a:lnTo>
                    <a:pt x="6656443" y="665628"/>
                  </a:lnTo>
                  <a:lnTo>
                    <a:pt x="6614059" y="642887"/>
                  </a:lnTo>
                  <a:lnTo>
                    <a:pt x="6571359" y="620495"/>
                  </a:lnTo>
                  <a:lnTo>
                    <a:pt x="6528346" y="598455"/>
                  </a:lnTo>
                  <a:lnTo>
                    <a:pt x="6485024" y="576768"/>
                  </a:lnTo>
                  <a:lnTo>
                    <a:pt x="6441395" y="555438"/>
                  </a:lnTo>
                  <a:lnTo>
                    <a:pt x="6397463" y="534467"/>
                  </a:lnTo>
                  <a:lnTo>
                    <a:pt x="6353231" y="513858"/>
                  </a:lnTo>
                  <a:lnTo>
                    <a:pt x="6308703" y="493613"/>
                  </a:lnTo>
                  <a:lnTo>
                    <a:pt x="6263881" y="473734"/>
                  </a:lnTo>
                  <a:lnTo>
                    <a:pt x="6218769" y="454225"/>
                  </a:lnTo>
                  <a:lnTo>
                    <a:pt x="6173369" y="435087"/>
                  </a:lnTo>
                  <a:lnTo>
                    <a:pt x="6127686" y="416324"/>
                  </a:lnTo>
                  <a:lnTo>
                    <a:pt x="6081723" y="397938"/>
                  </a:lnTo>
                  <a:lnTo>
                    <a:pt x="6035481" y="379931"/>
                  </a:lnTo>
                  <a:lnTo>
                    <a:pt x="5988966" y="362307"/>
                  </a:lnTo>
                  <a:lnTo>
                    <a:pt x="5942179" y="345067"/>
                  </a:lnTo>
                  <a:lnTo>
                    <a:pt x="5895125" y="328214"/>
                  </a:lnTo>
                  <a:lnTo>
                    <a:pt x="5847806" y="311751"/>
                  </a:lnTo>
                  <a:lnTo>
                    <a:pt x="5800226" y="295680"/>
                  </a:lnTo>
                  <a:lnTo>
                    <a:pt x="5752388" y="280004"/>
                  </a:lnTo>
                  <a:lnTo>
                    <a:pt x="5704294" y="264726"/>
                  </a:lnTo>
                  <a:lnTo>
                    <a:pt x="5655949" y="249847"/>
                  </a:lnTo>
                  <a:lnTo>
                    <a:pt x="5607355" y="235371"/>
                  </a:lnTo>
                  <a:lnTo>
                    <a:pt x="5558516" y="221300"/>
                  </a:lnTo>
                  <a:lnTo>
                    <a:pt x="5509435" y="207637"/>
                  </a:lnTo>
                  <a:lnTo>
                    <a:pt x="5460115" y="194384"/>
                  </a:lnTo>
                  <a:lnTo>
                    <a:pt x="5410559" y="181544"/>
                  </a:lnTo>
                  <a:lnTo>
                    <a:pt x="5360771" y="169119"/>
                  </a:lnTo>
                  <a:lnTo>
                    <a:pt x="5310753" y="157112"/>
                  </a:lnTo>
                  <a:lnTo>
                    <a:pt x="5260510" y="145525"/>
                  </a:lnTo>
                  <a:lnTo>
                    <a:pt x="5210043" y="134362"/>
                  </a:lnTo>
                  <a:lnTo>
                    <a:pt x="5159357" y="123624"/>
                  </a:lnTo>
                  <a:lnTo>
                    <a:pt x="5108454" y="113314"/>
                  </a:lnTo>
                  <a:lnTo>
                    <a:pt x="5057338" y="103435"/>
                  </a:lnTo>
                  <a:lnTo>
                    <a:pt x="5006012" y="93989"/>
                  </a:lnTo>
                  <a:lnTo>
                    <a:pt x="4954479" y="84979"/>
                  </a:lnTo>
                  <a:lnTo>
                    <a:pt x="4902743" y="76408"/>
                  </a:lnTo>
                  <a:lnTo>
                    <a:pt x="4850806" y="68277"/>
                  </a:lnTo>
                  <a:lnTo>
                    <a:pt x="4798672" y="60590"/>
                  </a:lnTo>
                  <a:lnTo>
                    <a:pt x="4746344" y="53349"/>
                  </a:lnTo>
                  <a:lnTo>
                    <a:pt x="4693825" y="46556"/>
                  </a:lnTo>
                  <a:lnTo>
                    <a:pt x="4641119" y="40215"/>
                  </a:lnTo>
                  <a:lnTo>
                    <a:pt x="4588228" y="34327"/>
                  </a:lnTo>
                  <a:lnTo>
                    <a:pt x="4535156" y="28896"/>
                  </a:lnTo>
                  <a:lnTo>
                    <a:pt x="4481906" y="23924"/>
                  </a:lnTo>
                  <a:lnTo>
                    <a:pt x="4428482" y="19413"/>
                  </a:lnTo>
                  <a:lnTo>
                    <a:pt x="4374885" y="15366"/>
                  </a:lnTo>
                  <a:lnTo>
                    <a:pt x="4321121" y="11785"/>
                  </a:lnTo>
                  <a:lnTo>
                    <a:pt x="4267192" y="8674"/>
                  </a:lnTo>
                  <a:lnTo>
                    <a:pt x="4213100" y="6034"/>
                  </a:lnTo>
                  <a:lnTo>
                    <a:pt x="4158850" y="3868"/>
                  </a:lnTo>
                  <a:lnTo>
                    <a:pt x="4104444" y="2180"/>
                  </a:lnTo>
                  <a:lnTo>
                    <a:pt x="4049887" y="970"/>
                  </a:lnTo>
                  <a:lnTo>
                    <a:pt x="3995180" y="243"/>
                  </a:lnTo>
                  <a:lnTo>
                    <a:pt x="3940327" y="0"/>
                  </a:lnTo>
                  <a:lnTo>
                    <a:pt x="3885598" y="241"/>
                  </a:lnTo>
                  <a:lnTo>
                    <a:pt x="3831014" y="966"/>
                  </a:lnTo>
                  <a:lnTo>
                    <a:pt x="3776578" y="2170"/>
                  </a:lnTo>
                  <a:lnTo>
                    <a:pt x="3722294" y="3851"/>
                  </a:lnTo>
                  <a:lnTo>
                    <a:pt x="3668165" y="6007"/>
                  </a:lnTo>
                  <a:lnTo>
                    <a:pt x="3614194" y="8635"/>
                  </a:lnTo>
                  <a:lnTo>
                    <a:pt x="3560383" y="11732"/>
                  </a:lnTo>
                  <a:lnTo>
                    <a:pt x="3506738" y="15297"/>
                  </a:lnTo>
                  <a:lnTo>
                    <a:pt x="3453259" y="19326"/>
                  </a:lnTo>
                  <a:lnTo>
                    <a:pt x="3399951" y="23817"/>
                  </a:lnTo>
                  <a:lnTo>
                    <a:pt x="3346818" y="28767"/>
                  </a:lnTo>
                  <a:lnTo>
                    <a:pt x="3293861" y="34174"/>
                  </a:lnTo>
                  <a:lnTo>
                    <a:pt x="3241084" y="40036"/>
                  </a:lnTo>
                  <a:lnTo>
                    <a:pt x="3188491" y="46349"/>
                  </a:lnTo>
                  <a:lnTo>
                    <a:pt x="3136085" y="53111"/>
                  </a:lnTo>
                  <a:lnTo>
                    <a:pt x="3083868" y="60321"/>
                  </a:lnTo>
                  <a:lnTo>
                    <a:pt x="3031844" y="67974"/>
                  </a:lnTo>
                  <a:lnTo>
                    <a:pt x="2980017" y="76069"/>
                  </a:lnTo>
                  <a:lnTo>
                    <a:pt x="2928389" y="84603"/>
                  </a:lnTo>
                  <a:lnTo>
                    <a:pt x="2876963" y="93573"/>
                  </a:lnTo>
                  <a:lnTo>
                    <a:pt x="2825743" y="102978"/>
                  </a:lnTo>
                  <a:lnTo>
                    <a:pt x="2774732" y="112814"/>
                  </a:lnTo>
                  <a:lnTo>
                    <a:pt x="2723934" y="123078"/>
                  </a:lnTo>
                  <a:lnTo>
                    <a:pt x="2673350" y="133769"/>
                  </a:lnTo>
                  <a:lnTo>
                    <a:pt x="2622985" y="144884"/>
                  </a:lnTo>
                  <a:lnTo>
                    <a:pt x="2572842" y="156421"/>
                  </a:lnTo>
                  <a:lnTo>
                    <a:pt x="2522924" y="168375"/>
                  </a:lnTo>
                  <a:lnTo>
                    <a:pt x="2473233" y="180746"/>
                  </a:lnTo>
                  <a:lnTo>
                    <a:pt x="2423774" y="193531"/>
                  </a:lnTo>
                  <a:lnTo>
                    <a:pt x="2374550" y="206727"/>
                  </a:lnTo>
                  <a:lnTo>
                    <a:pt x="2325563" y="220331"/>
                  </a:lnTo>
                  <a:lnTo>
                    <a:pt x="2276817" y="234341"/>
                  </a:lnTo>
                  <a:lnTo>
                    <a:pt x="2228314" y="248755"/>
                  </a:lnTo>
                  <a:lnTo>
                    <a:pt x="2180059" y="263570"/>
                  </a:lnTo>
                  <a:lnTo>
                    <a:pt x="2132055" y="278783"/>
                  </a:lnTo>
                  <a:lnTo>
                    <a:pt x="2084304" y="294392"/>
                  </a:lnTo>
                  <a:lnTo>
                    <a:pt x="2036810" y="310394"/>
                  </a:lnTo>
                  <a:lnTo>
                    <a:pt x="1989575" y="326787"/>
                  </a:lnTo>
                  <a:lnTo>
                    <a:pt x="1942604" y="343568"/>
                  </a:lnTo>
                  <a:lnTo>
                    <a:pt x="1895899" y="360735"/>
                  </a:lnTo>
                  <a:lnTo>
                    <a:pt x="1849464" y="378285"/>
                  </a:lnTo>
                  <a:lnTo>
                    <a:pt x="1803302" y="396215"/>
                  </a:lnTo>
                  <a:lnTo>
                    <a:pt x="1757415" y="414524"/>
                  </a:lnTo>
                  <a:lnTo>
                    <a:pt x="1711807" y="433208"/>
                  </a:lnTo>
                  <a:lnTo>
                    <a:pt x="1666482" y="452265"/>
                  </a:lnTo>
                  <a:lnTo>
                    <a:pt x="1621442" y="471692"/>
                  </a:lnTo>
                  <a:lnTo>
                    <a:pt x="1576691" y="491487"/>
                  </a:lnTo>
                  <a:lnTo>
                    <a:pt x="1532231" y="511648"/>
                  </a:lnTo>
                  <a:lnTo>
                    <a:pt x="1488067" y="532171"/>
                  </a:lnTo>
                  <a:lnTo>
                    <a:pt x="1444200" y="553055"/>
                  </a:lnTo>
                  <a:lnTo>
                    <a:pt x="1400636" y="574296"/>
                  </a:lnTo>
                  <a:lnTo>
                    <a:pt x="1357375" y="595892"/>
                  </a:lnTo>
                  <a:lnTo>
                    <a:pt x="1314423" y="617841"/>
                  </a:lnTo>
                  <a:lnTo>
                    <a:pt x="1271781" y="640141"/>
                  </a:lnTo>
                  <a:lnTo>
                    <a:pt x="1229454" y="662787"/>
                  </a:lnTo>
                  <a:lnTo>
                    <a:pt x="1187444" y="685779"/>
                  </a:lnTo>
                  <a:lnTo>
                    <a:pt x="1145754" y="709113"/>
                  </a:lnTo>
                  <a:lnTo>
                    <a:pt x="1104388" y="732787"/>
                  </a:lnTo>
                  <a:lnTo>
                    <a:pt x="1063349" y="756798"/>
                  </a:lnTo>
                  <a:lnTo>
                    <a:pt x="1022641" y="781144"/>
                  </a:lnTo>
                  <a:lnTo>
                    <a:pt x="982265" y="805822"/>
                  </a:lnTo>
                  <a:lnTo>
                    <a:pt x="942226" y="830831"/>
                  </a:lnTo>
                  <a:lnTo>
                    <a:pt x="902526" y="856166"/>
                  </a:lnTo>
                  <a:lnTo>
                    <a:pt x="863170" y="881826"/>
                  </a:lnTo>
                  <a:lnTo>
                    <a:pt x="824159" y="907808"/>
                  </a:lnTo>
                  <a:lnTo>
                    <a:pt x="785498" y="934109"/>
                  </a:lnTo>
                  <a:lnTo>
                    <a:pt x="747189" y="960728"/>
                  </a:lnTo>
                  <a:lnTo>
                    <a:pt x="709235" y="987661"/>
                  </a:lnTo>
                  <a:lnTo>
                    <a:pt x="671640" y="1014906"/>
                  </a:lnTo>
                  <a:lnTo>
                    <a:pt x="634408" y="1042460"/>
                  </a:lnTo>
                  <a:lnTo>
                    <a:pt x="597540" y="1070322"/>
                  </a:lnTo>
                  <a:lnTo>
                    <a:pt x="561041" y="1098487"/>
                  </a:lnTo>
                  <a:lnTo>
                    <a:pt x="524913" y="1126954"/>
                  </a:lnTo>
                  <a:lnTo>
                    <a:pt x="489160" y="1155721"/>
                  </a:lnTo>
                  <a:lnTo>
                    <a:pt x="453785" y="1184784"/>
                  </a:lnTo>
                  <a:lnTo>
                    <a:pt x="418791" y="1214141"/>
                  </a:lnTo>
                  <a:lnTo>
                    <a:pt x="384182" y="1243790"/>
                  </a:lnTo>
                  <a:lnTo>
                    <a:pt x="349959" y="1273728"/>
                  </a:lnTo>
                  <a:lnTo>
                    <a:pt x="316128" y="1303953"/>
                  </a:lnTo>
                  <a:lnTo>
                    <a:pt x="282690" y="1334461"/>
                  </a:lnTo>
                  <a:lnTo>
                    <a:pt x="249649" y="1365251"/>
                  </a:lnTo>
                  <a:lnTo>
                    <a:pt x="217009" y="1396320"/>
                  </a:lnTo>
                  <a:lnTo>
                    <a:pt x="184772" y="1427665"/>
                  </a:lnTo>
                  <a:lnTo>
                    <a:pt x="152941" y="1459284"/>
                  </a:lnTo>
                  <a:lnTo>
                    <a:pt x="121521" y="1491174"/>
                  </a:lnTo>
                  <a:lnTo>
                    <a:pt x="90513" y="1523333"/>
                  </a:lnTo>
                  <a:lnTo>
                    <a:pt x="59921" y="1555758"/>
                  </a:lnTo>
                  <a:lnTo>
                    <a:pt x="29749" y="1588446"/>
                  </a:lnTo>
                  <a:lnTo>
                    <a:pt x="0" y="1621396"/>
                  </a:lnTo>
                </a:path>
              </a:pathLst>
            </a:custGeom>
            <a:noFill/>
            <a:ln w="12700"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89" name="Google Shape;1389;p35"/>
            <p:cNvSpPr/>
            <p:nvPr/>
          </p:nvSpPr>
          <p:spPr>
            <a:xfrm>
              <a:off x="5104799" y="3693600"/>
              <a:ext cx="7063740" cy="1458595"/>
            </a:xfrm>
            <a:custGeom>
              <a:avLst/>
              <a:gdLst/>
              <a:ahLst/>
              <a:cxnLst/>
              <a:rect l="l" t="t" r="r" b="b"/>
              <a:pathLst>
                <a:path w="7063740" h="1458595" extrusionOk="0">
                  <a:moveTo>
                    <a:pt x="0" y="0"/>
                  </a:moveTo>
                  <a:lnTo>
                    <a:pt x="30861" y="30611"/>
                  </a:lnTo>
                  <a:lnTo>
                    <a:pt x="62160" y="60973"/>
                  </a:lnTo>
                  <a:lnTo>
                    <a:pt x="93895" y="91083"/>
                  </a:lnTo>
                  <a:lnTo>
                    <a:pt x="126060" y="120940"/>
                  </a:lnTo>
                  <a:lnTo>
                    <a:pt x="158654" y="150539"/>
                  </a:lnTo>
                  <a:lnTo>
                    <a:pt x="191672" y="179880"/>
                  </a:lnTo>
                  <a:lnTo>
                    <a:pt x="225111" y="208958"/>
                  </a:lnTo>
                  <a:lnTo>
                    <a:pt x="258968" y="237772"/>
                  </a:lnTo>
                  <a:lnTo>
                    <a:pt x="293240" y="266319"/>
                  </a:lnTo>
                  <a:lnTo>
                    <a:pt x="327924" y="294597"/>
                  </a:lnTo>
                  <a:lnTo>
                    <a:pt x="363015" y="322602"/>
                  </a:lnTo>
                  <a:lnTo>
                    <a:pt x="398510" y="350332"/>
                  </a:lnTo>
                  <a:lnTo>
                    <a:pt x="434407" y="377785"/>
                  </a:lnTo>
                  <a:lnTo>
                    <a:pt x="470701" y="404958"/>
                  </a:lnTo>
                  <a:lnTo>
                    <a:pt x="507390" y="431848"/>
                  </a:lnTo>
                  <a:lnTo>
                    <a:pt x="544470" y="458454"/>
                  </a:lnTo>
                  <a:lnTo>
                    <a:pt x="581938" y="484771"/>
                  </a:lnTo>
                  <a:lnTo>
                    <a:pt x="619791" y="510799"/>
                  </a:lnTo>
                  <a:lnTo>
                    <a:pt x="658024" y="536533"/>
                  </a:lnTo>
                  <a:lnTo>
                    <a:pt x="696635" y="561972"/>
                  </a:lnTo>
                  <a:lnTo>
                    <a:pt x="735620" y="587113"/>
                  </a:lnTo>
                  <a:lnTo>
                    <a:pt x="774977" y="611954"/>
                  </a:lnTo>
                  <a:lnTo>
                    <a:pt x="814701" y="636491"/>
                  </a:lnTo>
                  <a:lnTo>
                    <a:pt x="854789" y="660723"/>
                  </a:lnTo>
                  <a:lnTo>
                    <a:pt x="895238" y="684646"/>
                  </a:lnTo>
                  <a:lnTo>
                    <a:pt x="936045" y="708258"/>
                  </a:lnTo>
                  <a:lnTo>
                    <a:pt x="977206" y="731557"/>
                  </a:lnTo>
                  <a:lnTo>
                    <a:pt x="1018718" y="754540"/>
                  </a:lnTo>
                  <a:lnTo>
                    <a:pt x="1060577" y="777204"/>
                  </a:lnTo>
                  <a:lnTo>
                    <a:pt x="1102780" y="799546"/>
                  </a:lnTo>
                  <a:lnTo>
                    <a:pt x="1145325" y="821565"/>
                  </a:lnTo>
                  <a:lnTo>
                    <a:pt x="1188206" y="843258"/>
                  </a:lnTo>
                  <a:lnTo>
                    <a:pt x="1231422" y="864621"/>
                  </a:lnTo>
                  <a:lnTo>
                    <a:pt x="1274969" y="885653"/>
                  </a:lnTo>
                  <a:lnTo>
                    <a:pt x="1318843" y="906351"/>
                  </a:lnTo>
                  <a:lnTo>
                    <a:pt x="1363041" y="926712"/>
                  </a:lnTo>
                  <a:lnTo>
                    <a:pt x="1407560" y="946734"/>
                  </a:lnTo>
                  <a:lnTo>
                    <a:pt x="1452396" y="966413"/>
                  </a:lnTo>
                  <a:lnTo>
                    <a:pt x="1497546" y="985749"/>
                  </a:lnTo>
                  <a:lnTo>
                    <a:pt x="1543007" y="1004737"/>
                  </a:lnTo>
                  <a:lnTo>
                    <a:pt x="1588775" y="1023376"/>
                  </a:lnTo>
                  <a:lnTo>
                    <a:pt x="1634847" y="1041662"/>
                  </a:lnTo>
                  <a:lnTo>
                    <a:pt x="1681219" y="1059594"/>
                  </a:lnTo>
                  <a:lnTo>
                    <a:pt x="1727889" y="1077168"/>
                  </a:lnTo>
                  <a:lnTo>
                    <a:pt x="1774852" y="1094382"/>
                  </a:lnTo>
                  <a:lnTo>
                    <a:pt x="1822106" y="1111234"/>
                  </a:lnTo>
                  <a:lnTo>
                    <a:pt x="1869648" y="1127721"/>
                  </a:lnTo>
                  <a:lnTo>
                    <a:pt x="1917473" y="1143840"/>
                  </a:lnTo>
                  <a:lnTo>
                    <a:pt x="1965578" y="1159588"/>
                  </a:lnTo>
                  <a:lnTo>
                    <a:pt x="2013961" y="1174964"/>
                  </a:lnTo>
                  <a:lnTo>
                    <a:pt x="2062617" y="1189964"/>
                  </a:lnTo>
                  <a:lnTo>
                    <a:pt x="2111544" y="1204587"/>
                  </a:lnTo>
                  <a:lnTo>
                    <a:pt x="2160738" y="1218828"/>
                  </a:lnTo>
                  <a:lnTo>
                    <a:pt x="2210195" y="1232687"/>
                  </a:lnTo>
                  <a:lnTo>
                    <a:pt x="2259913" y="1246160"/>
                  </a:lnTo>
                  <a:lnTo>
                    <a:pt x="2309888" y="1259244"/>
                  </a:lnTo>
                  <a:lnTo>
                    <a:pt x="2360116" y="1271938"/>
                  </a:lnTo>
                  <a:lnTo>
                    <a:pt x="2410595" y="1284237"/>
                  </a:lnTo>
                  <a:lnTo>
                    <a:pt x="2461320" y="1296141"/>
                  </a:lnTo>
                  <a:lnTo>
                    <a:pt x="2512289" y="1307647"/>
                  </a:lnTo>
                  <a:lnTo>
                    <a:pt x="2563499" y="1318750"/>
                  </a:lnTo>
                  <a:lnTo>
                    <a:pt x="2614945" y="1329451"/>
                  </a:lnTo>
                  <a:lnTo>
                    <a:pt x="2666625" y="1339744"/>
                  </a:lnTo>
                  <a:lnTo>
                    <a:pt x="2718534" y="1349629"/>
                  </a:lnTo>
                  <a:lnTo>
                    <a:pt x="2770671" y="1359102"/>
                  </a:lnTo>
                  <a:lnTo>
                    <a:pt x="2823031" y="1368161"/>
                  </a:lnTo>
                  <a:lnTo>
                    <a:pt x="2875611" y="1376803"/>
                  </a:lnTo>
                  <a:lnTo>
                    <a:pt x="2928408" y="1385026"/>
                  </a:lnTo>
                  <a:lnTo>
                    <a:pt x="2981419" y="1392827"/>
                  </a:lnTo>
                  <a:lnTo>
                    <a:pt x="3034639" y="1400203"/>
                  </a:lnTo>
                  <a:lnTo>
                    <a:pt x="3088066" y="1407153"/>
                  </a:lnTo>
                  <a:lnTo>
                    <a:pt x="3141697" y="1413673"/>
                  </a:lnTo>
                  <a:lnTo>
                    <a:pt x="3195527" y="1419760"/>
                  </a:lnTo>
                  <a:lnTo>
                    <a:pt x="3249554" y="1425413"/>
                  </a:lnTo>
                  <a:lnTo>
                    <a:pt x="3303774" y="1430628"/>
                  </a:lnTo>
                  <a:lnTo>
                    <a:pt x="3358184" y="1435404"/>
                  </a:lnTo>
                  <a:lnTo>
                    <a:pt x="3412781" y="1439736"/>
                  </a:lnTo>
                  <a:lnTo>
                    <a:pt x="3467561" y="1443624"/>
                  </a:lnTo>
                  <a:lnTo>
                    <a:pt x="3522521" y="1447064"/>
                  </a:lnTo>
                  <a:lnTo>
                    <a:pt x="3577657" y="1450054"/>
                  </a:lnTo>
                  <a:lnTo>
                    <a:pt x="3632966" y="1452591"/>
                  </a:lnTo>
                  <a:lnTo>
                    <a:pt x="3688445" y="1454672"/>
                  </a:lnTo>
                  <a:lnTo>
                    <a:pt x="3744091" y="1456295"/>
                  </a:lnTo>
                  <a:lnTo>
                    <a:pt x="3799900" y="1457458"/>
                  </a:lnTo>
                  <a:lnTo>
                    <a:pt x="3855868" y="1458158"/>
                  </a:lnTo>
                  <a:lnTo>
                    <a:pt x="3911993" y="1458391"/>
                  </a:lnTo>
                  <a:lnTo>
                    <a:pt x="3967979" y="1458160"/>
                  </a:lnTo>
                  <a:lnTo>
                    <a:pt x="4023812" y="1457469"/>
                  </a:lnTo>
                  <a:lnTo>
                    <a:pt x="4079490" y="1456321"/>
                  </a:lnTo>
                  <a:lnTo>
                    <a:pt x="4135010" y="1454717"/>
                  </a:lnTo>
                  <a:lnTo>
                    <a:pt x="4190367" y="1452661"/>
                  </a:lnTo>
                  <a:lnTo>
                    <a:pt x="4245558" y="1450155"/>
                  </a:lnTo>
                  <a:lnTo>
                    <a:pt x="4300581" y="1447201"/>
                  </a:lnTo>
                  <a:lnTo>
                    <a:pt x="4355430" y="1443801"/>
                  </a:lnTo>
                  <a:lnTo>
                    <a:pt x="4410104" y="1439959"/>
                  </a:lnTo>
                  <a:lnTo>
                    <a:pt x="4464599" y="1435677"/>
                  </a:lnTo>
                  <a:lnTo>
                    <a:pt x="4518911" y="1430957"/>
                  </a:lnTo>
                  <a:lnTo>
                    <a:pt x="4573037" y="1425802"/>
                  </a:lnTo>
                  <a:lnTo>
                    <a:pt x="4626973" y="1420214"/>
                  </a:lnTo>
                  <a:lnTo>
                    <a:pt x="4680716" y="1414196"/>
                  </a:lnTo>
                  <a:lnTo>
                    <a:pt x="4734263" y="1407750"/>
                  </a:lnTo>
                  <a:lnTo>
                    <a:pt x="4787610" y="1400878"/>
                  </a:lnTo>
                  <a:lnTo>
                    <a:pt x="4840754" y="1393584"/>
                  </a:lnTo>
                  <a:lnTo>
                    <a:pt x="4893691" y="1385869"/>
                  </a:lnTo>
                  <a:lnTo>
                    <a:pt x="4946418" y="1377737"/>
                  </a:lnTo>
                  <a:lnTo>
                    <a:pt x="4998932" y="1369189"/>
                  </a:lnTo>
                  <a:lnTo>
                    <a:pt x="5051229" y="1360228"/>
                  </a:lnTo>
                  <a:lnTo>
                    <a:pt x="5103306" y="1350857"/>
                  </a:lnTo>
                  <a:lnTo>
                    <a:pt x="5155159" y="1341077"/>
                  </a:lnTo>
                  <a:lnTo>
                    <a:pt x="5206785" y="1330893"/>
                  </a:lnTo>
                  <a:lnTo>
                    <a:pt x="5258180" y="1320305"/>
                  </a:lnTo>
                  <a:lnTo>
                    <a:pt x="5309342" y="1309317"/>
                  </a:lnTo>
                  <a:lnTo>
                    <a:pt x="5360266" y="1297930"/>
                  </a:lnTo>
                  <a:lnTo>
                    <a:pt x="5410949" y="1286149"/>
                  </a:lnTo>
                  <a:lnTo>
                    <a:pt x="5461388" y="1273974"/>
                  </a:lnTo>
                  <a:lnTo>
                    <a:pt x="5511580" y="1261408"/>
                  </a:lnTo>
                  <a:lnTo>
                    <a:pt x="5561521" y="1248455"/>
                  </a:lnTo>
                  <a:lnTo>
                    <a:pt x="5611207" y="1235115"/>
                  </a:lnTo>
                  <a:lnTo>
                    <a:pt x="5660636" y="1221393"/>
                  </a:lnTo>
                  <a:lnTo>
                    <a:pt x="5709803" y="1207290"/>
                  </a:lnTo>
                  <a:lnTo>
                    <a:pt x="5758706" y="1192809"/>
                  </a:lnTo>
                  <a:lnTo>
                    <a:pt x="5807340" y="1177952"/>
                  </a:lnTo>
                  <a:lnTo>
                    <a:pt x="5855703" y="1162721"/>
                  </a:lnTo>
                  <a:lnTo>
                    <a:pt x="5903792" y="1147121"/>
                  </a:lnTo>
                  <a:lnTo>
                    <a:pt x="5951602" y="1131151"/>
                  </a:lnTo>
                  <a:lnTo>
                    <a:pt x="5999130" y="1114817"/>
                  </a:lnTo>
                  <a:lnTo>
                    <a:pt x="6046373" y="1098118"/>
                  </a:lnTo>
                  <a:lnTo>
                    <a:pt x="6093328" y="1081059"/>
                  </a:lnTo>
                  <a:lnTo>
                    <a:pt x="6139990" y="1063642"/>
                  </a:lnTo>
                  <a:lnTo>
                    <a:pt x="6186358" y="1045869"/>
                  </a:lnTo>
                  <a:lnTo>
                    <a:pt x="6232426" y="1027742"/>
                  </a:lnTo>
                  <a:lnTo>
                    <a:pt x="6278193" y="1009265"/>
                  </a:lnTo>
                  <a:lnTo>
                    <a:pt x="6323653" y="990439"/>
                  </a:lnTo>
                  <a:lnTo>
                    <a:pt x="6368805" y="971267"/>
                  </a:lnTo>
                  <a:lnTo>
                    <a:pt x="6413645" y="951752"/>
                  </a:lnTo>
                  <a:lnTo>
                    <a:pt x="6458168" y="931895"/>
                  </a:lnTo>
                  <a:lnTo>
                    <a:pt x="6502372" y="911701"/>
                  </a:lnTo>
                  <a:lnTo>
                    <a:pt x="6546254" y="891170"/>
                  </a:lnTo>
                  <a:lnTo>
                    <a:pt x="6589810" y="870306"/>
                  </a:lnTo>
                  <a:lnTo>
                    <a:pt x="6633036" y="849111"/>
                  </a:lnTo>
                  <a:lnTo>
                    <a:pt x="6675929" y="827587"/>
                  </a:lnTo>
                  <a:lnTo>
                    <a:pt x="6718486" y="805737"/>
                  </a:lnTo>
                  <a:lnTo>
                    <a:pt x="6760703" y="783564"/>
                  </a:lnTo>
                  <a:lnTo>
                    <a:pt x="6802577" y="761069"/>
                  </a:lnTo>
                  <a:lnTo>
                    <a:pt x="6844105" y="738256"/>
                  </a:lnTo>
                  <a:lnTo>
                    <a:pt x="6885282" y="715127"/>
                  </a:lnTo>
                  <a:lnTo>
                    <a:pt x="6926106" y="691684"/>
                  </a:lnTo>
                  <a:lnTo>
                    <a:pt x="6966574" y="667929"/>
                  </a:lnTo>
                  <a:lnTo>
                    <a:pt x="7006681" y="643867"/>
                  </a:lnTo>
                  <a:lnTo>
                    <a:pt x="7046425" y="619498"/>
                  </a:lnTo>
                  <a:lnTo>
                    <a:pt x="7063197" y="608988"/>
                  </a:lnTo>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90" name="Google Shape;1390;p35"/>
            <p:cNvSpPr/>
            <p:nvPr/>
          </p:nvSpPr>
          <p:spPr>
            <a:xfrm>
              <a:off x="10251541" y="2213244"/>
              <a:ext cx="695960" cy="2820035"/>
            </a:xfrm>
            <a:custGeom>
              <a:avLst/>
              <a:gdLst/>
              <a:ahLst/>
              <a:cxnLst/>
              <a:rect l="l" t="t" r="r" b="b"/>
              <a:pathLst>
                <a:path w="695959" h="2820035" extrusionOk="0">
                  <a:moveTo>
                    <a:pt x="0" y="2819552"/>
                  </a:moveTo>
                  <a:lnTo>
                    <a:pt x="38187" y="2787408"/>
                  </a:lnTo>
                  <a:lnTo>
                    <a:pt x="75509" y="2754321"/>
                  </a:lnTo>
                  <a:lnTo>
                    <a:pt x="111945" y="2720314"/>
                  </a:lnTo>
                  <a:lnTo>
                    <a:pt x="147476" y="2685410"/>
                  </a:lnTo>
                  <a:lnTo>
                    <a:pt x="182082" y="2649631"/>
                  </a:lnTo>
                  <a:lnTo>
                    <a:pt x="215744" y="2613000"/>
                  </a:lnTo>
                  <a:lnTo>
                    <a:pt x="248442" y="2575541"/>
                  </a:lnTo>
                  <a:lnTo>
                    <a:pt x="280157" y="2537275"/>
                  </a:lnTo>
                  <a:lnTo>
                    <a:pt x="310868" y="2498227"/>
                  </a:lnTo>
                  <a:lnTo>
                    <a:pt x="340556" y="2458417"/>
                  </a:lnTo>
                  <a:lnTo>
                    <a:pt x="369202" y="2417871"/>
                  </a:lnTo>
                  <a:lnTo>
                    <a:pt x="396786" y="2376609"/>
                  </a:lnTo>
                  <a:lnTo>
                    <a:pt x="423288" y="2334656"/>
                  </a:lnTo>
                  <a:lnTo>
                    <a:pt x="448688" y="2292034"/>
                  </a:lnTo>
                  <a:lnTo>
                    <a:pt x="472968" y="2248765"/>
                  </a:lnTo>
                  <a:lnTo>
                    <a:pt x="496107" y="2204873"/>
                  </a:lnTo>
                  <a:lnTo>
                    <a:pt x="518085" y="2160381"/>
                  </a:lnTo>
                  <a:lnTo>
                    <a:pt x="538884" y="2115311"/>
                  </a:lnTo>
                  <a:lnTo>
                    <a:pt x="558483" y="2069686"/>
                  </a:lnTo>
                  <a:lnTo>
                    <a:pt x="576863" y="2023529"/>
                  </a:lnTo>
                  <a:lnTo>
                    <a:pt x="594004" y="1976863"/>
                  </a:lnTo>
                  <a:lnTo>
                    <a:pt x="609886" y="1929711"/>
                  </a:lnTo>
                  <a:lnTo>
                    <a:pt x="624491" y="1882095"/>
                  </a:lnTo>
                  <a:lnTo>
                    <a:pt x="637798" y="1834038"/>
                  </a:lnTo>
                  <a:lnTo>
                    <a:pt x="649787" y="1785564"/>
                  </a:lnTo>
                  <a:lnTo>
                    <a:pt x="660439" y="1736695"/>
                  </a:lnTo>
                  <a:lnTo>
                    <a:pt x="669735" y="1687453"/>
                  </a:lnTo>
                  <a:lnTo>
                    <a:pt x="677655" y="1637862"/>
                  </a:lnTo>
                  <a:lnTo>
                    <a:pt x="684178" y="1587945"/>
                  </a:lnTo>
                  <a:lnTo>
                    <a:pt x="689287" y="1537724"/>
                  </a:lnTo>
                  <a:lnTo>
                    <a:pt x="692959" y="1487222"/>
                  </a:lnTo>
                  <a:lnTo>
                    <a:pt x="695178" y="1436463"/>
                  </a:lnTo>
                  <a:lnTo>
                    <a:pt x="695921" y="1385468"/>
                  </a:lnTo>
                  <a:lnTo>
                    <a:pt x="695200" y="1334651"/>
                  </a:lnTo>
                  <a:lnTo>
                    <a:pt x="693046" y="1284135"/>
                  </a:lnTo>
                  <a:lnTo>
                    <a:pt x="689477" y="1233941"/>
                  </a:lnTo>
                  <a:lnTo>
                    <a:pt x="684511" y="1184085"/>
                  </a:lnTo>
                  <a:lnTo>
                    <a:pt x="678165" y="1134586"/>
                  </a:lnTo>
                  <a:lnTo>
                    <a:pt x="670455" y="1085463"/>
                  </a:lnTo>
                  <a:lnTo>
                    <a:pt x="661400" y="1036733"/>
                  </a:lnTo>
                  <a:lnTo>
                    <a:pt x="651016" y="988416"/>
                  </a:lnTo>
                  <a:lnTo>
                    <a:pt x="639320" y="940529"/>
                  </a:lnTo>
                  <a:lnTo>
                    <a:pt x="626331" y="893090"/>
                  </a:lnTo>
                  <a:lnTo>
                    <a:pt x="612065" y="846119"/>
                  </a:lnTo>
                  <a:lnTo>
                    <a:pt x="596539" y="799632"/>
                  </a:lnTo>
                  <a:lnTo>
                    <a:pt x="579770" y="753649"/>
                  </a:lnTo>
                  <a:lnTo>
                    <a:pt x="561777" y="708188"/>
                  </a:lnTo>
                  <a:lnTo>
                    <a:pt x="542576" y="663268"/>
                  </a:lnTo>
                  <a:lnTo>
                    <a:pt x="522184" y="618905"/>
                  </a:lnTo>
                  <a:lnTo>
                    <a:pt x="500618" y="575120"/>
                  </a:lnTo>
                  <a:lnTo>
                    <a:pt x="477897" y="531930"/>
                  </a:lnTo>
                  <a:lnTo>
                    <a:pt x="454037" y="489353"/>
                  </a:lnTo>
                  <a:lnTo>
                    <a:pt x="429055" y="447407"/>
                  </a:lnTo>
                  <a:lnTo>
                    <a:pt x="402968" y="406112"/>
                  </a:lnTo>
                  <a:lnTo>
                    <a:pt x="375794" y="365485"/>
                  </a:lnTo>
                  <a:lnTo>
                    <a:pt x="347551" y="325545"/>
                  </a:lnTo>
                  <a:lnTo>
                    <a:pt x="318255" y="286309"/>
                  </a:lnTo>
                  <a:lnTo>
                    <a:pt x="287923" y="247797"/>
                  </a:lnTo>
                  <a:lnTo>
                    <a:pt x="256573" y="210026"/>
                  </a:lnTo>
                  <a:lnTo>
                    <a:pt x="224222" y="173015"/>
                  </a:lnTo>
                  <a:lnTo>
                    <a:pt x="190887" y="136783"/>
                  </a:lnTo>
                  <a:lnTo>
                    <a:pt x="156586" y="101346"/>
                  </a:lnTo>
                  <a:lnTo>
                    <a:pt x="121336" y="66725"/>
                  </a:lnTo>
                  <a:lnTo>
                    <a:pt x="85153" y="32937"/>
                  </a:lnTo>
                  <a:lnTo>
                    <a:pt x="48056" y="0"/>
                  </a:lnTo>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91" name="Google Shape;1391;p35"/>
            <p:cNvSpPr/>
            <p:nvPr/>
          </p:nvSpPr>
          <p:spPr>
            <a:xfrm>
              <a:off x="7835727" y="2458763"/>
              <a:ext cx="2386330" cy="2348865"/>
            </a:xfrm>
            <a:custGeom>
              <a:avLst/>
              <a:gdLst/>
              <a:ahLst/>
              <a:cxnLst/>
              <a:rect l="l" t="t" r="r" b="b"/>
              <a:pathLst>
                <a:path w="2386329" h="2348865" extrusionOk="0">
                  <a:moveTo>
                    <a:pt x="1192974" y="2348509"/>
                  </a:moveTo>
                  <a:lnTo>
                    <a:pt x="1242148" y="2347529"/>
                  </a:lnTo>
                  <a:lnTo>
                    <a:pt x="1290817" y="2344616"/>
                  </a:lnTo>
                  <a:lnTo>
                    <a:pt x="1338940" y="2339807"/>
                  </a:lnTo>
                  <a:lnTo>
                    <a:pt x="1386481" y="2333140"/>
                  </a:lnTo>
                  <a:lnTo>
                    <a:pt x="1433400" y="2324652"/>
                  </a:lnTo>
                  <a:lnTo>
                    <a:pt x="1479660" y="2314382"/>
                  </a:lnTo>
                  <a:lnTo>
                    <a:pt x="1525222" y="2302367"/>
                  </a:lnTo>
                  <a:lnTo>
                    <a:pt x="1570047" y="2288645"/>
                  </a:lnTo>
                  <a:lnTo>
                    <a:pt x="1614097" y="2273253"/>
                  </a:lnTo>
                  <a:lnTo>
                    <a:pt x="1657334" y="2256231"/>
                  </a:lnTo>
                  <a:lnTo>
                    <a:pt x="1699720" y="2237614"/>
                  </a:lnTo>
                  <a:lnTo>
                    <a:pt x="1741215" y="2217441"/>
                  </a:lnTo>
                  <a:lnTo>
                    <a:pt x="1781782" y="2195750"/>
                  </a:lnTo>
                  <a:lnTo>
                    <a:pt x="1821383" y="2172579"/>
                  </a:lnTo>
                  <a:lnTo>
                    <a:pt x="1859978" y="2147965"/>
                  </a:lnTo>
                  <a:lnTo>
                    <a:pt x="1897530" y="2121947"/>
                  </a:lnTo>
                  <a:lnTo>
                    <a:pt x="1934000" y="2094561"/>
                  </a:lnTo>
                  <a:lnTo>
                    <a:pt x="1969350" y="2065846"/>
                  </a:lnTo>
                  <a:lnTo>
                    <a:pt x="2003541" y="2035839"/>
                  </a:lnTo>
                  <a:lnTo>
                    <a:pt x="2036535" y="2004579"/>
                  </a:lnTo>
                  <a:lnTo>
                    <a:pt x="2068294" y="1972102"/>
                  </a:lnTo>
                  <a:lnTo>
                    <a:pt x="2098779" y="1938448"/>
                  </a:lnTo>
                  <a:lnTo>
                    <a:pt x="2127952" y="1903653"/>
                  </a:lnTo>
                  <a:lnTo>
                    <a:pt x="2155774" y="1867755"/>
                  </a:lnTo>
                  <a:lnTo>
                    <a:pt x="2182208" y="1830792"/>
                  </a:lnTo>
                  <a:lnTo>
                    <a:pt x="2207214" y="1792803"/>
                  </a:lnTo>
                  <a:lnTo>
                    <a:pt x="2230755" y="1753824"/>
                  </a:lnTo>
                  <a:lnTo>
                    <a:pt x="2252791" y="1713893"/>
                  </a:lnTo>
                  <a:lnTo>
                    <a:pt x="2273285" y="1673049"/>
                  </a:lnTo>
                  <a:lnTo>
                    <a:pt x="2292199" y="1631328"/>
                  </a:lnTo>
                  <a:lnTo>
                    <a:pt x="2309493" y="1588770"/>
                  </a:lnTo>
                  <a:lnTo>
                    <a:pt x="2325130" y="1545410"/>
                  </a:lnTo>
                  <a:lnTo>
                    <a:pt x="2339071" y="1501289"/>
                  </a:lnTo>
                  <a:lnTo>
                    <a:pt x="2351278" y="1456442"/>
                  </a:lnTo>
                  <a:lnTo>
                    <a:pt x="2361712" y="1410908"/>
                  </a:lnTo>
                  <a:lnTo>
                    <a:pt x="2370335" y="1364725"/>
                  </a:lnTo>
                  <a:lnTo>
                    <a:pt x="2377108" y="1317930"/>
                  </a:lnTo>
                  <a:lnTo>
                    <a:pt x="2381994" y="1270562"/>
                  </a:lnTo>
                  <a:lnTo>
                    <a:pt x="2384953" y="1222657"/>
                  </a:lnTo>
                  <a:lnTo>
                    <a:pt x="2385948" y="1174254"/>
                  </a:lnTo>
                  <a:lnTo>
                    <a:pt x="2384953" y="1125852"/>
                  </a:lnTo>
                  <a:lnTo>
                    <a:pt x="2381994" y="1077948"/>
                  </a:lnTo>
                  <a:lnTo>
                    <a:pt x="2377108" y="1030581"/>
                  </a:lnTo>
                  <a:lnTo>
                    <a:pt x="2370335" y="983786"/>
                  </a:lnTo>
                  <a:lnTo>
                    <a:pt x="2361712" y="937604"/>
                  </a:lnTo>
                  <a:lnTo>
                    <a:pt x="2351278" y="892071"/>
                  </a:lnTo>
                  <a:lnTo>
                    <a:pt x="2339071" y="847224"/>
                  </a:lnTo>
                  <a:lnTo>
                    <a:pt x="2325130" y="803103"/>
                  </a:lnTo>
                  <a:lnTo>
                    <a:pt x="2309493" y="759744"/>
                  </a:lnTo>
                  <a:lnTo>
                    <a:pt x="2292199" y="717186"/>
                  </a:lnTo>
                  <a:lnTo>
                    <a:pt x="2273285" y="675465"/>
                  </a:lnTo>
                  <a:lnTo>
                    <a:pt x="2252791" y="634621"/>
                  </a:lnTo>
                  <a:lnTo>
                    <a:pt x="2230755" y="594690"/>
                  </a:lnTo>
                  <a:lnTo>
                    <a:pt x="2207214" y="555711"/>
                  </a:lnTo>
                  <a:lnTo>
                    <a:pt x="2182208" y="517722"/>
                  </a:lnTo>
                  <a:lnTo>
                    <a:pt x="2155774" y="480759"/>
                  </a:lnTo>
                  <a:lnTo>
                    <a:pt x="2127952" y="444861"/>
                  </a:lnTo>
                  <a:lnTo>
                    <a:pt x="2098779" y="410066"/>
                  </a:lnTo>
                  <a:lnTo>
                    <a:pt x="2068294" y="376411"/>
                  </a:lnTo>
                  <a:lnTo>
                    <a:pt x="2036535" y="343935"/>
                  </a:lnTo>
                  <a:lnTo>
                    <a:pt x="2003541" y="312674"/>
                  </a:lnTo>
                  <a:lnTo>
                    <a:pt x="1969350" y="282667"/>
                  </a:lnTo>
                  <a:lnTo>
                    <a:pt x="1934000" y="253952"/>
                  </a:lnTo>
                  <a:lnTo>
                    <a:pt x="1897530" y="226565"/>
                  </a:lnTo>
                  <a:lnTo>
                    <a:pt x="1859978" y="200546"/>
                  </a:lnTo>
                  <a:lnTo>
                    <a:pt x="1821383" y="175932"/>
                  </a:lnTo>
                  <a:lnTo>
                    <a:pt x="1781782" y="152761"/>
                  </a:lnTo>
                  <a:lnTo>
                    <a:pt x="1741215" y="131070"/>
                  </a:lnTo>
                  <a:lnTo>
                    <a:pt x="1699720" y="110897"/>
                  </a:lnTo>
                  <a:lnTo>
                    <a:pt x="1657334" y="92280"/>
                  </a:lnTo>
                  <a:lnTo>
                    <a:pt x="1614097" y="75256"/>
                  </a:lnTo>
                  <a:lnTo>
                    <a:pt x="1570047" y="59865"/>
                  </a:lnTo>
                  <a:lnTo>
                    <a:pt x="1525222" y="46142"/>
                  </a:lnTo>
                  <a:lnTo>
                    <a:pt x="1479660" y="34127"/>
                  </a:lnTo>
                  <a:lnTo>
                    <a:pt x="1433400" y="23857"/>
                  </a:lnTo>
                  <a:lnTo>
                    <a:pt x="1386481" y="15369"/>
                  </a:lnTo>
                  <a:lnTo>
                    <a:pt x="1338940" y="8701"/>
                  </a:lnTo>
                  <a:lnTo>
                    <a:pt x="1290817" y="3892"/>
                  </a:lnTo>
                  <a:lnTo>
                    <a:pt x="1242148" y="979"/>
                  </a:lnTo>
                  <a:lnTo>
                    <a:pt x="1192974" y="0"/>
                  </a:lnTo>
                  <a:lnTo>
                    <a:pt x="1143800" y="979"/>
                  </a:lnTo>
                  <a:lnTo>
                    <a:pt x="1095131" y="3892"/>
                  </a:lnTo>
                  <a:lnTo>
                    <a:pt x="1047008" y="8701"/>
                  </a:lnTo>
                  <a:lnTo>
                    <a:pt x="999467" y="15369"/>
                  </a:lnTo>
                  <a:lnTo>
                    <a:pt x="952548" y="23857"/>
                  </a:lnTo>
                  <a:lnTo>
                    <a:pt x="906288" y="34127"/>
                  </a:lnTo>
                  <a:lnTo>
                    <a:pt x="860726" y="46142"/>
                  </a:lnTo>
                  <a:lnTo>
                    <a:pt x="815901" y="59865"/>
                  </a:lnTo>
                  <a:lnTo>
                    <a:pt x="771851" y="75256"/>
                  </a:lnTo>
                  <a:lnTo>
                    <a:pt x="728614" y="92280"/>
                  </a:lnTo>
                  <a:lnTo>
                    <a:pt x="686228" y="110897"/>
                  </a:lnTo>
                  <a:lnTo>
                    <a:pt x="644733" y="131070"/>
                  </a:lnTo>
                  <a:lnTo>
                    <a:pt x="604166" y="152761"/>
                  </a:lnTo>
                  <a:lnTo>
                    <a:pt x="564565" y="175932"/>
                  </a:lnTo>
                  <a:lnTo>
                    <a:pt x="525970" y="200546"/>
                  </a:lnTo>
                  <a:lnTo>
                    <a:pt x="488418" y="226565"/>
                  </a:lnTo>
                  <a:lnTo>
                    <a:pt x="451948" y="253952"/>
                  </a:lnTo>
                  <a:lnTo>
                    <a:pt x="416598" y="282667"/>
                  </a:lnTo>
                  <a:lnTo>
                    <a:pt x="382407" y="312674"/>
                  </a:lnTo>
                  <a:lnTo>
                    <a:pt x="349413" y="343935"/>
                  </a:lnTo>
                  <a:lnTo>
                    <a:pt x="317654" y="376411"/>
                  </a:lnTo>
                  <a:lnTo>
                    <a:pt x="287169" y="410066"/>
                  </a:lnTo>
                  <a:lnTo>
                    <a:pt x="257996" y="444861"/>
                  </a:lnTo>
                  <a:lnTo>
                    <a:pt x="230174" y="480759"/>
                  </a:lnTo>
                  <a:lnTo>
                    <a:pt x="203740" y="517722"/>
                  </a:lnTo>
                  <a:lnTo>
                    <a:pt x="178734" y="555711"/>
                  </a:lnTo>
                  <a:lnTo>
                    <a:pt x="155193" y="594690"/>
                  </a:lnTo>
                  <a:lnTo>
                    <a:pt x="133157" y="634621"/>
                  </a:lnTo>
                  <a:lnTo>
                    <a:pt x="112663" y="675465"/>
                  </a:lnTo>
                  <a:lnTo>
                    <a:pt x="93749" y="717186"/>
                  </a:lnTo>
                  <a:lnTo>
                    <a:pt x="76455" y="759744"/>
                  </a:lnTo>
                  <a:lnTo>
                    <a:pt x="60818" y="803103"/>
                  </a:lnTo>
                  <a:lnTo>
                    <a:pt x="46877" y="847224"/>
                  </a:lnTo>
                  <a:lnTo>
                    <a:pt x="34670" y="892071"/>
                  </a:lnTo>
                  <a:lnTo>
                    <a:pt x="24236" y="937604"/>
                  </a:lnTo>
                  <a:lnTo>
                    <a:pt x="15613" y="983786"/>
                  </a:lnTo>
                  <a:lnTo>
                    <a:pt x="8840" y="1030581"/>
                  </a:lnTo>
                  <a:lnTo>
                    <a:pt x="3954" y="1077948"/>
                  </a:lnTo>
                  <a:lnTo>
                    <a:pt x="995" y="1125852"/>
                  </a:lnTo>
                  <a:lnTo>
                    <a:pt x="0" y="1174254"/>
                  </a:lnTo>
                  <a:lnTo>
                    <a:pt x="995" y="1222657"/>
                  </a:lnTo>
                  <a:lnTo>
                    <a:pt x="3954" y="1270562"/>
                  </a:lnTo>
                  <a:lnTo>
                    <a:pt x="8840" y="1317930"/>
                  </a:lnTo>
                  <a:lnTo>
                    <a:pt x="15613" y="1364725"/>
                  </a:lnTo>
                  <a:lnTo>
                    <a:pt x="24236" y="1410908"/>
                  </a:lnTo>
                  <a:lnTo>
                    <a:pt x="34670" y="1456442"/>
                  </a:lnTo>
                  <a:lnTo>
                    <a:pt x="46877" y="1501289"/>
                  </a:lnTo>
                  <a:lnTo>
                    <a:pt x="60818" y="1545410"/>
                  </a:lnTo>
                  <a:lnTo>
                    <a:pt x="76455" y="1588770"/>
                  </a:lnTo>
                  <a:lnTo>
                    <a:pt x="93749" y="1631328"/>
                  </a:lnTo>
                  <a:lnTo>
                    <a:pt x="112663" y="1673049"/>
                  </a:lnTo>
                  <a:lnTo>
                    <a:pt x="133157" y="1713893"/>
                  </a:lnTo>
                  <a:lnTo>
                    <a:pt x="155193" y="1753824"/>
                  </a:lnTo>
                  <a:lnTo>
                    <a:pt x="178734" y="1792803"/>
                  </a:lnTo>
                  <a:lnTo>
                    <a:pt x="203740" y="1830792"/>
                  </a:lnTo>
                  <a:lnTo>
                    <a:pt x="230174" y="1867755"/>
                  </a:lnTo>
                  <a:lnTo>
                    <a:pt x="257996" y="1903653"/>
                  </a:lnTo>
                  <a:lnTo>
                    <a:pt x="287169" y="1938448"/>
                  </a:lnTo>
                  <a:lnTo>
                    <a:pt x="317654" y="1972102"/>
                  </a:lnTo>
                  <a:lnTo>
                    <a:pt x="349413" y="2004579"/>
                  </a:lnTo>
                  <a:lnTo>
                    <a:pt x="382407" y="2035839"/>
                  </a:lnTo>
                  <a:lnTo>
                    <a:pt x="416598" y="2065846"/>
                  </a:lnTo>
                  <a:lnTo>
                    <a:pt x="451948" y="2094561"/>
                  </a:lnTo>
                  <a:lnTo>
                    <a:pt x="488418" y="2121947"/>
                  </a:lnTo>
                  <a:lnTo>
                    <a:pt x="525970" y="2147965"/>
                  </a:lnTo>
                  <a:lnTo>
                    <a:pt x="564565" y="2172579"/>
                  </a:lnTo>
                  <a:lnTo>
                    <a:pt x="604166" y="2195750"/>
                  </a:lnTo>
                  <a:lnTo>
                    <a:pt x="644733" y="2217441"/>
                  </a:lnTo>
                  <a:lnTo>
                    <a:pt x="686228" y="2237614"/>
                  </a:lnTo>
                  <a:lnTo>
                    <a:pt x="728614" y="2256231"/>
                  </a:lnTo>
                  <a:lnTo>
                    <a:pt x="771851" y="2273253"/>
                  </a:lnTo>
                  <a:lnTo>
                    <a:pt x="815901" y="2288645"/>
                  </a:lnTo>
                  <a:lnTo>
                    <a:pt x="860726" y="2302367"/>
                  </a:lnTo>
                  <a:lnTo>
                    <a:pt x="906288" y="2314382"/>
                  </a:lnTo>
                  <a:lnTo>
                    <a:pt x="952548" y="2324652"/>
                  </a:lnTo>
                  <a:lnTo>
                    <a:pt x="999467" y="2333140"/>
                  </a:lnTo>
                  <a:lnTo>
                    <a:pt x="1047008" y="2339807"/>
                  </a:lnTo>
                  <a:lnTo>
                    <a:pt x="1095131" y="2344616"/>
                  </a:lnTo>
                  <a:lnTo>
                    <a:pt x="1143800" y="2347529"/>
                  </a:lnTo>
                  <a:lnTo>
                    <a:pt x="1192974" y="2348509"/>
                  </a:lnTo>
                  <a:close/>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92" name="Google Shape;1392;p35"/>
            <p:cNvSpPr/>
            <p:nvPr/>
          </p:nvSpPr>
          <p:spPr>
            <a:xfrm>
              <a:off x="7141668" y="2203202"/>
              <a:ext cx="737870" cy="2851785"/>
            </a:xfrm>
            <a:custGeom>
              <a:avLst/>
              <a:gdLst/>
              <a:ahLst/>
              <a:cxnLst/>
              <a:rect l="l" t="t" r="r" b="b"/>
              <a:pathLst>
                <a:path w="737870" h="2851785" extrusionOk="0">
                  <a:moveTo>
                    <a:pt x="670331" y="0"/>
                  </a:moveTo>
                  <a:lnTo>
                    <a:pt x="632008" y="33027"/>
                  </a:lnTo>
                  <a:lnTo>
                    <a:pt x="594625" y="66890"/>
                  </a:lnTo>
                  <a:lnTo>
                    <a:pt x="558198" y="101573"/>
                  </a:lnTo>
                  <a:lnTo>
                    <a:pt x="522746" y="137061"/>
                  </a:lnTo>
                  <a:lnTo>
                    <a:pt x="488288" y="173337"/>
                  </a:lnTo>
                  <a:lnTo>
                    <a:pt x="454841" y="210388"/>
                  </a:lnTo>
                  <a:lnTo>
                    <a:pt x="422424" y="248198"/>
                  </a:lnTo>
                  <a:lnTo>
                    <a:pt x="391056" y="286752"/>
                  </a:lnTo>
                  <a:lnTo>
                    <a:pt x="360753" y="326034"/>
                  </a:lnTo>
                  <a:lnTo>
                    <a:pt x="331535" y="366029"/>
                  </a:lnTo>
                  <a:lnTo>
                    <a:pt x="303420" y="406722"/>
                  </a:lnTo>
                  <a:lnTo>
                    <a:pt x="276425" y="448098"/>
                  </a:lnTo>
                  <a:lnTo>
                    <a:pt x="250570" y="490141"/>
                  </a:lnTo>
                  <a:lnTo>
                    <a:pt x="225872" y="532836"/>
                  </a:lnTo>
                  <a:lnTo>
                    <a:pt x="202350" y="576169"/>
                  </a:lnTo>
                  <a:lnTo>
                    <a:pt x="180022" y="620123"/>
                  </a:lnTo>
                  <a:lnTo>
                    <a:pt x="158906" y="664684"/>
                  </a:lnTo>
                  <a:lnTo>
                    <a:pt x="139020" y="709836"/>
                  </a:lnTo>
                  <a:lnTo>
                    <a:pt x="120382" y="755564"/>
                  </a:lnTo>
                  <a:lnTo>
                    <a:pt x="103011" y="801853"/>
                  </a:lnTo>
                  <a:lnTo>
                    <a:pt x="86926" y="848687"/>
                  </a:lnTo>
                  <a:lnTo>
                    <a:pt x="72143" y="896052"/>
                  </a:lnTo>
                  <a:lnTo>
                    <a:pt x="58682" y="943931"/>
                  </a:lnTo>
                  <a:lnTo>
                    <a:pt x="46560" y="992311"/>
                  </a:lnTo>
                  <a:lnTo>
                    <a:pt x="35796" y="1041175"/>
                  </a:lnTo>
                  <a:lnTo>
                    <a:pt x="26408" y="1090509"/>
                  </a:lnTo>
                  <a:lnTo>
                    <a:pt x="18415" y="1140297"/>
                  </a:lnTo>
                  <a:lnTo>
                    <a:pt x="11834" y="1190523"/>
                  </a:lnTo>
                  <a:lnTo>
                    <a:pt x="6684" y="1241173"/>
                  </a:lnTo>
                  <a:lnTo>
                    <a:pt x="2982" y="1292232"/>
                  </a:lnTo>
                  <a:lnTo>
                    <a:pt x="748" y="1343684"/>
                  </a:lnTo>
                  <a:lnTo>
                    <a:pt x="0" y="1395514"/>
                  </a:lnTo>
                  <a:lnTo>
                    <a:pt x="746" y="1446674"/>
                  </a:lnTo>
                  <a:lnTo>
                    <a:pt x="2971" y="1497526"/>
                  </a:lnTo>
                  <a:lnTo>
                    <a:pt x="6657" y="1548051"/>
                  </a:lnTo>
                  <a:lnTo>
                    <a:pt x="11782" y="1598230"/>
                  </a:lnTo>
                  <a:lnTo>
                    <a:pt x="18328" y="1648046"/>
                  </a:lnTo>
                  <a:lnTo>
                    <a:pt x="26275" y="1697480"/>
                  </a:lnTo>
                  <a:lnTo>
                    <a:pt x="35603" y="1746513"/>
                  </a:lnTo>
                  <a:lnTo>
                    <a:pt x="46292" y="1795127"/>
                  </a:lnTo>
                  <a:lnTo>
                    <a:pt x="58324" y="1843303"/>
                  </a:lnTo>
                  <a:lnTo>
                    <a:pt x="71677" y="1891024"/>
                  </a:lnTo>
                  <a:lnTo>
                    <a:pt x="86333" y="1938270"/>
                  </a:lnTo>
                  <a:lnTo>
                    <a:pt x="102273" y="1985023"/>
                  </a:lnTo>
                  <a:lnTo>
                    <a:pt x="119475" y="2031266"/>
                  </a:lnTo>
                  <a:lnTo>
                    <a:pt x="137921" y="2076978"/>
                  </a:lnTo>
                  <a:lnTo>
                    <a:pt x="157592" y="2122143"/>
                  </a:lnTo>
                  <a:lnTo>
                    <a:pt x="178467" y="2166741"/>
                  </a:lnTo>
                  <a:lnTo>
                    <a:pt x="200526" y="2210754"/>
                  </a:lnTo>
                  <a:lnTo>
                    <a:pt x="223751" y="2254163"/>
                  </a:lnTo>
                  <a:lnTo>
                    <a:pt x="248121" y="2296951"/>
                  </a:lnTo>
                  <a:lnTo>
                    <a:pt x="273617" y="2339099"/>
                  </a:lnTo>
                  <a:lnTo>
                    <a:pt x="300219" y="2380588"/>
                  </a:lnTo>
                  <a:lnTo>
                    <a:pt x="327908" y="2421400"/>
                  </a:lnTo>
                  <a:lnTo>
                    <a:pt x="356664" y="2461516"/>
                  </a:lnTo>
                  <a:lnTo>
                    <a:pt x="386467" y="2500918"/>
                  </a:lnTo>
                  <a:lnTo>
                    <a:pt x="417298" y="2539588"/>
                  </a:lnTo>
                  <a:lnTo>
                    <a:pt x="449137" y="2577507"/>
                  </a:lnTo>
                  <a:lnTo>
                    <a:pt x="481964" y="2614657"/>
                  </a:lnTo>
                  <a:lnTo>
                    <a:pt x="515760" y="2651020"/>
                  </a:lnTo>
                  <a:lnTo>
                    <a:pt x="550506" y="2686576"/>
                  </a:lnTo>
                  <a:lnTo>
                    <a:pt x="586180" y="2721307"/>
                  </a:lnTo>
                  <a:lnTo>
                    <a:pt x="622765" y="2755196"/>
                  </a:lnTo>
                  <a:lnTo>
                    <a:pt x="660239" y="2788223"/>
                  </a:lnTo>
                  <a:lnTo>
                    <a:pt x="698584" y="2820370"/>
                  </a:lnTo>
                  <a:lnTo>
                    <a:pt x="737781" y="2851619"/>
                  </a:lnTo>
                </a:path>
              </a:pathLst>
            </a:custGeom>
            <a:noFill/>
            <a:ln w="12700"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393" name="Google Shape;1393;p35"/>
            <p:cNvPicPr preferRelativeResize="0"/>
            <p:nvPr/>
          </p:nvPicPr>
          <p:blipFill rotWithShape="1">
            <a:blip r:embed="rId6">
              <a:alphaModFix/>
            </a:blip>
            <a:srcRect/>
            <a:stretch/>
          </p:blipFill>
          <p:spPr>
            <a:xfrm>
              <a:off x="9180552" y="3226053"/>
              <a:ext cx="642703" cy="643328"/>
            </a:xfrm>
            <a:prstGeom prst="rect">
              <a:avLst/>
            </a:prstGeom>
            <a:noFill/>
            <a:ln>
              <a:noFill/>
            </a:ln>
          </p:spPr>
        </p:pic>
        <p:pic>
          <p:nvPicPr>
            <p:cNvPr id="1394" name="Google Shape;1394;p35"/>
            <p:cNvPicPr preferRelativeResize="0"/>
            <p:nvPr/>
          </p:nvPicPr>
          <p:blipFill rotWithShape="1">
            <a:blip r:embed="rId7">
              <a:alphaModFix/>
            </a:blip>
            <a:srcRect/>
            <a:stretch/>
          </p:blipFill>
          <p:spPr>
            <a:xfrm>
              <a:off x="9873865" y="3627627"/>
              <a:ext cx="241985" cy="242141"/>
            </a:xfrm>
            <a:prstGeom prst="rect">
              <a:avLst/>
            </a:prstGeom>
            <a:noFill/>
            <a:ln>
              <a:noFill/>
            </a:ln>
          </p:spPr>
        </p:pic>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399"/>
        <p:cNvGrpSpPr/>
        <p:nvPr/>
      </p:nvGrpSpPr>
      <p:grpSpPr>
        <a:xfrm>
          <a:off x="0" y="0"/>
          <a:ext cx="0" cy="0"/>
          <a:chOff x="0" y="0"/>
          <a:chExt cx="0" cy="0"/>
        </a:xfrm>
      </p:grpSpPr>
      <p:grpSp>
        <p:nvGrpSpPr>
          <p:cNvPr id="1400" name="Google Shape;1400;p36"/>
          <p:cNvGrpSpPr/>
          <p:nvPr/>
        </p:nvGrpSpPr>
        <p:grpSpPr>
          <a:xfrm>
            <a:off x="10288918" y="6233401"/>
            <a:ext cx="305562" cy="294640"/>
            <a:chOff x="10288918" y="6233401"/>
            <a:chExt cx="305562" cy="294640"/>
          </a:xfrm>
        </p:grpSpPr>
        <p:pic>
          <p:nvPicPr>
            <p:cNvPr id="1401" name="Google Shape;1401;p36"/>
            <p:cNvPicPr preferRelativeResize="0"/>
            <p:nvPr/>
          </p:nvPicPr>
          <p:blipFill rotWithShape="1">
            <a:blip r:embed="rId3">
              <a:alphaModFix/>
            </a:blip>
            <a:srcRect/>
            <a:stretch/>
          </p:blipFill>
          <p:spPr>
            <a:xfrm>
              <a:off x="10288918" y="6233401"/>
              <a:ext cx="305562" cy="294640"/>
            </a:xfrm>
            <a:prstGeom prst="rect">
              <a:avLst/>
            </a:prstGeom>
            <a:noFill/>
            <a:ln>
              <a:noFill/>
            </a:ln>
          </p:spPr>
        </p:pic>
        <p:pic>
          <p:nvPicPr>
            <p:cNvPr id="1402" name="Google Shape;1402;p36"/>
            <p:cNvPicPr preferRelativeResize="0"/>
            <p:nvPr/>
          </p:nvPicPr>
          <p:blipFill rotWithShape="1">
            <a:blip r:embed="rId4">
              <a:alphaModFix/>
            </a:blip>
            <a:srcRect/>
            <a:stretch/>
          </p:blipFill>
          <p:spPr>
            <a:xfrm>
              <a:off x="10310127" y="6401244"/>
              <a:ext cx="105105" cy="84810"/>
            </a:xfrm>
            <a:prstGeom prst="rect">
              <a:avLst/>
            </a:prstGeom>
            <a:noFill/>
            <a:ln>
              <a:noFill/>
            </a:ln>
          </p:spPr>
        </p:pic>
        <p:sp>
          <p:nvSpPr>
            <p:cNvPr id="1403" name="Google Shape;1403;p36"/>
            <p:cNvSpPr/>
            <p:nvPr/>
          </p:nvSpPr>
          <p:spPr>
            <a:xfrm>
              <a:off x="10389350" y="6382054"/>
              <a:ext cx="6350" cy="46990"/>
            </a:xfrm>
            <a:custGeom>
              <a:avLst/>
              <a:gdLst/>
              <a:ahLst/>
              <a:cxnLst/>
              <a:rect l="l" t="t" r="r" b="b"/>
              <a:pathLst>
                <a:path w="6350" h="46989" extrusionOk="0">
                  <a:moveTo>
                    <a:pt x="1562" y="45453"/>
                  </a:moveTo>
                  <a:lnTo>
                    <a:pt x="0" y="46863"/>
                  </a:lnTo>
                  <a:lnTo>
                    <a:pt x="1562" y="45453"/>
                  </a:lnTo>
                  <a:close/>
                </a:path>
                <a:path w="6350" h="46989" extrusionOk="0">
                  <a:moveTo>
                    <a:pt x="2197" y="7683"/>
                  </a:moveTo>
                  <a:lnTo>
                    <a:pt x="2006" y="1549"/>
                  </a:lnTo>
                  <a:lnTo>
                    <a:pt x="1879" y="0"/>
                  </a:lnTo>
                  <a:lnTo>
                    <a:pt x="1993" y="4622"/>
                  </a:lnTo>
                  <a:lnTo>
                    <a:pt x="2197" y="7683"/>
                  </a:lnTo>
                  <a:close/>
                </a:path>
                <a:path w="6350" h="46989" extrusionOk="0">
                  <a:moveTo>
                    <a:pt x="6159" y="40716"/>
                  </a:moveTo>
                  <a:lnTo>
                    <a:pt x="4622" y="42418"/>
                  </a:lnTo>
                  <a:lnTo>
                    <a:pt x="6159" y="40716"/>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04" name="Google Shape;1404;p36"/>
            <p:cNvSpPr/>
            <p:nvPr/>
          </p:nvSpPr>
          <p:spPr>
            <a:xfrm>
              <a:off x="10382062" y="6380524"/>
              <a:ext cx="15240" cy="50165"/>
            </a:xfrm>
            <a:custGeom>
              <a:avLst/>
              <a:gdLst/>
              <a:ahLst/>
              <a:cxnLst/>
              <a:rect l="l" t="t" r="r" b="b"/>
              <a:pathLst>
                <a:path w="15240" h="50164" extrusionOk="0">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extrusionOk="0">
                  <a:moveTo>
                    <a:pt x="9347" y="4648"/>
                  </a:moveTo>
                  <a:lnTo>
                    <a:pt x="9486" y="9207"/>
                  </a:lnTo>
                  <a:lnTo>
                    <a:pt x="9631" y="9207"/>
                  </a:lnTo>
                  <a:lnTo>
                    <a:pt x="9347" y="4648"/>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05" name="Google Shape;1405;p36"/>
            <p:cNvSpPr/>
            <p:nvPr/>
          </p:nvSpPr>
          <p:spPr>
            <a:xfrm>
              <a:off x="10387749" y="6330721"/>
              <a:ext cx="8255" cy="48260"/>
            </a:xfrm>
            <a:custGeom>
              <a:avLst/>
              <a:gdLst/>
              <a:ahLst/>
              <a:cxnLst/>
              <a:rect l="l" t="t" r="r" b="b"/>
              <a:pathLst>
                <a:path w="8254" h="48260" extrusionOk="0">
                  <a:moveTo>
                    <a:pt x="1612" y="1320"/>
                  </a:moveTo>
                  <a:lnTo>
                    <a:pt x="0" y="0"/>
                  </a:lnTo>
                  <a:lnTo>
                    <a:pt x="1612" y="1333"/>
                  </a:lnTo>
                  <a:close/>
                </a:path>
                <a:path w="8254" h="48260" extrusionOk="0">
                  <a:moveTo>
                    <a:pt x="3162" y="2730"/>
                  </a:moveTo>
                  <a:lnTo>
                    <a:pt x="1612" y="1333"/>
                  </a:lnTo>
                  <a:lnTo>
                    <a:pt x="3162" y="2743"/>
                  </a:lnTo>
                  <a:close/>
                </a:path>
                <a:path w="8254" h="48260" extrusionOk="0">
                  <a:moveTo>
                    <a:pt x="3797" y="40551"/>
                  </a:moveTo>
                  <a:lnTo>
                    <a:pt x="3594" y="43586"/>
                  </a:lnTo>
                  <a:lnTo>
                    <a:pt x="3479" y="46609"/>
                  </a:lnTo>
                  <a:lnTo>
                    <a:pt x="3479" y="48107"/>
                  </a:lnTo>
                  <a:lnTo>
                    <a:pt x="3606" y="46482"/>
                  </a:lnTo>
                  <a:lnTo>
                    <a:pt x="3708" y="43421"/>
                  </a:lnTo>
                  <a:lnTo>
                    <a:pt x="3708" y="41973"/>
                  </a:lnTo>
                  <a:lnTo>
                    <a:pt x="3797" y="40551"/>
                  </a:lnTo>
                  <a:close/>
                </a:path>
                <a:path w="8254" h="48260" extrusionOk="0">
                  <a:moveTo>
                    <a:pt x="6235" y="5778"/>
                  </a:moveTo>
                  <a:lnTo>
                    <a:pt x="4660" y="4191"/>
                  </a:lnTo>
                  <a:lnTo>
                    <a:pt x="3162" y="2743"/>
                  </a:lnTo>
                  <a:lnTo>
                    <a:pt x="6235" y="5778"/>
                  </a:lnTo>
                  <a:close/>
                </a:path>
                <a:path w="8254" h="48260" extrusionOk="0">
                  <a:moveTo>
                    <a:pt x="7759" y="7467"/>
                  </a:moveTo>
                  <a:lnTo>
                    <a:pt x="6235" y="5778"/>
                  </a:lnTo>
                  <a:lnTo>
                    <a:pt x="7759" y="748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06" name="Google Shape;1406;p36"/>
            <p:cNvSpPr/>
            <p:nvPr/>
          </p:nvSpPr>
          <p:spPr>
            <a:xfrm>
              <a:off x="10382055" y="6330731"/>
              <a:ext cx="15240" cy="50165"/>
            </a:xfrm>
            <a:custGeom>
              <a:avLst/>
              <a:gdLst/>
              <a:ahLst/>
              <a:cxnLst/>
              <a:rect l="l" t="t" r="r" b="b"/>
              <a:pathLst>
                <a:path w="15240" h="50164" extrusionOk="0">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extrusionOk="0">
                  <a:moveTo>
                    <a:pt x="9631" y="40538"/>
                  </a:moveTo>
                  <a:lnTo>
                    <a:pt x="9486" y="40538"/>
                  </a:lnTo>
                  <a:lnTo>
                    <a:pt x="9359" y="44831"/>
                  </a:lnTo>
                  <a:lnTo>
                    <a:pt x="9631" y="40538"/>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07" name="Google Shape;1407;p36"/>
            <p:cNvSpPr/>
            <p:nvPr/>
          </p:nvSpPr>
          <p:spPr>
            <a:xfrm>
              <a:off x="10399167" y="6446951"/>
              <a:ext cx="1905" cy="1270"/>
            </a:xfrm>
            <a:custGeom>
              <a:avLst/>
              <a:gdLst/>
              <a:ahLst/>
              <a:cxnLst/>
              <a:rect l="l" t="t" r="r" b="b"/>
              <a:pathLst>
                <a:path w="1904" h="1270" extrusionOk="0">
                  <a:moveTo>
                    <a:pt x="1498" y="0"/>
                  </a:moveTo>
                  <a:lnTo>
                    <a:pt x="0" y="1231"/>
                  </a:lnTo>
                  <a:lnTo>
                    <a:pt x="1498"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08" name="Google Shape;1408;p36"/>
            <p:cNvSpPr/>
            <p:nvPr/>
          </p:nvSpPr>
          <p:spPr>
            <a:xfrm>
              <a:off x="10396011" y="6443036"/>
              <a:ext cx="19685" cy="25400"/>
            </a:xfrm>
            <a:custGeom>
              <a:avLst/>
              <a:gdLst/>
              <a:ahLst/>
              <a:cxnLst/>
              <a:rect l="l" t="t" r="r" b="b"/>
              <a:pathLst>
                <a:path w="19684" h="25400" extrusionOk="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09" name="Google Shape;1409;p36"/>
            <p:cNvSpPr/>
            <p:nvPr/>
          </p:nvSpPr>
          <p:spPr>
            <a:xfrm>
              <a:off x="10414835" y="6340154"/>
              <a:ext cx="3175" cy="11430"/>
            </a:xfrm>
            <a:custGeom>
              <a:avLst/>
              <a:gdLst/>
              <a:ahLst/>
              <a:cxnLst/>
              <a:rect l="l" t="t" r="r" b="b"/>
              <a:pathLst>
                <a:path w="3175" h="11429" extrusionOk="0">
                  <a:moveTo>
                    <a:pt x="1206" y="6032"/>
                  </a:moveTo>
                  <a:lnTo>
                    <a:pt x="457" y="8851"/>
                  </a:lnTo>
                  <a:lnTo>
                    <a:pt x="254" y="9855"/>
                  </a:lnTo>
                  <a:lnTo>
                    <a:pt x="0" y="10833"/>
                  </a:lnTo>
                  <a:lnTo>
                    <a:pt x="266" y="9855"/>
                  </a:lnTo>
                  <a:lnTo>
                    <a:pt x="469" y="8851"/>
                  </a:lnTo>
                  <a:lnTo>
                    <a:pt x="1206" y="6032"/>
                  </a:lnTo>
                  <a:close/>
                </a:path>
                <a:path w="3175" h="11429" extrusionOk="0">
                  <a:moveTo>
                    <a:pt x="1859" y="3781"/>
                  </a:moveTo>
                  <a:lnTo>
                    <a:pt x="1723" y="4203"/>
                  </a:lnTo>
                  <a:lnTo>
                    <a:pt x="1206" y="6032"/>
                  </a:lnTo>
                  <a:lnTo>
                    <a:pt x="1859" y="3781"/>
                  </a:lnTo>
                  <a:close/>
                </a:path>
                <a:path w="3175" h="11429" extrusionOk="0">
                  <a:moveTo>
                    <a:pt x="3048" y="0"/>
                  </a:moveTo>
                  <a:lnTo>
                    <a:pt x="1859" y="3781"/>
                  </a:lnTo>
                  <a:lnTo>
                    <a:pt x="2311" y="2387"/>
                  </a:lnTo>
                  <a:lnTo>
                    <a:pt x="3048"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10" name="Google Shape;1410;p36"/>
            <p:cNvSpPr/>
            <p:nvPr/>
          </p:nvSpPr>
          <p:spPr>
            <a:xfrm>
              <a:off x="10400409" y="6317929"/>
              <a:ext cx="19685" cy="33655"/>
            </a:xfrm>
            <a:custGeom>
              <a:avLst/>
              <a:gdLst/>
              <a:ahLst/>
              <a:cxnLst/>
              <a:rect l="l" t="t" r="r" b="b"/>
              <a:pathLst>
                <a:path w="19684" h="33654" extrusionOk="0">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11" name="Google Shape;1411;p36"/>
            <p:cNvSpPr/>
            <p:nvPr/>
          </p:nvSpPr>
          <p:spPr>
            <a:xfrm>
              <a:off x="10465042" y="6460286"/>
              <a:ext cx="5715" cy="8890"/>
            </a:xfrm>
            <a:custGeom>
              <a:avLst/>
              <a:gdLst/>
              <a:ahLst/>
              <a:cxnLst/>
              <a:rect l="l" t="t" r="r" b="b"/>
              <a:pathLst>
                <a:path w="5715" h="8889" extrusionOk="0">
                  <a:moveTo>
                    <a:pt x="1524" y="6553"/>
                  </a:moveTo>
                  <a:lnTo>
                    <a:pt x="508" y="7975"/>
                  </a:lnTo>
                  <a:lnTo>
                    <a:pt x="0" y="8636"/>
                  </a:lnTo>
                  <a:lnTo>
                    <a:pt x="520" y="7975"/>
                  </a:lnTo>
                  <a:lnTo>
                    <a:pt x="1524" y="6553"/>
                  </a:lnTo>
                  <a:close/>
                </a:path>
                <a:path w="5715" h="8889" extrusionOk="0">
                  <a:moveTo>
                    <a:pt x="4483" y="2336"/>
                  </a:moveTo>
                  <a:lnTo>
                    <a:pt x="1524" y="6553"/>
                  </a:lnTo>
                  <a:lnTo>
                    <a:pt x="3390" y="3924"/>
                  </a:lnTo>
                  <a:lnTo>
                    <a:pt x="4483" y="2336"/>
                  </a:lnTo>
                  <a:close/>
                </a:path>
                <a:path w="5715" h="8889" extrusionOk="0">
                  <a:moveTo>
                    <a:pt x="5537" y="711"/>
                  </a:moveTo>
                  <a:lnTo>
                    <a:pt x="5321" y="495"/>
                  </a:lnTo>
                  <a:lnTo>
                    <a:pt x="4699" y="0"/>
                  </a:lnTo>
                  <a:lnTo>
                    <a:pt x="5105" y="355"/>
                  </a:lnTo>
                  <a:lnTo>
                    <a:pt x="5537" y="723"/>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12" name="Google Shape;1412;p36"/>
            <p:cNvSpPr/>
            <p:nvPr/>
          </p:nvSpPr>
          <p:spPr>
            <a:xfrm>
              <a:off x="10449519" y="6446133"/>
              <a:ext cx="21590" cy="24765"/>
            </a:xfrm>
            <a:custGeom>
              <a:avLst/>
              <a:gdLst/>
              <a:ahLst/>
              <a:cxnLst/>
              <a:rect l="l" t="t" r="r" b="b"/>
              <a:pathLst>
                <a:path w="21590" h="24764" extrusionOk="0">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13" name="Google Shape;1413;p36"/>
            <p:cNvSpPr/>
            <p:nvPr/>
          </p:nvSpPr>
          <p:spPr>
            <a:xfrm>
              <a:off x="10442905" y="6282588"/>
              <a:ext cx="22225" cy="14604"/>
            </a:xfrm>
            <a:custGeom>
              <a:avLst/>
              <a:gdLst/>
              <a:ahLst/>
              <a:cxnLst/>
              <a:rect l="l" t="t" r="r" b="b"/>
              <a:pathLst>
                <a:path w="22225" h="14604" extrusionOk="0">
                  <a:moveTo>
                    <a:pt x="12" y="14097"/>
                  </a:moveTo>
                  <a:close/>
                </a:path>
                <a:path w="22225" h="14604" extrusionOk="0">
                  <a:moveTo>
                    <a:pt x="15684" y="1435"/>
                  </a:moveTo>
                  <a:lnTo>
                    <a:pt x="14401" y="0"/>
                  </a:lnTo>
                  <a:lnTo>
                    <a:pt x="15684" y="1435"/>
                  </a:lnTo>
                  <a:close/>
                </a:path>
                <a:path w="22225" h="14604" extrusionOk="0">
                  <a:moveTo>
                    <a:pt x="18161" y="4368"/>
                  </a:moveTo>
                  <a:lnTo>
                    <a:pt x="16929" y="2870"/>
                  </a:lnTo>
                  <a:lnTo>
                    <a:pt x="15684" y="1435"/>
                  </a:lnTo>
                  <a:lnTo>
                    <a:pt x="18161" y="4368"/>
                  </a:lnTo>
                  <a:close/>
                </a:path>
                <a:path w="22225" h="14604" extrusionOk="0">
                  <a:moveTo>
                    <a:pt x="21209" y="8280"/>
                  </a:moveTo>
                  <a:lnTo>
                    <a:pt x="20066" y="6756"/>
                  </a:lnTo>
                  <a:lnTo>
                    <a:pt x="21209" y="8280"/>
                  </a:lnTo>
                  <a:close/>
                </a:path>
                <a:path w="22225" h="14604" extrusionOk="0">
                  <a:moveTo>
                    <a:pt x="21704" y="8877"/>
                  </a:moveTo>
                  <a:lnTo>
                    <a:pt x="21475" y="8559"/>
                  </a:lnTo>
                  <a:lnTo>
                    <a:pt x="21209" y="8280"/>
                  </a:lnTo>
                  <a:lnTo>
                    <a:pt x="21463" y="8572"/>
                  </a:lnTo>
                  <a:lnTo>
                    <a:pt x="21691" y="889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14" name="Google Shape;1414;p36"/>
            <p:cNvSpPr/>
            <p:nvPr/>
          </p:nvSpPr>
          <p:spPr>
            <a:xfrm>
              <a:off x="10442910" y="6282592"/>
              <a:ext cx="22225" cy="23495"/>
            </a:xfrm>
            <a:custGeom>
              <a:avLst/>
              <a:gdLst/>
              <a:ahLst/>
              <a:cxnLst/>
              <a:rect l="l" t="t" r="r" b="b"/>
              <a:pathLst>
                <a:path w="22225" h="23495" extrusionOk="0">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15" name="Google Shape;1415;p36"/>
            <p:cNvSpPr/>
            <p:nvPr/>
          </p:nvSpPr>
          <p:spPr>
            <a:xfrm>
              <a:off x="10497751" y="6353609"/>
              <a:ext cx="6350" cy="10795"/>
            </a:xfrm>
            <a:custGeom>
              <a:avLst/>
              <a:gdLst/>
              <a:ahLst/>
              <a:cxnLst/>
              <a:rect l="l" t="t" r="r" b="b"/>
              <a:pathLst>
                <a:path w="6350" h="10795" extrusionOk="0">
                  <a:moveTo>
                    <a:pt x="1184" y="7898"/>
                  </a:moveTo>
                  <a:lnTo>
                    <a:pt x="622" y="9042"/>
                  </a:lnTo>
                  <a:lnTo>
                    <a:pt x="0" y="10528"/>
                  </a:lnTo>
                  <a:lnTo>
                    <a:pt x="635" y="9042"/>
                  </a:lnTo>
                  <a:lnTo>
                    <a:pt x="1184" y="7898"/>
                  </a:lnTo>
                  <a:close/>
                </a:path>
                <a:path w="6350" h="10795" extrusionOk="0">
                  <a:moveTo>
                    <a:pt x="6019" y="0"/>
                  </a:moveTo>
                  <a:lnTo>
                    <a:pt x="4203" y="2362"/>
                  </a:lnTo>
                  <a:lnTo>
                    <a:pt x="2628" y="4889"/>
                  </a:lnTo>
                  <a:lnTo>
                    <a:pt x="4216" y="2362"/>
                  </a:lnTo>
                  <a:lnTo>
                    <a:pt x="6019"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16" name="Google Shape;1416;p36"/>
            <p:cNvSpPr/>
            <p:nvPr/>
          </p:nvSpPr>
          <p:spPr>
            <a:xfrm>
              <a:off x="10488887" y="6330723"/>
              <a:ext cx="15240" cy="50165"/>
            </a:xfrm>
            <a:custGeom>
              <a:avLst/>
              <a:gdLst/>
              <a:ahLst/>
              <a:cxnLst/>
              <a:rect l="l" t="t" r="r" b="b"/>
              <a:pathLst>
                <a:path w="15240" h="50164" extrusionOk="0">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17" name="Google Shape;1417;p36"/>
            <p:cNvSpPr/>
            <p:nvPr/>
          </p:nvSpPr>
          <p:spPr>
            <a:xfrm>
              <a:off x="10497744" y="6396799"/>
              <a:ext cx="3175" cy="5715"/>
            </a:xfrm>
            <a:custGeom>
              <a:avLst/>
              <a:gdLst/>
              <a:ahLst/>
              <a:cxnLst/>
              <a:rect l="l" t="t" r="r" b="b"/>
              <a:pathLst>
                <a:path w="3175" h="5714" extrusionOk="0">
                  <a:moveTo>
                    <a:pt x="0" y="0"/>
                  </a:moveTo>
                  <a:lnTo>
                    <a:pt x="634" y="1511"/>
                  </a:lnTo>
                  <a:lnTo>
                    <a:pt x="2641" y="5664"/>
                  </a:lnTo>
                  <a:lnTo>
                    <a:pt x="634" y="1498"/>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18" name="Google Shape;1418;p36"/>
            <p:cNvSpPr/>
            <p:nvPr/>
          </p:nvSpPr>
          <p:spPr>
            <a:xfrm>
              <a:off x="10488887" y="6380458"/>
              <a:ext cx="15240" cy="50165"/>
            </a:xfrm>
            <a:custGeom>
              <a:avLst/>
              <a:gdLst/>
              <a:ahLst/>
              <a:cxnLst/>
              <a:rect l="l" t="t" r="r" b="b"/>
              <a:pathLst>
                <a:path w="15240" h="50164" extrusionOk="0">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19" name="Google Shape;1419;p36"/>
            <p:cNvSpPr/>
            <p:nvPr/>
          </p:nvSpPr>
          <p:spPr>
            <a:xfrm>
              <a:off x="10459607" y="6335444"/>
              <a:ext cx="6985" cy="13335"/>
            </a:xfrm>
            <a:custGeom>
              <a:avLst/>
              <a:gdLst/>
              <a:ahLst/>
              <a:cxnLst/>
              <a:rect l="l" t="t" r="r" b="b"/>
              <a:pathLst>
                <a:path w="6984" h="13335" extrusionOk="0">
                  <a:moveTo>
                    <a:pt x="2237" y="7905"/>
                  </a:moveTo>
                  <a:lnTo>
                    <a:pt x="1835" y="8712"/>
                  </a:lnTo>
                  <a:lnTo>
                    <a:pt x="858" y="10782"/>
                  </a:lnTo>
                  <a:lnTo>
                    <a:pt x="0" y="12903"/>
                  </a:lnTo>
                  <a:lnTo>
                    <a:pt x="869" y="10769"/>
                  </a:lnTo>
                  <a:lnTo>
                    <a:pt x="2237" y="7905"/>
                  </a:lnTo>
                  <a:close/>
                </a:path>
                <a:path w="6984" h="13335" extrusionOk="0">
                  <a:moveTo>
                    <a:pt x="6616" y="0"/>
                  </a:moveTo>
                  <a:lnTo>
                    <a:pt x="5250" y="2158"/>
                  </a:lnTo>
                  <a:lnTo>
                    <a:pt x="4000" y="4368"/>
                  </a:lnTo>
                  <a:lnTo>
                    <a:pt x="5265" y="2146"/>
                  </a:lnTo>
                  <a:lnTo>
                    <a:pt x="6616"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20" name="Google Shape;1420;p36"/>
            <p:cNvSpPr/>
            <p:nvPr/>
          </p:nvSpPr>
          <p:spPr>
            <a:xfrm>
              <a:off x="10448885" y="6314823"/>
              <a:ext cx="17780" cy="35560"/>
            </a:xfrm>
            <a:custGeom>
              <a:avLst/>
              <a:gdLst/>
              <a:ahLst/>
              <a:cxnLst/>
              <a:rect l="l" t="t" r="r" b="b"/>
              <a:pathLst>
                <a:path w="17779" h="35560" extrusionOk="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21" name="Google Shape;1421;p36"/>
            <p:cNvSpPr/>
            <p:nvPr/>
          </p:nvSpPr>
          <p:spPr>
            <a:xfrm>
              <a:off x="10457303" y="6478342"/>
              <a:ext cx="9525" cy="7620"/>
            </a:xfrm>
            <a:custGeom>
              <a:avLst/>
              <a:gdLst/>
              <a:ahLst/>
              <a:cxnLst/>
              <a:rect l="l" t="t" r="r" b="b"/>
              <a:pathLst>
                <a:path w="9525" h="7620" extrusionOk="0">
                  <a:moveTo>
                    <a:pt x="9169" y="6984"/>
                  </a:moveTo>
                  <a:close/>
                </a:path>
                <a:path w="9525" h="7620" extrusionOk="0">
                  <a:moveTo>
                    <a:pt x="7594" y="5892"/>
                  </a:moveTo>
                  <a:lnTo>
                    <a:pt x="9151" y="6984"/>
                  </a:lnTo>
                  <a:lnTo>
                    <a:pt x="7594" y="5892"/>
                  </a:lnTo>
                  <a:close/>
                </a:path>
                <a:path w="9525" h="7620" extrusionOk="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22" name="Google Shape;1422;p36"/>
            <p:cNvSpPr/>
            <p:nvPr/>
          </p:nvSpPr>
          <p:spPr>
            <a:xfrm>
              <a:off x="10442909" y="6478347"/>
              <a:ext cx="24130" cy="21590"/>
            </a:xfrm>
            <a:custGeom>
              <a:avLst/>
              <a:gdLst/>
              <a:ahLst/>
              <a:cxnLst/>
              <a:rect l="l" t="t" r="r" b="b"/>
              <a:pathLst>
                <a:path w="24129" h="21589" extrusionOk="0">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423" name="Google Shape;1423;p36"/>
          <p:cNvSpPr/>
          <p:nvPr/>
        </p:nvSpPr>
        <p:spPr>
          <a:xfrm>
            <a:off x="11100362" y="6224940"/>
            <a:ext cx="77470" cy="22225"/>
          </a:xfrm>
          <a:custGeom>
            <a:avLst/>
            <a:gdLst/>
            <a:ahLst/>
            <a:cxnLst/>
            <a:rect l="l" t="t" r="r" b="b"/>
            <a:pathLst>
              <a:path w="77470" h="22225" extrusionOk="0">
                <a:moveTo>
                  <a:pt x="76873" y="0"/>
                </a:moveTo>
                <a:lnTo>
                  <a:pt x="0" y="8915"/>
                </a:lnTo>
                <a:lnTo>
                  <a:pt x="0" y="21767"/>
                </a:lnTo>
                <a:lnTo>
                  <a:pt x="76873" y="21767"/>
                </a:lnTo>
                <a:lnTo>
                  <a:pt x="76873" y="0"/>
                </a:lnTo>
                <a:close/>
              </a:path>
            </a:pathLst>
          </a:custGeom>
          <a:solidFill>
            <a:srgbClr val="86C66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24" name="Google Shape;1424;p36"/>
          <p:cNvSpPr/>
          <p:nvPr/>
        </p:nvSpPr>
        <p:spPr>
          <a:xfrm>
            <a:off x="10654982" y="6261861"/>
            <a:ext cx="1092835" cy="247015"/>
          </a:xfrm>
          <a:custGeom>
            <a:avLst/>
            <a:gdLst/>
            <a:ahLst/>
            <a:cxnLst/>
            <a:rect l="l" t="t" r="r" b="b"/>
            <a:pathLst>
              <a:path w="1092834" h="247015" extrusionOk="0">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extrusionOk="0">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extrusionOk="0">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extrusionOk="0">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extrusionOk="0">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extrusionOk="0">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extrusionOk="0">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extrusionOk="0">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extrusionOk="0">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extrusionOk="0">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extrusionOk="0">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extrusionOk="0">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extrusionOk="0">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extrusionOk="0">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extrusionOk="0">
                <a:moveTo>
                  <a:pt x="857465" y="1752"/>
                </a:moveTo>
                <a:lnTo>
                  <a:pt x="834923" y="1752"/>
                </a:lnTo>
                <a:lnTo>
                  <a:pt x="834923" y="104203"/>
                </a:lnTo>
                <a:lnTo>
                  <a:pt x="857465" y="104203"/>
                </a:lnTo>
                <a:lnTo>
                  <a:pt x="857465" y="1752"/>
                </a:lnTo>
                <a:close/>
              </a:path>
              <a:path w="1092834" h="247015" extrusionOk="0">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extrusionOk="0">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425" name="Google Shape;1425;p36"/>
          <p:cNvPicPr preferRelativeResize="0"/>
          <p:nvPr/>
        </p:nvPicPr>
        <p:blipFill rotWithShape="1">
          <a:blip r:embed="rId5">
            <a:alphaModFix/>
          </a:blip>
          <a:srcRect/>
          <a:stretch/>
        </p:blipFill>
        <p:spPr>
          <a:xfrm>
            <a:off x="987768" y="6002540"/>
            <a:ext cx="725765" cy="631734"/>
          </a:xfrm>
          <a:prstGeom prst="rect">
            <a:avLst/>
          </a:prstGeom>
          <a:noFill/>
          <a:ln>
            <a:noFill/>
          </a:ln>
        </p:spPr>
      </p:pic>
      <p:sp>
        <p:nvSpPr>
          <p:cNvPr id="1426" name="Google Shape;1426;p36"/>
          <p:cNvSpPr txBox="1">
            <a:spLocks noGrp="1"/>
          </p:cNvSpPr>
          <p:nvPr>
            <p:ph type="title"/>
          </p:nvPr>
        </p:nvSpPr>
        <p:spPr>
          <a:xfrm>
            <a:off x="1220299" y="697768"/>
            <a:ext cx="4463049" cy="782265"/>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b="1">
                <a:solidFill>
                  <a:srgbClr val="2D5C9E"/>
                </a:solidFill>
                <a:latin typeface="Helvetica Neue"/>
                <a:ea typeface="Helvetica Neue"/>
                <a:cs typeface="Helvetica Neue"/>
                <a:sym typeface="Helvetica Neue"/>
              </a:rPr>
              <a:t>Études </a:t>
            </a:r>
            <a:r>
              <a:rPr lang="en-US"/>
              <a:t>de</a:t>
            </a:r>
            <a:r>
              <a:rPr lang="en-US" b="1">
                <a:solidFill>
                  <a:srgbClr val="2D5C9E"/>
                </a:solidFill>
                <a:latin typeface="Helvetica Neue"/>
                <a:ea typeface="Helvetica Neue"/>
                <a:cs typeface="Helvetica Neue"/>
                <a:sym typeface="Helvetica Neue"/>
              </a:rPr>
              <a:t> </a:t>
            </a:r>
            <a:r>
              <a:rPr lang="en-US"/>
              <a:t>cas</a:t>
            </a:r>
            <a:endParaRPr/>
          </a:p>
        </p:txBody>
      </p:sp>
      <p:sp>
        <p:nvSpPr>
          <p:cNvPr id="1427" name="Google Shape;1427;p36"/>
          <p:cNvSpPr txBox="1"/>
          <p:nvPr/>
        </p:nvSpPr>
        <p:spPr>
          <a:xfrm>
            <a:off x="1220299" y="2254152"/>
            <a:ext cx="5504058" cy="1426031"/>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700"/>
              <a:buFont typeface="Arial"/>
              <a:buNone/>
            </a:pPr>
            <a:r>
              <a:rPr lang="en-US" sz="1700" b="1" i="0" u="none" strike="noStrike" cap="none">
                <a:solidFill>
                  <a:srgbClr val="2D5C9E"/>
                </a:solidFill>
                <a:latin typeface="Helvetica Neue"/>
                <a:ea typeface="Helvetica Neue"/>
                <a:cs typeface="Helvetica Neue"/>
                <a:sym typeface="Helvetica Neue"/>
              </a:rPr>
              <a:t>En groupes</a:t>
            </a:r>
            <a:endParaRPr sz="17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55"/>
              </a:spcBef>
              <a:spcAft>
                <a:spcPts val="0"/>
              </a:spcAft>
              <a:buClr>
                <a:srgbClr val="000000"/>
              </a:buClr>
              <a:buSzPts val="2050"/>
              <a:buFont typeface="Arial"/>
              <a:buNone/>
            </a:pPr>
            <a:endParaRPr sz="2050" b="0" i="0" u="none" strike="noStrike" cap="none">
              <a:solidFill>
                <a:schemeClr val="dk1"/>
              </a:solidFill>
              <a:latin typeface="Helvetica Neue"/>
              <a:ea typeface="Helvetica Neue"/>
              <a:cs typeface="Helvetica Neue"/>
              <a:sym typeface="Helvetica Neue"/>
            </a:endParaRPr>
          </a:p>
          <a:p>
            <a:pPr marL="241300" marR="0" lvl="0" indent="-228600" algn="l" rtl="0">
              <a:lnSpc>
                <a:spcPct val="100000"/>
              </a:lnSpc>
              <a:spcBef>
                <a:spcPts val="0"/>
              </a:spcBef>
              <a:spcAft>
                <a:spcPts val="0"/>
              </a:spcAft>
              <a:buClr>
                <a:srgbClr val="2D5C9E"/>
              </a:buClr>
              <a:buSzPts val="1700"/>
              <a:buFont typeface="Helvetica Neue"/>
              <a:buChar char="•"/>
            </a:pPr>
            <a:r>
              <a:rPr lang="en-US" sz="1700" b="0" i="0" u="none" strike="noStrike" cap="none">
                <a:solidFill>
                  <a:srgbClr val="2D5C9E"/>
                </a:solidFill>
                <a:latin typeface="Helvetica Neue"/>
                <a:ea typeface="Helvetica Neue"/>
                <a:cs typeface="Helvetica Neue"/>
                <a:sym typeface="Helvetica Neue"/>
              </a:rPr>
              <a:t>Désigner un preneur de notes et un rapporteur</a:t>
            </a:r>
            <a:endParaRPr sz="1700" b="0" i="0" u="none" strike="noStrike" cap="none">
              <a:solidFill>
                <a:schemeClr val="dk1"/>
              </a:solidFill>
              <a:latin typeface="Helvetica Neue"/>
              <a:ea typeface="Helvetica Neue"/>
              <a:cs typeface="Helvetica Neue"/>
              <a:sym typeface="Helvetica Neue"/>
            </a:endParaRPr>
          </a:p>
          <a:p>
            <a:pPr marL="241300" marR="0" lvl="0" indent="-228600" algn="l" rtl="0">
              <a:lnSpc>
                <a:spcPct val="100000"/>
              </a:lnSpc>
              <a:spcBef>
                <a:spcPts val="260"/>
              </a:spcBef>
              <a:spcAft>
                <a:spcPts val="0"/>
              </a:spcAft>
              <a:buClr>
                <a:srgbClr val="2D5C9E"/>
              </a:buClr>
              <a:buSzPts val="1700"/>
              <a:buFont typeface="Helvetica Neue"/>
              <a:buChar char="•"/>
            </a:pPr>
            <a:r>
              <a:rPr lang="en-US" sz="1700" b="0" i="0" u="none" strike="noStrike" cap="none">
                <a:solidFill>
                  <a:srgbClr val="2D5C9E"/>
                </a:solidFill>
                <a:latin typeface="Helvetica Neue"/>
                <a:ea typeface="Helvetica Neue"/>
                <a:cs typeface="Helvetica Neue"/>
                <a:sym typeface="Helvetica Neue"/>
              </a:rPr>
              <a:t>Discuter de l'étude de cas en utilisant le polycopié comme guide</a:t>
            </a:r>
            <a:endParaRPr sz="1700" b="0" i="0" u="none" strike="noStrike" cap="none">
              <a:solidFill>
                <a:schemeClr val="dk1"/>
              </a:solidFill>
              <a:latin typeface="Helvetica Neue"/>
              <a:ea typeface="Helvetica Neue"/>
              <a:cs typeface="Helvetica Neue"/>
              <a:sym typeface="Helvetica Neue"/>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Shape 1431"/>
        <p:cNvGrpSpPr/>
        <p:nvPr/>
      </p:nvGrpSpPr>
      <p:grpSpPr>
        <a:xfrm>
          <a:off x="0" y="0"/>
          <a:ext cx="0" cy="0"/>
          <a:chOff x="0" y="0"/>
          <a:chExt cx="0" cy="0"/>
        </a:xfrm>
      </p:grpSpPr>
      <p:grpSp>
        <p:nvGrpSpPr>
          <p:cNvPr id="1432" name="Google Shape;1432;p37"/>
          <p:cNvGrpSpPr/>
          <p:nvPr/>
        </p:nvGrpSpPr>
        <p:grpSpPr>
          <a:xfrm>
            <a:off x="0" y="0"/>
            <a:ext cx="12168314" cy="6858000"/>
            <a:chOff x="0" y="0"/>
            <a:chExt cx="12168314" cy="6858000"/>
          </a:xfrm>
        </p:grpSpPr>
        <p:sp>
          <p:nvSpPr>
            <p:cNvPr id="1433" name="Google Shape;1433;p37"/>
            <p:cNvSpPr/>
            <p:nvPr/>
          </p:nvSpPr>
          <p:spPr>
            <a:xfrm>
              <a:off x="503999" y="6362"/>
              <a:ext cx="11664315" cy="5832475"/>
            </a:xfrm>
            <a:custGeom>
              <a:avLst/>
              <a:gdLst/>
              <a:ahLst/>
              <a:cxnLst/>
              <a:rect l="l" t="t" r="r" b="b"/>
              <a:pathLst>
                <a:path w="11664315" h="5832475" extrusionOk="0">
                  <a:moveTo>
                    <a:pt x="11664010" y="0"/>
                  </a:moveTo>
                  <a:lnTo>
                    <a:pt x="0" y="0"/>
                  </a:lnTo>
                  <a:lnTo>
                    <a:pt x="0" y="5831992"/>
                  </a:lnTo>
                  <a:lnTo>
                    <a:pt x="11664010" y="5831992"/>
                  </a:lnTo>
                  <a:lnTo>
                    <a:pt x="11664010" y="0"/>
                  </a:lnTo>
                  <a:close/>
                </a:path>
              </a:pathLst>
            </a:custGeom>
            <a:solidFill>
              <a:srgbClr val="2D5C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34" name="Google Shape;1434;p37"/>
            <p:cNvSpPr/>
            <p:nvPr/>
          </p:nvSpPr>
          <p:spPr>
            <a:xfrm>
              <a:off x="0" y="0"/>
              <a:ext cx="504190" cy="6858000"/>
            </a:xfrm>
            <a:custGeom>
              <a:avLst/>
              <a:gdLst/>
              <a:ahLst/>
              <a:cxnLst/>
              <a:rect l="l" t="t" r="r" b="b"/>
              <a:pathLst>
                <a:path w="504190" h="6858000" extrusionOk="0">
                  <a:moveTo>
                    <a:pt x="503999" y="0"/>
                  </a:moveTo>
                  <a:lnTo>
                    <a:pt x="0" y="0"/>
                  </a:lnTo>
                  <a:lnTo>
                    <a:pt x="0" y="6858000"/>
                  </a:lnTo>
                  <a:lnTo>
                    <a:pt x="503999" y="6858000"/>
                  </a:lnTo>
                  <a:lnTo>
                    <a:pt x="503999" y="0"/>
                  </a:lnTo>
                  <a:close/>
                </a:path>
              </a:pathLst>
            </a:custGeom>
            <a:solidFill>
              <a:srgbClr val="F7F5F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435" name="Google Shape;1435;p37"/>
            <p:cNvPicPr preferRelativeResize="0"/>
            <p:nvPr/>
          </p:nvPicPr>
          <p:blipFill rotWithShape="1">
            <a:blip r:embed="rId3">
              <a:alphaModFix/>
            </a:blip>
            <a:srcRect/>
            <a:stretch/>
          </p:blipFill>
          <p:spPr>
            <a:xfrm>
              <a:off x="10288918" y="6233401"/>
              <a:ext cx="305562" cy="294640"/>
            </a:xfrm>
            <a:prstGeom prst="rect">
              <a:avLst/>
            </a:prstGeom>
            <a:noFill/>
            <a:ln>
              <a:noFill/>
            </a:ln>
          </p:spPr>
        </p:pic>
        <p:pic>
          <p:nvPicPr>
            <p:cNvPr id="1436" name="Google Shape;1436;p37"/>
            <p:cNvPicPr preferRelativeResize="0"/>
            <p:nvPr/>
          </p:nvPicPr>
          <p:blipFill rotWithShape="1">
            <a:blip r:embed="rId4">
              <a:alphaModFix/>
            </a:blip>
            <a:srcRect/>
            <a:stretch/>
          </p:blipFill>
          <p:spPr>
            <a:xfrm>
              <a:off x="10494602" y="6365671"/>
              <a:ext cx="2594" cy="24987"/>
            </a:xfrm>
            <a:prstGeom prst="rect">
              <a:avLst/>
            </a:prstGeom>
            <a:noFill/>
            <a:ln>
              <a:noFill/>
            </a:ln>
          </p:spPr>
        </p:pic>
        <p:pic>
          <p:nvPicPr>
            <p:cNvPr id="1437" name="Google Shape;1437;p37"/>
            <p:cNvPicPr preferRelativeResize="0"/>
            <p:nvPr/>
          </p:nvPicPr>
          <p:blipFill rotWithShape="1">
            <a:blip r:embed="rId5">
              <a:alphaModFix/>
            </a:blip>
            <a:srcRect/>
            <a:stretch/>
          </p:blipFill>
          <p:spPr>
            <a:xfrm>
              <a:off x="10328376" y="6316154"/>
              <a:ext cx="62623" cy="59817"/>
            </a:xfrm>
            <a:prstGeom prst="rect">
              <a:avLst/>
            </a:prstGeom>
            <a:noFill/>
            <a:ln>
              <a:noFill/>
            </a:ln>
          </p:spPr>
        </p:pic>
        <p:pic>
          <p:nvPicPr>
            <p:cNvPr id="1438" name="Google Shape;1438;p37"/>
            <p:cNvPicPr preferRelativeResize="0"/>
            <p:nvPr/>
          </p:nvPicPr>
          <p:blipFill rotWithShape="1">
            <a:blip r:embed="rId6">
              <a:alphaModFix/>
            </a:blip>
            <a:srcRect/>
            <a:stretch/>
          </p:blipFill>
          <p:spPr>
            <a:xfrm>
              <a:off x="10498073" y="6316154"/>
              <a:ext cx="56108" cy="37452"/>
            </a:xfrm>
            <a:prstGeom prst="rect">
              <a:avLst/>
            </a:prstGeom>
            <a:noFill/>
            <a:ln>
              <a:noFill/>
            </a:ln>
          </p:spPr>
        </p:pic>
        <p:pic>
          <p:nvPicPr>
            <p:cNvPr id="1439" name="Google Shape;1439;p37"/>
            <p:cNvPicPr preferRelativeResize="0"/>
            <p:nvPr/>
          </p:nvPicPr>
          <p:blipFill rotWithShape="1">
            <a:blip r:embed="rId7">
              <a:alphaModFix/>
            </a:blip>
            <a:srcRect/>
            <a:stretch/>
          </p:blipFill>
          <p:spPr>
            <a:xfrm>
              <a:off x="10310126" y="6401244"/>
              <a:ext cx="105105" cy="84810"/>
            </a:xfrm>
            <a:prstGeom prst="rect">
              <a:avLst/>
            </a:prstGeom>
            <a:noFill/>
            <a:ln>
              <a:noFill/>
            </a:ln>
          </p:spPr>
        </p:pic>
        <p:sp>
          <p:nvSpPr>
            <p:cNvPr id="1440" name="Google Shape;1440;p37"/>
            <p:cNvSpPr/>
            <p:nvPr/>
          </p:nvSpPr>
          <p:spPr>
            <a:xfrm>
              <a:off x="10389349" y="6382054"/>
              <a:ext cx="6350" cy="46990"/>
            </a:xfrm>
            <a:custGeom>
              <a:avLst/>
              <a:gdLst/>
              <a:ahLst/>
              <a:cxnLst/>
              <a:rect l="l" t="t" r="r" b="b"/>
              <a:pathLst>
                <a:path w="6350" h="46989" extrusionOk="0">
                  <a:moveTo>
                    <a:pt x="1562" y="45453"/>
                  </a:moveTo>
                  <a:lnTo>
                    <a:pt x="0" y="46863"/>
                  </a:lnTo>
                  <a:lnTo>
                    <a:pt x="1562" y="45453"/>
                  </a:lnTo>
                  <a:close/>
                </a:path>
                <a:path w="6350" h="46989" extrusionOk="0">
                  <a:moveTo>
                    <a:pt x="2197" y="7683"/>
                  </a:moveTo>
                  <a:lnTo>
                    <a:pt x="2006" y="1549"/>
                  </a:lnTo>
                  <a:lnTo>
                    <a:pt x="1879" y="0"/>
                  </a:lnTo>
                  <a:lnTo>
                    <a:pt x="1993" y="4622"/>
                  </a:lnTo>
                  <a:lnTo>
                    <a:pt x="2197" y="7683"/>
                  </a:lnTo>
                  <a:close/>
                </a:path>
                <a:path w="6350" h="46989" extrusionOk="0">
                  <a:moveTo>
                    <a:pt x="6159" y="40716"/>
                  </a:moveTo>
                  <a:lnTo>
                    <a:pt x="4622" y="42418"/>
                  </a:lnTo>
                  <a:lnTo>
                    <a:pt x="6159" y="40716"/>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41" name="Google Shape;1441;p37"/>
            <p:cNvSpPr/>
            <p:nvPr/>
          </p:nvSpPr>
          <p:spPr>
            <a:xfrm>
              <a:off x="10382062" y="6380524"/>
              <a:ext cx="15240" cy="50165"/>
            </a:xfrm>
            <a:custGeom>
              <a:avLst/>
              <a:gdLst/>
              <a:ahLst/>
              <a:cxnLst/>
              <a:rect l="l" t="t" r="r" b="b"/>
              <a:pathLst>
                <a:path w="15240" h="50164" extrusionOk="0">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extrusionOk="0">
                  <a:moveTo>
                    <a:pt x="9347" y="4648"/>
                  </a:moveTo>
                  <a:lnTo>
                    <a:pt x="9486" y="9207"/>
                  </a:lnTo>
                  <a:lnTo>
                    <a:pt x="9631" y="9207"/>
                  </a:lnTo>
                  <a:lnTo>
                    <a:pt x="9347" y="4648"/>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42" name="Google Shape;1442;p37"/>
            <p:cNvSpPr/>
            <p:nvPr/>
          </p:nvSpPr>
          <p:spPr>
            <a:xfrm>
              <a:off x="10387749" y="6330721"/>
              <a:ext cx="8255" cy="48260"/>
            </a:xfrm>
            <a:custGeom>
              <a:avLst/>
              <a:gdLst/>
              <a:ahLst/>
              <a:cxnLst/>
              <a:rect l="l" t="t" r="r" b="b"/>
              <a:pathLst>
                <a:path w="8254" h="48260" extrusionOk="0">
                  <a:moveTo>
                    <a:pt x="1612" y="1320"/>
                  </a:moveTo>
                  <a:lnTo>
                    <a:pt x="0" y="0"/>
                  </a:lnTo>
                  <a:lnTo>
                    <a:pt x="1612" y="1333"/>
                  </a:lnTo>
                  <a:close/>
                </a:path>
                <a:path w="8254" h="48260" extrusionOk="0">
                  <a:moveTo>
                    <a:pt x="3162" y="2730"/>
                  </a:moveTo>
                  <a:lnTo>
                    <a:pt x="1612" y="1333"/>
                  </a:lnTo>
                  <a:lnTo>
                    <a:pt x="3162" y="2743"/>
                  </a:lnTo>
                  <a:close/>
                </a:path>
                <a:path w="8254" h="48260" extrusionOk="0">
                  <a:moveTo>
                    <a:pt x="3797" y="40551"/>
                  </a:moveTo>
                  <a:lnTo>
                    <a:pt x="3594" y="43586"/>
                  </a:lnTo>
                  <a:lnTo>
                    <a:pt x="3479" y="46609"/>
                  </a:lnTo>
                  <a:lnTo>
                    <a:pt x="3479" y="48107"/>
                  </a:lnTo>
                  <a:lnTo>
                    <a:pt x="3606" y="46482"/>
                  </a:lnTo>
                  <a:lnTo>
                    <a:pt x="3708" y="43421"/>
                  </a:lnTo>
                  <a:lnTo>
                    <a:pt x="3708" y="41973"/>
                  </a:lnTo>
                  <a:lnTo>
                    <a:pt x="3797" y="40551"/>
                  </a:lnTo>
                  <a:close/>
                </a:path>
                <a:path w="8254" h="48260" extrusionOk="0">
                  <a:moveTo>
                    <a:pt x="6235" y="5778"/>
                  </a:moveTo>
                  <a:lnTo>
                    <a:pt x="4660" y="4191"/>
                  </a:lnTo>
                  <a:lnTo>
                    <a:pt x="3162" y="2743"/>
                  </a:lnTo>
                  <a:lnTo>
                    <a:pt x="6235" y="5778"/>
                  </a:lnTo>
                  <a:close/>
                </a:path>
                <a:path w="8254" h="48260" extrusionOk="0">
                  <a:moveTo>
                    <a:pt x="7759" y="7467"/>
                  </a:moveTo>
                  <a:lnTo>
                    <a:pt x="6235" y="5778"/>
                  </a:lnTo>
                  <a:lnTo>
                    <a:pt x="7759" y="748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43" name="Google Shape;1443;p37"/>
            <p:cNvSpPr/>
            <p:nvPr/>
          </p:nvSpPr>
          <p:spPr>
            <a:xfrm>
              <a:off x="10382055" y="6330731"/>
              <a:ext cx="15240" cy="50165"/>
            </a:xfrm>
            <a:custGeom>
              <a:avLst/>
              <a:gdLst/>
              <a:ahLst/>
              <a:cxnLst/>
              <a:rect l="l" t="t" r="r" b="b"/>
              <a:pathLst>
                <a:path w="15240" h="50164" extrusionOk="0">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extrusionOk="0">
                  <a:moveTo>
                    <a:pt x="9631" y="40538"/>
                  </a:moveTo>
                  <a:lnTo>
                    <a:pt x="9486" y="40538"/>
                  </a:lnTo>
                  <a:lnTo>
                    <a:pt x="9359" y="44831"/>
                  </a:lnTo>
                  <a:lnTo>
                    <a:pt x="9631" y="40538"/>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44" name="Google Shape;1444;p37"/>
            <p:cNvSpPr/>
            <p:nvPr/>
          </p:nvSpPr>
          <p:spPr>
            <a:xfrm>
              <a:off x="10399166" y="6446951"/>
              <a:ext cx="1905" cy="1270"/>
            </a:xfrm>
            <a:custGeom>
              <a:avLst/>
              <a:gdLst/>
              <a:ahLst/>
              <a:cxnLst/>
              <a:rect l="l" t="t" r="r" b="b"/>
              <a:pathLst>
                <a:path w="1904" h="1270" extrusionOk="0">
                  <a:moveTo>
                    <a:pt x="1498" y="0"/>
                  </a:moveTo>
                  <a:lnTo>
                    <a:pt x="0" y="1231"/>
                  </a:lnTo>
                  <a:lnTo>
                    <a:pt x="1498"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45" name="Google Shape;1445;p37"/>
            <p:cNvSpPr/>
            <p:nvPr/>
          </p:nvSpPr>
          <p:spPr>
            <a:xfrm>
              <a:off x="10396011" y="6443036"/>
              <a:ext cx="19685" cy="25400"/>
            </a:xfrm>
            <a:custGeom>
              <a:avLst/>
              <a:gdLst/>
              <a:ahLst/>
              <a:cxnLst/>
              <a:rect l="l" t="t" r="r" b="b"/>
              <a:pathLst>
                <a:path w="19684" h="25400" extrusionOk="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46" name="Google Shape;1446;p37"/>
            <p:cNvSpPr/>
            <p:nvPr/>
          </p:nvSpPr>
          <p:spPr>
            <a:xfrm>
              <a:off x="10414835" y="6340154"/>
              <a:ext cx="3175" cy="11430"/>
            </a:xfrm>
            <a:custGeom>
              <a:avLst/>
              <a:gdLst/>
              <a:ahLst/>
              <a:cxnLst/>
              <a:rect l="l" t="t" r="r" b="b"/>
              <a:pathLst>
                <a:path w="3175" h="11429" extrusionOk="0">
                  <a:moveTo>
                    <a:pt x="1206" y="6032"/>
                  </a:moveTo>
                  <a:lnTo>
                    <a:pt x="457" y="8851"/>
                  </a:lnTo>
                  <a:lnTo>
                    <a:pt x="254" y="9855"/>
                  </a:lnTo>
                  <a:lnTo>
                    <a:pt x="0" y="10833"/>
                  </a:lnTo>
                  <a:lnTo>
                    <a:pt x="266" y="9855"/>
                  </a:lnTo>
                  <a:lnTo>
                    <a:pt x="469" y="8851"/>
                  </a:lnTo>
                  <a:lnTo>
                    <a:pt x="1206" y="6032"/>
                  </a:lnTo>
                  <a:close/>
                </a:path>
                <a:path w="3175" h="11429" extrusionOk="0">
                  <a:moveTo>
                    <a:pt x="1859" y="3781"/>
                  </a:moveTo>
                  <a:lnTo>
                    <a:pt x="1723" y="4203"/>
                  </a:lnTo>
                  <a:lnTo>
                    <a:pt x="1206" y="6032"/>
                  </a:lnTo>
                  <a:lnTo>
                    <a:pt x="1859" y="3781"/>
                  </a:lnTo>
                  <a:close/>
                </a:path>
                <a:path w="3175" h="11429" extrusionOk="0">
                  <a:moveTo>
                    <a:pt x="3048" y="0"/>
                  </a:moveTo>
                  <a:lnTo>
                    <a:pt x="1859" y="3781"/>
                  </a:lnTo>
                  <a:lnTo>
                    <a:pt x="2311" y="2387"/>
                  </a:lnTo>
                  <a:lnTo>
                    <a:pt x="3048"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47" name="Google Shape;1447;p37"/>
            <p:cNvSpPr/>
            <p:nvPr/>
          </p:nvSpPr>
          <p:spPr>
            <a:xfrm>
              <a:off x="10400409" y="6317929"/>
              <a:ext cx="19685" cy="33655"/>
            </a:xfrm>
            <a:custGeom>
              <a:avLst/>
              <a:gdLst/>
              <a:ahLst/>
              <a:cxnLst/>
              <a:rect l="l" t="t" r="r" b="b"/>
              <a:pathLst>
                <a:path w="19684" h="33654" extrusionOk="0">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48" name="Google Shape;1448;p37"/>
            <p:cNvSpPr/>
            <p:nvPr/>
          </p:nvSpPr>
          <p:spPr>
            <a:xfrm>
              <a:off x="10465041" y="6460286"/>
              <a:ext cx="5715" cy="8890"/>
            </a:xfrm>
            <a:custGeom>
              <a:avLst/>
              <a:gdLst/>
              <a:ahLst/>
              <a:cxnLst/>
              <a:rect l="l" t="t" r="r" b="b"/>
              <a:pathLst>
                <a:path w="5715" h="8889" extrusionOk="0">
                  <a:moveTo>
                    <a:pt x="1524" y="6553"/>
                  </a:moveTo>
                  <a:lnTo>
                    <a:pt x="508" y="7975"/>
                  </a:lnTo>
                  <a:lnTo>
                    <a:pt x="0" y="8636"/>
                  </a:lnTo>
                  <a:lnTo>
                    <a:pt x="520" y="7975"/>
                  </a:lnTo>
                  <a:lnTo>
                    <a:pt x="1524" y="6553"/>
                  </a:lnTo>
                  <a:close/>
                </a:path>
                <a:path w="5715" h="8889" extrusionOk="0">
                  <a:moveTo>
                    <a:pt x="4483" y="2336"/>
                  </a:moveTo>
                  <a:lnTo>
                    <a:pt x="1524" y="6553"/>
                  </a:lnTo>
                  <a:lnTo>
                    <a:pt x="3390" y="3924"/>
                  </a:lnTo>
                  <a:lnTo>
                    <a:pt x="4483" y="2336"/>
                  </a:lnTo>
                  <a:close/>
                </a:path>
                <a:path w="5715" h="8889" extrusionOk="0">
                  <a:moveTo>
                    <a:pt x="5537" y="711"/>
                  </a:moveTo>
                  <a:lnTo>
                    <a:pt x="5321" y="495"/>
                  </a:lnTo>
                  <a:lnTo>
                    <a:pt x="4699" y="0"/>
                  </a:lnTo>
                  <a:lnTo>
                    <a:pt x="5105" y="355"/>
                  </a:lnTo>
                  <a:lnTo>
                    <a:pt x="5537" y="723"/>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49" name="Google Shape;1449;p37"/>
            <p:cNvSpPr/>
            <p:nvPr/>
          </p:nvSpPr>
          <p:spPr>
            <a:xfrm>
              <a:off x="10449519" y="6446134"/>
              <a:ext cx="21590" cy="24765"/>
            </a:xfrm>
            <a:custGeom>
              <a:avLst/>
              <a:gdLst/>
              <a:ahLst/>
              <a:cxnLst/>
              <a:rect l="l" t="t" r="r" b="b"/>
              <a:pathLst>
                <a:path w="21590" h="24764" extrusionOk="0">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50" name="Google Shape;1450;p37"/>
            <p:cNvSpPr/>
            <p:nvPr/>
          </p:nvSpPr>
          <p:spPr>
            <a:xfrm>
              <a:off x="10442905" y="6282588"/>
              <a:ext cx="22225" cy="14604"/>
            </a:xfrm>
            <a:custGeom>
              <a:avLst/>
              <a:gdLst/>
              <a:ahLst/>
              <a:cxnLst/>
              <a:rect l="l" t="t" r="r" b="b"/>
              <a:pathLst>
                <a:path w="22225" h="14604" extrusionOk="0">
                  <a:moveTo>
                    <a:pt x="12" y="14097"/>
                  </a:moveTo>
                  <a:close/>
                </a:path>
                <a:path w="22225" h="14604" extrusionOk="0">
                  <a:moveTo>
                    <a:pt x="15684" y="1435"/>
                  </a:moveTo>
                  <a:lnTo>
                    <a:pt x="14401" y="0"/>
                  </a:lnTo>
                  <a:lnTo>
                    <a:pt x="15684" y="1435"/>
                  </a:lnTo>
                  <a:close/>
                </a:path>
                <a:path w="22225" h="14604" extrusionOk="0">
                  <a:moveTo>
                    <a:pt x="18161" y="4368"/>
                  </a:moveTo>
                  <a:lnTo>
                    <a:pt x="16929" y="2870"/>
                  </a:lnTo>
                  <a:lnTo>
                    <a:pt x="15684" y="1435"/>
                  </a:lnTo>
                  <a:lnTo>
                    <a:pt x="18161" y="4368"/>
                  </a:lnTo>
                  <a:close/>
                </a:path>
                <a:path w="22225" h="14604" extrusionOk="0">
                  <a:moveTo>
                    <a:pt x="21209" y="8280"/>
                  </a:moveTo>
                  <a:lnTo>
                    <a:pt x="20066" y="6756"/>
                  </a:lnTo>
                  <a:lnTo>
                    <a:pt x="21209" y="8280"/>
                  </a:lnTo>
                  <a:close/>
                </a:path>
                <a:path w="22225" h="14604" extrusionOk="0">
                  <a:moveTo>
                    <a:pt x="21704" y="8877"/>
                  </a:moveTo>
                  <a:lnTo>
                    <a:pt x="21475" y="8559"/>
                  </a:lnTo>
                  <a:lnTo>
                    <a:pt x="21209" y="8280"/>
                  </a:lnTo>
                  <a:lnTo>
                    <a:pt x="21463" y="8572"/>
                  </a:lnTo>
                  <a:lnTo>
                    <a:pt x="21691" y="889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51" name="Google Shape;1451;p37"/>
            <p:cNvSpPr/>
            <p:nvPr/>
          </p:nvSpPr>
          <p:spPr>
            <a:xfrm>
              <a:off x="10442910" y="6282592"/>
              <a:ext cx="22225" cy="23495"/>
            </a:xfrm>
            <a:custGeom>
              <a:avLst/>
              <a:gdLst/>
              <a:ahLst/>
              <a:cxnLst/>
              <a:rect l="l" t="t" r="r" b="b"/>
              <a:pathLst>
                <a:path w="22225" h="23495" extrusionOk="0">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52" name="Google Shape;1452;p37"/>
            <p:cNvSpPr/>
            <p:nvPr/>
          </p:nvSpPr>
          <p:spPr>
            <a:xfrm>
              <a:off x="10497751" y="6353609"/>
              <a:ext cx="6350" cy="10795"/>
            </a:xfrm>
            <a:custGeom>
              <a:avLst/>
              <a:gdLst/>
              <a:ahLst/>
              <a:cxnLst/>
              <a:rect l="l" t="t" r="r" b="b"/>
              <a:pathLst>
                <a:path w="6350" h="10795" extrusionOk="0">
                  <a:moveTo>
                    <a:pt x="1184" y="7898"/>
                  </a:moveTo>
                  <a:lnTo>
                    <a:pt x="622" y="9042"/>
                  </a:lnTo>
                  <a:lnTo>
                    <a:pt x="0" y="10528"/>
                  </a:lnTo>
                  <a:lnTo>
                    <a:pt x="635" y="9042"/>
                  </a:lnTo>
                  <a:lnTo>
                    <a:pt x="1184" y="7898"/>
                  </a:lnTo>
                  <a:close/>
                </a:path>
                <a:path w="6350" h="10795" extrusionOk="0">
                  <a:moveTo>
                    <a:pt x="6019" y="0"/>
                  </a:moveTo>
                  <a:lnTo>
                    <a:pt x="4203" y="2362"/>
                  </a:lnTo>
                  <a:lnTo>
                    <a:pt x="2628" y="4889"/>
                  </a:lnTo>
                  <a:lnTo>
                    <a:pt x="4216" y="2362"/>
                  </a:lnTo>
                  <a:lnTo>
                    <a:pt x="6019"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53" name="Google Shape;1453;p37"/>
            <p:cNvSpPr/>
            <p:nvPr/>
          </p:nvSpPr>
          <p:spPr>
            <a:xfrm>
              <a:off x="10488886" y="6330724"/>
              <a:ext cx="15240" cy="50165"/>
            </a:xfrm>
            <a:custGeom>
              <a:avLst/>
              <a:gdLst/>
              <a:ahLst/>
              <a:cxnLst/>
              <a:rect l="l" t="t" r="r" b="b"/>
              <a:pathLst>
                <a:path w="15240" h="50164" extrusionOk="0">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54" name="Google Shape;1454;p37"/>
            <p:cNvSpPr/>
            <p:nvPr/>
          </p:nvSpPr>
          <p:spPr>
            <a:xfrm>
              <a:off x="10497743" y="6396799"/>
              <a:ext cx="3175" cy="5715"/>
            </a:xfrm>
            <a:custGeom>
              <a:avLst/>
              <a:gdLst/>
              <a:ahLst/>
              <a:cxnLst/>
              <a:rect l="l" t="t" r="r" b="b"/>
              <a:pathLst>
                <a:path w="3175" h="5714" extrusionOk="0">
                  <a:moveTo>
                    <a:pt x="0" y="0"/>
                  </a:moveTo>
                  <a:lnTo>
                    <a:pt x="634" y="1511"/>
                  </a:lnTo>
                  <a:lnTo>
                    <a:pt x="2641" y="5664"/>
                  </a:lnTo>
                  <a:lnTo>
                    <a:pt x="634" y="1498"/>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55" name="Google Shape;1455;p37"/>
            <p:cNvSpPr/>
            <p:nvPr/>
          </p:nvSpPr>
          <p:spPr>
            <a:xfrm>
              <a:off x="10488886" y="6380458"/>
              <a:ext cx="15240" cy="50165"/>
            </a:xfrm>
            <a:custGeom>
              <a:avLst/>
              <a:gdLst/>
              <a:ahLst/>
              <a:cxnLst/>
              <a:rect l="l" t="t" r="r" b="b"/>
              <a:pathLst>
                <a:path w="15240" h="50164" extrusionOk="0">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56" name="Google Shape;1456;p37"/>
            <p:cNvSpPr/>
            <p:nvPr/>
          </p:nvSpPr>
          <p:spPr>
            <a:xfrm>
              <a:off x="10459607" y="6335444"/>
              <a:ext cx="6985" cy="13335"/>
            </a:xfrm>
            <a:custGeom>
              <a:avLst/>
              <a:gdLst/>
              <a:ahLst/>
              <a:cxnLst/>
              <a:rect l="l" t="t" r="r" b="b"/>
              <a:pathLst>
                <a:path w="6984" h="13335" extrusionOk="0">
                  <a:moveTo>
                    <a:pt x="2237" y="7905"/>
                  </a:moveTo>
                  <a:lnTo>
                    <a:pt x="1835" y="8712"/>
                  </a:lnTo>
                  <a:lnTo>
                    <a:pt x="858" y="10782"/>
                  </a:lnTo>
                  <a:lnTo>
                    <a:pt x="0" y="12903"/>
                  </a:lnTo>
                  <a:lnTo>
                    <a:pt x="869" y="10769"/>
                  </a:lnTo>
                  <a:lnTo>
                    <a:pt x="2237" y="7905"/>
                  </a:lnTo>
                  <a:close/>
                </a:path>
                <a:path w="6984" h="13335" extrusionOk="0">
                  <a:moveTo>
                    <a:pt x="6616" y="0"/>
                  </a:moveTo>
                  <a:lnTo>
                    <a:pt x="5250" y="2158"/>
                  </a:lnTo>
                  <a:lnTo>
                    <a:pt x="4000" y="4368"/>
                  </a:lnTo>
                  <a:lnTo>
                    <a:pt x="5265" y="2146"/>
                  </a:lnTo>
                  <a:lnTo>
                    <a:pt x="6616"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57" name="Google Shape;1457;p37"/>
            <p:cNvSpPr/>
            <p:nvPr/>
          </p:nvSpPr>
          <p:spPr>
            <a:xfrm>
              <a:off x="10448885" y="6314823"/>
              <a:ext cx="17780" cy="35560"/>
            </a:xfrm>
            <a:custGeom>
              <a:avLst/>
              <a:gdLst/>
              <a:ahLst/>
              <a:cxnLst/>
              <a:rect l="l" t="t" r="r" b="b"/>
              <a:pathLst>
                <a:path w="17779" h="35560" extrusionOk="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58" name="Google Shape;1458;p37"/>
            <p:cNvSpPr/>
            <p:nvPr/>
          </p:nvSpPr>
          <p:spPr>
            <a:xfrm>
              <a:off x="10457303" y="6478342"/>
              <a:ext cx="9525" cy="7620"/>
            </a:xfrm>
            <a:custGeom>
              <a:avLst/>
              <a:gdLst/>
              <a:ahLst/>
              <a:cxnLst/>
              <a:rect l="l" t="t" r="r" b="b"/>
              <a:pathLst>
                <a:path w="9525" h="7620" extrusionOk="0">
                  <a:moveTo>
                    <a:pt x="9169" y="6984"/>
                  </a:moveTo>
                  <a:close/>
                </a:path>
                <a:path w="9525" h="7620" extrusionOk="0">
                  <a:moveTo>
                    <a:pt x="7594" y="5892"/>
                  </a:moveTo>
                  <a:lnTo>
                    <a:pt x="9151" y="6984"/>
                  </a:lnTo>
                  <a:lnTo>
                    <a:pt x="7594" y="5892"/>
                  </a:lnTo>
                  <a:close/>
                </a:path>
                <a:path w="9525" h="7620" extrusionOk="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59" name="Google Shape;1459;p37"/>
            <p:cNvSpPr/>
            <p:nvPr/>
          </p:nvSpPr>
          <p:spPr>
            <a:xfrm>
              <a:off x="10442909" y="6478347"/>
              <a:ext cx="24130" cy="21590"/>
            </a:xfrm>
            <a:custGeom>
              <a:avLst/>
              <a:gdLst/>
              <a:ahLst/>
              <a:cxnLst/>
              <a:rect l="l" t="t" r="r" b="b"/>
              <a:pathLst>
                <a:path w="24129" h="21589" extrusionOk="0">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60" name="Google Shape;1460;p37"/>
            <p:cNvSpPr/>
            <p:nvPr/>
          </p:nvSpPr>
          <p:spPr>
            <a:xfrm>
              <a:off x="11100362" y="6224940"/>
              <a:ext cx="77470" cy="22225"/>
            </a:xfrm>
            <a:custGeom>
              <a:avLst/>
              <a:gdLst/>
              <a:ahLst/>
              <a:cxnLst/>
              <a:rect l="l" t="t" r="r" b="b"/>
              <a:pathLst>
                <a:path w="77470" h="22225" extrusionOk="0">
                  <a:moveTo>
                    <a:pt x="76873" y="0"/>
                  </a:moveTo>
                  <a:lnTo>
                    <a:pt x="0" y="8915"/>
                  </a:lnTo>
                  <a:lnTo>
                    <a:pt x="0" y="21767"/>
                  </a:lnTo>
                  <a:lnTo>
                    <a:pt x="76873" y="21767"/>
                  </a:lnTo>
                  <a:lnTo>
                    <a:pt x="76873" y="0"/>
                  </a:lnTo>
                  <a:close/>
                </a:path>
              </a:pathLst>
            </a:custGeom>
            <a:solidFill>
              <a:srgbClr val="86C66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61" name="Google Shape;1461;p37"/>
            <p:cNvSpPr/>
            <p:nvPr/>
          </p:nvSpPr>
          <p:spPr>
            <a:xfrm>
              <a:off x="10654982" y="6261861"/>
              <a:ext cx="1092835" cy="247015"/>
            </a:xfrm>
            <a:custGeom>
              <a:avLst/>
              <a:gdLst/>
              <a:ahLst/>
              <a:cxnLst/>
              <a:rect l="l" t="t" r="r" b="b"/>
              <a:pathLst>
                <a:path w="1092834" h="247015" extrusionOk="0">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extrusionOk="0">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extrusionOk="0">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extrusionOk="0">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extrusionOk="0">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extrusionOk="0">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extrusionOk="0">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extrusionOk="0">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extrusionOk="0">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extrusionOk="0">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extrusionOk="0">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extrusionOk="0">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extrusionOk="0">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extrusionOk="0">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extrusionOk="0">
                  <a:moveTo>
                    <a:pt x="857465" y="1752"/>
                  </a:moveTo>
                  <a:lnTo>
                    <a:pt x="834923" y="1752"/>
                  </a:lnTo>
                  <a:lnTo>
                    <a:pt x="834923" y="104203"/>
                  </a:lnTo>
                  <a:lnTo>
                    <a:pt x="857465" y="104203"/>
                  </a:lnTo>
                  <a:lnTo>
                    <a:pt x="857465" y="1752"/>
                  </a:lnTo>
                  <a:close/>
                </a:path>
                <a:path w="1092834" h="247015" extrusionOk="0">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extrusionOk="0">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462" name="Google Shape;1462;p37"/>
            <p:cNvPicPr preferRelativeResize="0"/>
            <p:nvPr/>
          </p:nvPicPr>
          <p:blipFill rotWithShape="1">
            <a:blip r:embed="rId8">
              <a:alphaModFix/>
            </a:blip>
            <a:srcRect/>
            <a:stretch/>
          </p:blipFill>
          <p:spPr>
            <a:xfrm>
              <a:off x="987768" y="6002540"/>
              <a:ext cx="725765" cy="631734"/>
            </a:xfrm>
            <a:prstGeom prst="rect">
              <a:avLst/>
            </a:prstGeom>
            <a:noFill/>
            <a:ln>
              <a:noFill/>
            </a:ln>
          </p:spPr>
        </p:pic>
      </p:grpSp>
      <p:sp>
        <p:nvSpPr>
          <p:cNvPr id="1463" name="Google Shape;1463;p37"/>
          <p:cNvSpPr txBox="1">
            <a:spLocks noGrp="1"/>
          </p:cNvSpPr>
          <p:nvPr>
            <p:ph type="title"/>
          </p:nvPr>
        </p:nvSpPr>
        <p:spPr>
          <a:xfrm>
            <a:off x="1436300" y="697768"/>
            <a:ext cx="3504000" cy="7874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b="1">
                <a:solidFill>
                  <a:srgbClr val="FFFFFF"/>
                </a:solidFill>
                <a:latin typeface="Helvetica Neue"/>
                <a:ea typeface="Helvetica Neue"/>
                <a:cs typeface="Helvetica Neue"/>
                <a:sym typeface="Helvetica Neue"/>
              </a:rPr>
              <a:t>Conclusion</a:t>
            </a:r>
            <a:endParaRPr/>
          </a:p>
        </p:txBody>
      </p:sp>
      <p:grpSp>
        <p:nvGrpSpPr>
          <p:cNvPr id="1464" name="Google Shape;1464;p37"/>
          <p:cNvGrpSpPr/>
          <p:nvPr/>
        </p:nvGrpSpPr>
        <p:grpSpPr>
          <a:xfrm>
            <a:off x="5871447" y="790279"/>
            <a:ext cx="5048250" cy="5048250"/>
            <a:chOff x="5871447" y="790279"/>
            <a:chExt cx="5048250" cy="5048250"/>
          </a:xfrm>
        </p:grpSpPr>
        <p:sp>
          <p:nvSpPr>
            <p:cNvPr id="1465" name="Google Shape;1465;p37"/>
            <p:cNvSpPr/>
            <p:nvPr/>
          </p:nvSpPr>
          <p:spPr>
            <a:xfrm>
              <a:off x="5871447" y="790279"/>
              <a:ext cx="5048250" cy="5048250"/>
            </a:xfrm>
            <a:custGeom>
              <a:avLst/>
              <a:gdLst/>
              <a:ahLst/>
              <a:cxnLst/>
              <a:rect l="l" t="t" r="r" b="b"/>
              <a:pathLst>
                <a:path w="5048250" h="5048250" extrusionOk="0">
                  <a:moveTo>
                    <a:pt x="2524099" y="5048199"/>
                  </a:moveTo>
                  <a:lnTo>
                    <a:pt x="2572620" y="5047742"/>
                  </a:lnTo>
                  <a:lnTo>
                    <a:pt x="2620918" y="5046376"/>
                  </a:lnTo>
                  <a:lnTo>
                    <a:pt x="2668985" y="5044110"/>
                  </a:lnTo>
                  <a:lnTo>
                    <a:pt x="2716814" y="5040952"/>
                  </a:lnTo>
                  <a:lnTo>
                    <a:pt x="2764397" y="5036909"/>
                  </a:lnTo>
                  <a:lnTo>
                    <a:pt x="2811724" y="5031991"/>
                  </a:lnTo>
                  <a:lnTo>
                    <a:pt x="2858788" y="5026204"/>
                  </a:lnTo>
                  <a:lnTo>
                    <a:pt x="2905581" y="5019559"/>
                  </a:lnTo>
                  <a:lnTo>
                    <a:pt x="2952094" y="5012061"/>
                  </a:lnTo>
                  <a:lnTo>
                    <a:pt x="2998320" y="5003721"/>
                  </a:lnTo>
                  <a:lnTo>
                    <a:pt x="3044249" y="4994545"/>
                  </a:lnTo>
                  <a:lnTo>
                    <a:pt x="3089875" y="4984543"/>
                  </a:lnTo>
                  <a:lnTo>
                    <a:pt x="3135189" y="4973722"/>
                  </a:lnTo>
                  <a:lnTo>
                    <a:pt x="3180182" y="4962090"/>
                  </a:lnTo>
                  <a:lnTo>
                    <a:pt x="3224847" y="4949656"/>
                  </a:lnTo>
                  <a:lnTo>
                    <a:pt x="3269175" y="4936427"/>
                  </a:lnTo>
                  <a:lnTo>
                    <a:pt x="3313158" y="4922413"/>
                  </a:lnTo>
                  <a:lnTo>
                    <a:pt x="3356788" y="4907621"/>
                  </a:lnTo>
                  <a:lnTo>
                    <a:pt x="3400057" y="4892058"/>
                  </a:lnTo>
                  <a:lnTo>
                    <a:pt x="3442956" y="4875735"/>
                  </a:lnTo>
                  <a:lnTo>
                    <a:pt x="3485478" y="4858658"/>
                  </a:lnTo>
                  <a:lnTo>
                    <a:pt x="3527615" y="4840836"/>
                  </a:lnTo>
                  <a:lnTo>
                    <a:pt x="3569357" y="4822276"/>
                  </a:lnTo>
                  <a:lnTo>
                    <a:pt x="3610698" y="4802988"/>
                  </a:lnTo>
                  <a:lnTo>
                    <a:pt x="3651628" y="4782979"/>
                  </a:lnTo>
                  <a:lnTo>
                    <a:pt x="3692140" y="4762258"/>
                  </a:lnTo>
                  <a:lnTo>
                    <a:pt x="3732225" y="4740832"/>
                  </a:lnTo>
                  <a:lnTo>
                    <a:pt x="3771875" y="4718711"/>
                  </a:lnTo>
                  <a:lnTo>
                    <a:pt x="3811083" y="4695901"/>
                  </a:lnTo>
                  <a:lnTo>
                    <a:pt x="3849839" y="4672411"/>
                  </a:lnTo>
                  <a:lnTo>
                    <a:pt x="3888137" y="4648250"/>
                  </a:lnTo>
                  <a:lnTo>
                    <a:pt x="3925967" y="4623425"/>
                  </a:lnTo>
                  <a:lnTo>
                    <a:pt x="3963321" y="4597945"/>
                  </a:lnTo>
                  <a:lnTo>
                    <a:pt x="4000191" y="4571817"/>
                  </a:lnTo>
                  <a:lnTo>
                    <a:pt x="4036570" y="4545051"/>
                  </a:lnTo>
                  <a:lnTo>
                    <a:pt x="4072449" y="4517654"/>
                  </a:lnTo>
                  <a:lnTo>
                    <a:pt x="4107819" y="4489634"/>
                  </a:lnTo>
                  <a:lnTo>
                    <a:pt x="4142673" y="4460999"/>
                  </a:lnTo>
                  <a:lnTo>
                    <a:pt x="4177002" y="4431759"/>
                  </a:lnTo>
                  <a:lnTo>
                    <a:pt x="4210798" y="4401920"/>
                  </a:lnTo>
                  <a:lnTo>
                    <a:pt x="4244054" y="4371491"/>
                  </a:lnTo>
                  <a:lnTo>
                    <a:pt x="4276760" y="4340481"/>
                  </a:lnTo>
                  <a:lnTo>
                    <a:pt x="4308909" y="4308897"/>
                  </a:lnTo>
                  <a:lnTo>
                    <a:pt x="4340493" y="4276747"/>
                  </a:lnTo>
                  <a:lnTo>
                    <a:pt x="4371503" y="4244040"/>
                  </a:lnTo>
                  <a:lnTo>
                    <a:pt x="4401931" y="4210784"/>
                  </a:lnTo>
                  <a:lnTo>
                    <a:pt x="4431770" y="4176987"/>
                  </a:lnTo>
                  <a:lnTo>
                    <a:pt x="4461010" y="4142658"/>
                  </a:lnTo>
                  <a:lnTo>
                    <a:pt x="4489644" y="4107803"/>
                  </a:lnTo>
                  <a:lnTo>
                    <a:pt x="4517663" y="4072433"/>
                  </a:lnTo>
                  <a:lnTo>
                    <a:pt x="4545060" y="4036554"/>
                  </a:lnTo>
                  <a:lnTo>
                    <a:pt x="4571826" y="4000175"/>
                  </a:lnTo>
                  <a:lnTo>
                    <a:pt x="4597953" y="3963304"/>
                  </a:lnTo>
                  <a:lnTo>
                    <a:pt x="4623433" y="3925949"/>
                  </a:lnTo>
                  <a:lnTo>
                    <a:pt x="4648257" y="3888119"/>
                  </a:lnTo>
                  <a:lnTo>
                    <a:pt x="4672418" y="3849821"/>
                  </a:lnTo>
                  <a:lnTo>
                    <a:pt x="4695907" y="3811064"/>
                  </a:lnTo>
                  <a:lnTo>
                    <a:pt x="4718717" y="3771856"/>
                  </a:lnTo>
                  <a:lnTo>
                    <a:pt x="4740838" y="3732205"/>
                  </a:lnTo>
                  <a:lnTo>
                    <a:pt x="4762264" y="3692120"/>
                  </a:lnTo>
                  <a:lnTo>
                    <a:pt x="4782985" y="3651608"/>
                  </a:lnTo>
                  <a:lnTo>
                    <a:pt x="4802993" y="3610677"/>
                  </a:lnTo>
                  <a:lnTo>
                    <a:pt x="4822281" y="3569336"/>
                  </a:lnTo>
                  <a:lnTo>
                    <a:pt x="4840840" y="3527593"/>
                  </a:lnTo>
                  <a:lnTo>
                    <a:pt x="4858662" y="3485457"/>
                  </a:lnTo>
                  <a:lnTo>
                    <a:pt x="4875738" y="3442934"/>
                  </a:lnTo>
                  <a:lnTo>
                    <a:pt x="4892062" y="3400035"/>
                  </a:lnTo>
                  <a:lnTo>
                    <a:pt x="4907623" y="3356765"/>
                  </a:lnTo>
                  <a:lnTo>
                    <a:pt x="4922415" y="3313135"/>
                  </a:lnTo>
                  <a:lnTo>
                    <a:pt x="4936430" y="3269152"/>
                  </a:lnTo>
                  <a:lnTo>
                    <a:pt x="4949658" y="3224823"/>
                  </a:lnTo>
                  <a:lnTo>
                    <a:pt x="4962092" y="3180158"/>
                  </a:lnTo>
                  <a:lnTo>
                    <a:pt x="4973723" y="3135165"/>
                  </a:lnTo>
                  <a:lnTo>
                    <a:pt x="4984544" y="3089851"/>
                  </a:lnTo>
                  <a:lnTo>
                    <a:pt x="4994547" y="3044225"/>
                  </a:lnTo>
                  <a:lnTo>
                    <a:pt x="5003722" y="2998295"/>
                  </a:lnTo>
                  <a:lnTo>
                    <a:pt x="5012062" y="2952069"/>
                  </a:lnTo>
                  <a:lnTo>
                    <a:pt x="5019559" y="2905556"/>
                  </a:lnTo>
                  <a:lnTo>
                    <a:pt x="5026205" y="2858763"/>
                  </a:lnTo>
                  <a:lnTo>
                    <a:pt x="5031991" y="2811699"/>
                  </a:lnTo>
                  <a:lnTo>
                    <a:pt x="5036909" y="2764372"/>
                  </a:lnTo>
                  <a:lnTo>
                    <a:pt x="5040952" y="2716789"/>
                  </a:lnTo>
                  <a:lnTo>
                    <a:pt x="5044110" y="2668960"/>
                  </a:lnTo>
                  <a:lnTo>
                    <a:pt x="5046376" y="2620892"/>
                  </a:lnTo>
                  <a:lnTo>
                    <a:pt x="5047742" y="2572594"/>
                  </a:lnTo>
                  <a:lnTo>
                    <a:pt x="5048199" y="2524074"/>
                  </a:lnTo>
                  <a:lnTo>
                    <a:pt x="5047742" y="2475553"/>
                  </a:lnTo>
                  <a:lnTo>
                    <a:pt x="5046376" y="2427255"/>
                  </a:lnTo>
                  <a:lnTo>
                    <a:pt x="5044110" y="2379187"/>
                  </a:lnTo>
                  <a:lnTo>
                    <a:pt x="5040952" y="2331359"/>
                  </a:lnTo>
                  <a:lnTo>
                    <a:pt x="5036909" y="2283776"/>
                  </a:lnTo>
                  <a:lnTo>
                    <a:pt x="5031991" y="2236449"/>
                  </a:lnTo>
                  <a:lnTo>
                    <a:pt x="5026205" y="2189385"/>
                  </a:lnTo>
                  <a:lnTo>
                    <a:pt x="5019559" y="2142593"/>
                  </a:lnTo>
                  <a:lnTo>
                    <a:pt x="5012062" y="2096080"/>
                  </a:lnTo>
                  <a:lnTo>
                    <a:pt x="5003722" y="2049854"/>
                  </a:lnTo>
                  <a:lnTo>
                    <a:pt x="4994547" y="2003925"/>
                  </a:lnTo>
                  <a:lnTo>
                    <a:pt x="4984544" y="1958299"/>
                  </a:lnTo>
                  <a:lnTo>
                    <a:pt x="4973723" y="1912986"/>
                  </a:lnTo>
                  <a:lnTo>
                    <a:pt x="4962092" y="1867993"/>
                  </a:lnTo>
                  <a:lnTo>
                    <a:pt x="4949658" y="1823328"/>
                  </a:lnTo>
                  <a:lnTo>
                    <a:pt x="4936430" y="1779001"/>
                  </a:lnTo>
                  <a:lnTo>
                    <a:pt x="4922415" y="1735018"/>
                  </a:lnTo>
                  <a:lnTo>
                    <a:pt x="4907623" y="1691388"/>
                  </a:lnTo>
                  <a:lnTo>
                    <a:pt x="4892062" y="1648119"/>
                  </a:lnTo>
                  <a:lnTo>
                    <a:pt x="4875738" y="1605220"/>
                  </a:lnTo>
                  <a:lnTo>
                    <a:pt x="4858662" y="1562698"/>
                  </a:lnTo>
                  <a:lnTo>
                    <a:pt x="4840840" y="1520562"/>
                  </a:lnTo>
                  <a:lnTo>
                    <a:pt x="4822281" y="1478820"/>
                  </a:lnTo>
                  <a:lnTo>
                    <a:pt x="4802993" y="1437480"/>
                  </a:lnTo>
                  <a:lnTo>
                    <a:pt x="4782985" y="1396550"/>
                  </a:lnTo>
                  <a:lnTo>
                    <a:pt x="4762264" y="1356039"/>
                  </a:lnTo>
                  <a:lnTo>
                    <a:pt x="4740838" y="1315954"/>
                  </a:lnTo>
                  <a:lnTo>
                    <a:pt x="4718717" y="1276304"/>
                  </a:lnTo>
                  <a:lnTo>
                    <a:pt x="4695907" y="1237097"/>
                  </a:lnTo>
                  <a:lnTo>
                    <a:pt x="4672418" y="1198341"/>
                  </a:lnTo>
                  <a:lnTo>
                    <a:pt x="4648257" y="1160044"/>
                  </a:lnTo>
                  <a:lnTo>
                    <a:pt x="4623433" y="1122214"/>
                  </a:lnTo>
                  <a:lnTo>
                    <a:pt x="4597953" y="1084860"/>
                  </a:lnTo>
                  <a:lnTo>
                    <a:pt x="4571826" y="1047990"/>
                  </a:lnTo>
                  <a:lnTo>
                    <a:pt x="4545060" y="1011612"/>
                  </a:lnTo>
                  <a:lnTo>
                    <a:pt x="4517663" y="975734"/>
                  </a:lnTo>
                  <a:lnTo>
                    <a:pt x="4489644" y="940364"/>
                  </a:lnTo>
                  <a:lnTo>
                    <a:pt x="4461010" y="905511"/>
                  </a:lnTo>
                  <a:lnTo>
                    <a:pt x="4431770" y="871182"/>
                  </a:lnTo>
                  <a:lnTo>
                    <a:pt x="4401931" y="837386"/>
                  </a:lnTo>
                  <a:lnTo>
                    <a:pt x="4371503" y="804131"/>
                  </a:lnTo>
                  <a:lnTo>
                    <a:pt x="4340493" y="771425"/>
                  </a:lnTo>
                  <a:lnTo>
                    <a:pt x="4308909" y="739276"/>
                  </a:lnTo>
                  <a:lnTo>
                    <a:pt x="4276760" y="707693"/>
                  </a:lnTo>
                  <a:lnTo>
                    <a:pt x="4244054" y="676683"/>
                  </a:lnTo>
                  <a:lnTo>
                    <a:pt x="4210798" y="646255"/>
                  </a:lnTo>
                  <a:lnTo>
                    <a:pt x="4177002" y="616417"/>
                  </a:lnTo>
                  <a:lnTo>
                    <a:pt x="4142673" y="587178"/>
                  </a:lnTo>
                  <a:lnTo>
                    <a:pt x="4107819" y="558544"/>
                  </a:lnTo>
                  <a:lnTo>
                    <a:pt x="4072449" y="530525"/>
                  </a:lnTo>
                  <a:lnTo>
                    <a:pt x="4036570" y="503129"/>
                  </a:lnTo>
                  <a:lnTo>
                    <a:pt x="4000191" y="476364"/>
                  </a:lnTo>
                  <a:lnTo>
                    <a:pt x="3963321" y="450237"/>
                  </a:lnTo>
                  <a:lnTo>
                    <a:pt x="3925967" y="424758"/>
                  </a:lnTo>
                  <a:lnTo>
                    <a:pt x="3888137" y="399934"/>
                  </a:lnTo>
                  <a:lnTo>
                    <a:pt x="3849839" y="375773"/>
                  </a:lnTo>
                  <a:lnTo>
                    <a:pt x="3811083" y="352284"/>
                  </a:lnTo>
                  <a:lnTo>
                    <a:pt x="3771875" y="329475"/>
                  </a:lnTo>
                  <a:lnTo>
                    <a:pt x="3732225" y="307354"/>
                  </a:lnTo>
                  <a:lnTo>
                    <a:pt x="3692140" y="285929"/>
                  </a:lnTo>
                  <a:lnTo>
                    <a:pt x="3651628" y="265208"/>
                  </a:lnTo>
                  <a:lnTo>
                    <a:pt x="3610698" y="245200"/>
                  </a:lnTo>
                  <a:lnTo>
                    <a:pt x="3569357" y="225913"/>
                  </a:lnTo>
                  <a:lnTo>
                    <a:pt x="3527615" y="207354"/>
                  </a:lnTo>
                  <a:lnTo>
                    <a:pt x="3485478" y="189533"/>
                  </a:lnTo>
                  <a:lnTo>
                    <a:pt x="3442956" y="172456"/>
                  </a:lnTo>
                  <a:lnTo>
                    <a:pt x="3400057" y="156133"/>
                  </a:lnTo>
                  <a:lnTo>
                    <a:pt x="3356788" y="140572"/>
                  </a:lnTo>
                  <a:lnTo>
                    <a:pt x="3313158" y="125780"/>
                  </a:lnTo>
                  <a:lnTo>
                    <a:pt x="3269175" y="111766"/>
                  </a:lnTo>
                  <a:lnTo>
                    <a:pt x="3224847" y="98538"/>
                  </a:lnTo>
                  <a:lnTo>
                    <a:pt x="3180182" y="86105"/>
                  </a:lnTo>
                  <a:lnTo>
                    <a:pt x="3135189" y="74473"/>
                  </a:lnTo>
                  <a:lnTo>
                    <a:pt x="3089875" y="63653"/>
                  </a:lnTo>
                  <a:lnTo>
                    <a:pt x="3044249" y="53651"/>
                  </a:lnTo>
                  <a:lnTo>
                    <a:pt x="2998320" y="44475"/>
                  </a:lnTo>
                  <a:lnTo>
                    <a:pt x="2952094" y="36135"/>
                  </a:lnTo>
                  <a:lnTo>
                    <a:pt x="2905581" y="28638"/>
                  </a:lnTo>
                  <a:lnTo>
                    <a:pt x="2858788" y="21993"/>
                  </a:lnTo>
                  <a:lnTo>
                    <a:pt x="2811724" y="16207"/>
                  </a:lnTo>
                  <a:lnTo>
                    <a:pt x="2764397" y="11289"/>
                  </a:lnTo>
                  <a:lnTo>
                    <a:pt x="2716814" y="7246"/>
                  </a:lnTo>
                  <a:lnTo>
                    <a:pt x="2668985" y="4088"/>
                  </a:lnTo>
                  <a:lnTo>
                    <a:pt x="2620918" y="1822"/>
                  </a:lnTo>
                  <a:lnTo>
                    <a:pt x="2572620" y="457"/>
                  </a:lnTo>
                  <a:lnTo>
                    <a:pt x="2524099" y="0"/>
                  </a:lnTo>
                  <a:lnTo>
                    <a:pt x="2475579" y="457"/>
                  </a:lnTo>
                  <a:lnTo>
                    <a:pt x="2427280" y="1822"/>
                  </a:lnTo>
                  <a:lnTo>
                    <a:pt x="2379213" y="4088"/>
                  </a:lnTo>
                  <a:lnTo>
                    <a:pt x="2331384" y="7246"/>
                  </a:lnTo>
                  <a:lnTo>
                    <a:pt x="2283802" y="11289"/>
                  </a:lnTo>
                  <a:lnTo>
                    <a:pt x="2236474" y="16207"/>
                  </a:lnTo>
                  <a:lnTo>
                    <a:pt x="2189410" y="21993"/>
                  </a:lnTo>
                  <a:lnTo>
                    <a:pt x="2142617" y="28638"/>
                  </a:lnTo>
                  <a:lnTo>
                    <a:pt x="2096104" y="36135"/>
                  </a:lnTo>
                  <a:lnTo>
                    <a:pt x="2049879" y="44475"/>
                  </a:lnTo>
                  <a:lnTo>
                    <a:pt x="2003949" y="53651"/>
                  </a:lnTo>
                  <a:lnTo>
                    <a:pt x="1958323" y="63653"/>
                  </a:lnTo>
                  <a:lnTo>
                    <a:pt x="1913010" y="74473"/>
                  </a:lnTo>
                  <a:lnTo>
                    <a:pt x="1868016" y="86105"/>
                  </a:lnTo>
                  <a:lnTo>
                    <a:pt x="1823352" y="98538"/>
                  </a:lnTo>
                  <a:lnTo>
                    <a:pt x="1779024" y="111766"/>
                  </a:lnTo>
                  <a:lnTo>
                    <a:pt x="1735040" y="125780"/>
                  </a:lnTo>
                  <a:lnTo>
                    <a:pt x="1691410" y="140572"/>
                  </a:lnTo>
                  <a:lnTo>
                    <a:pt x="1648141" y="156133"/>
                  </a:lnTo>
                  <a:lnTo>
                    <a:pt x="1605242" y="172456"/>
                  </a:lnTo>
                  <a:lnTo>
                    <a:pt x="1562720" y="189533"/>
                  </a:lnTo>
                  <a:lnTo>
                    <a:pt x="1520583" y="207354"/>
                  </a:lnTo>
                  <a:lnTo>
                    <a:pt x="1478841" y="225913"/>
                  </a:lnTo>
                  <a:lnTo>
                    <a:pt x="1437501" y="245200"/>
                  </a:lnTo>
                  <a:lnTo>
                    <a:pt x="1396570" y="265208"/>
                  </a:lnTo>
                  <a:lnTo>
                    <a:pt x="1356059" y="285929"/>
                  </a:lnTo>
                  <a:lnTo>
                    <a:pt x="1315973" y="307354"/>
                  </a:lnTo>
                  <a:lnTo>
                    <a:pt x="1276323" y="329475"/>
                  </a:lnTo>
                  <a:lnTo>
                    <a:pt x="1237115" y="352284"/>
                  </a:lnTo>
                  <a:lnTo>
                    <a:pt x="1198359" y="375773"/>
                  </a:lnTo>
                  <a:lnTo>
                    <a:pt x="1160062" y="399934"/>
                  </a:lnTo>
                  <a:lnTo>
                    <a:pt x="1122232" y="424758"/>
                  </a:lnTo>
                  <a:lnTo>
                    <a:pt x="1084877" y="450237"/>
                  </a:lnTo>
                  <a:lnTo>
                    <a:pt x="1048007" y="476364"/>
                  </a:lnTo>
                  <a:lnTo>
                    <a:pt x="1011628" y="503129"/>
                  </a:lnTo>
                  <a:lnTo>
                    <a:pt x="975750" y="530525"/>
                  </a:lnTo>
                  <a:lnTo>
                    <a:pt x="940379" y="558544"/>
                  </a:lnTo>
                  <a:lnTo>
                    <a:pt x="905526" y="587178"/>
                  </a:lnTo>
                  <a:lnTo>
                    <a:pt x="871196" y="616417"/>
                  </a:lnTo>
                  <a:lnTo>
                    <a:pt x="837400" y="646255"/>
                  </a:lnTo>
                  <a:lnTo>
                    <a:pt x="804144" y="676683"/>
                  </a:lnTo>
                  <a:lnTo>
                    <a:pt x="771438" y="707693"/>
                  </a:lnTo>
                  <a:lnTo>
                    <a:pt x="739289" y="739276"/>
                  </a:lnTo>
                  <a:lnTo>
                    <a:pt x="707705" y="771425"/>
                  </a:lnTo>
                  <a:lnTo>
                    <a:pt x="676695" y="804131"/>
                  </a:lnTo>
                  <a:lnTo>
                    <a:pt x="646267" y="837386"/>
                  </a:lnTo>
                  <a:lnTo>
                    <a:pt x="616428" y="871182"/>
                  </a:lnTo>
                  <a:lnTo>
                    <a:pt x="587188" y="905511"/>
                  </a:lnTo>
                  <a:lnTo>
                    <a:pt x="558554" y="940364"/>
                  </a:lnTo>
                  <a:lnTo>
                    <a:pt x="530535" y="975734"/>
                  </a:lnTo>
                  <a:lnTo>
                    <a:pt x="503138" y="1011612"/>
                  </a:lnTo>
                  <a:lnTo>
                    <a:pt x="476372" y="1047990"/>
                  </a:lnTo>
                  <a:lnTo>
                    <a:pt x="450245" y="1084860"/>
                  </a:lnTo>
                  <a:lnTo>
                    <a:pt x="424766" y="1122214"/>
                  </a:lnTo>
                  <a:lnTo>
                    <a:pt x="399941" y="1160044"/>
                  </a:lnTo>
                  <a:lnTo>
                    <a:pt x="375780" y="1198341"/>
                  </a:lnTo>
                  <a:lnTo>
                    <a:pt x="352291" y="1237097"/>
                  </a:lnTo>
                  <a:lnTo>
                    <a:pt x="329481" y="1276304"/>
                  </a:lnTo>
                  <a:lnTo>
                    <a:pt x="307360" y="1315954"/>
                  </a:lnTo>
                  <a:lnTo>
                    <a:pt x="285934" y="1356039"/>
                  </a:lnTo>
                  <a:lnTo>
                    <a:pt x="265214" y="1396550"/>
                  </a:lnTo>
                  <a:lnTo>
                    <a:pt x="245205" y="1437480"/>
                  </a:lnTo>
                  <a:lnTo>
                    <a:pt x="225917" y="1478820"/>
                  </a:lnTo>
                  <a:lnTo>
                    <a:pt x="207358" y="1520562"/>
                  </a:lnTo>
                  <a:lnTo>
                    <a:pt x="189537" y="1562698"/>
                  </a:lnTo>
                  <a:lnTo>
                    <a:pt x="172460" y="1605220"/>
                  </a:lnTo>
                  <a:lnTo>
                    <a:pt x="156137" y="1648119"/>
                  </a:lnTo>
                  <a:lnTo>
                    <a:pt x="140575" y="1691388"/>
                  </a:lnTo>
                  <a:lnTo>
                    <a:pt x="125783" y="1735018"/>
                  </a:lnTo>
                  <a:lnTo>
                    <a:pt x="111769" y="1779001"/>
                  </a:lnTo>
                  <a:lnTo>
                    <a:pt x="98540" y="1823328"/>
                  </a:lnTo>
                  <a:lnTo>
                    <a:pt x="86106" y="1867993"/>
                  </a:lnTo>
                  <a:lnTo>
                    <a:pt x="74475" y="1912986"/>
                  </a:lnTo>
                  <a:lnTo>
                    <a:pt x="63654" y="1958299"/>
                  </a:lnTo>
                  <a:lnTo>
                    <a:pt x="53652" y="2003925"/>
                  </a:lnTo>
                  <a:lnTo>
                    <a:pt x="44476" y="2049854"/>
                  </a:lnTo>
                  <a:lnTo>
                    <a:pt x="36136" y="2096080"/>
                  </a:lnTo>
                  <a:lnTo>
                    <a:pt x="28639" y="2142593"/>
                  </a:lnTo>
                  <a:lnTo>
                    <a:pt x="21993" y="2189385"/>
                  </a:lnTo>
                  <a:lnTo>
                    <a:pt x="16207" y="2236449"/>
                  </a:lnTo>
                  <a:lnTo>
                    <a:pt x="11289" y="2283776"/>
                  </a:lnTo>
                  <a:lnTo>
                    <a:pt x="7247" y="2331359"/>
                  </a:lnTo>
                  <a:lnTo>
                    <a:pt x="4088" y="2379187"/>
                  </a:lnTo>
                  <a:lnTo>
                    <a:pt x="1822" y="2427255"/>
                  </a:lnTo>
                  <a:lnTo>
                    <a:pt x="457" y="2475553"/>
                  </a:lnTo>
                  <a:lnTo>
                    <a:pt x="0" y="2524074"/>
                  </a:lnTo>
                  <a:lnTo>
                    <a:pt x="457" y="2572594"/>
                  </a:lnTo>
                  <a:lnTo>
                    <a:pt x="1822" y="2620892"/>
                  </a:lnTo>
                  <a:lnTo>
                    <a:pt x="4088" y="2668960"/>
                  </a:lnTo>
                  <a:lnTo>
                    <a:pt x="7247" y="2716789"/>
                  </a:lnTo>
                  <a:lnTo>
                    <a:pt x="11289" y="2764372"/>
                  </a:lnTo>
                  <a:lnTo>
                    <a:pt x="16207" y="2811699"/>
                  </a:lnTo>
                  <a:lnTo>
                    <a:pt x="21993" y="2858763"/>
                  </a:lnTo>
                  <a:lnTo>
                    <a:pt x="28639" y="2905556"/>
                  </a:lnTo>
                  <a:lnTo>
                    <a:pt x="36136" y="2952069"/>
                  </a:lnTo>
                  <a:lnTo>
                    <a:pt x="44476" y="2998295"/>
                  </a:lnTo>
                  <a:lnTo>
                    <a:pt x="53652" y="3044225"/>
                  </a:lnTo>
                  <a:lnTo>
                    <a:pt x="63654" y="3089851"/>
                  </a:lnTo>
                  <a:lnTo>
                    <a:pt x="74475" y="3135165"/>
                  </a:lnTo>
                  <a:lnTo>
                    <a:pt x="86106" y="3180158"/>
                  </a:lnTo>
                  <a:lnTo>
                    <a:pt x="98540" y="3224823"/>
                  </a:lnTo>
                  <a:lnTo>
                    <a:pt x="111769" y="3269152"/>
                  </a:lnTo>
                  <a:lnTo>
                    <a:pt x="125783" y="3313135"/>
                  </a:lnTo>
                  <a:lnTo>
                    <a:pt x="140575" y="3356765"/>
                  </a:lnTo>
                  <a:lnTo>
                    <a:pt x="156137" y="3400035"/>
                  </a:lnTo>
                  <a:lnTo>
                    <a:pt x="172460" y="3442934"/>
                  </a:lnTo>
                  <a:lnTo>
                    <a:pt x="189537" y="3485457"/>
                  </a:lnTo>
                  <a:lnTo>
                    <a:pt x="207358" y="3527593"/>
                  </a:lnTo>
                  <a:lnTo>
                    <a:pt x="225917" y="3569336"/>
                  </a:lnTo>
                  <a:lnTo>
                    <a:pt x="245205" y="3610677"/>
                  </a:lnTo>
                  <a:lnTo>
                    <a:pt x="265214" y="3651608"/>
                  </a:lnTo>
                  <a:lnTo>
                    <a:pt x="285934" y="3692120"/>
                  </a:lnTo>
                  <a:lnTo>
                    <a:pt x="307360" y="3732205"/>
                  </a:lnTo>
                  <a:lnTo>
                    <a:pt x="329481" y="3771856"/>
                  </a:lnTo>
                  <a:lnTo>
                    <a:pt x="352291" y="3811064"/>
                  </a:lnTo>
                  <a:lnTo>
                    <a:pt x="375780" y="3849821"/>
                  </a:lnTo>
                  <a:lnTo>
                    <a:pt x="399941" y="3888119"/>
                  </a:lnTo>
                  <a:lnTo>
                    <a:pt x="424766" y="3925949"/>
                  </a:lnTo>
                  <a:lnTo>
                    <a:pt x="450245" y="3963304"/>
                  </a:lnTo>
                  <a:lnTo>
                    <a:pt x="476372" y="4000175"/>
                  </a:lnTo>
                  <a:lnTo>
                    <a:pt x="503138" y="4036554"/>
                  </a:lnTo>
                  <a:lnTo>
                    <a:pt x="530535" y="4072433"/>
                  </a:lnTo>
                  <a:lnTo>
                    <a:pt x="558554" y="4107803"/>
                  </a:lnTo>
                  <a:lnTo>
                    <a:pt x="587188" y="4142658"/>
                  </a:lnTo>
                  <a:lnTo>
                    <a:pt x="616428" y="4176987"/>
                  </a:lnTo>
                  <a:lnTo>
                    <a:pt x="646267" y="4210784"/>
                  </a:lnTo>
                  <a:lnTo>
                    <a:pt x="676695" y="4244040"/>
                  </a:lnTo>
                  <a:lnTo>
                    <a:pt x="707705" y="4276747"/>
                  </a:lnTo>
                  <a:lnTo>
                    <a:pt x="739289" y="4308897"/>
                  </a:lnTo>
                  <a:lnTo>
                    <a:pt x="771438" y="4340481"/>
                  </a:lnTo>
                  <a:lnTo>
                    <a:pt x="804144" y="4371491"/>
                  </a:lnTo>
                  <a:lnTo>
                    <a:pt x="837400" y="4401920"/>
                  </a:lnTo>
                  <a:lnTo>
                    <a:pt x="871196" y="4431759"/>
                  </a:lnTo>
                  <a:lnTo>
                    <a:pt x="905526" y="4460999"/>
                  </a:lnTo>
                  <a:lnTo>
                    <a:pt x="940379" y="4489634"/>
                  </a:lnTo>
                  <a:lnTo>
                    <a:pt x="975750" y="4517654"/>
                  </a:lnTo>
                  <a:lnTo>
                    <a:pt x="1011628" y="4545051"/>
                  </a:lnTo>
                  <a:lnTo>
                    <a:pt x="1048007" y="4571817"/>
                  </a:lnTo>
                  <a:lnTo>
                    <a:pt x="1084877" y="4597945"/>
                  </a:lnTo>
                  <a:lnTo>
                    <a:pt x="1122232" y="4623425"/>
                  </a:lnTo>
                  <a:lnTo>
                    <a:pt x="1160062" y="4648250"/>
                  </a:lnTo>
                  <a:lnTo>
                    <a:pt x="1198359" y="4672411"/>
                  </a:lnTo>
                  <a:lnTo>
                    <a:pt x="1237115" y="4695901"/>
                  </a:lnTo>
                  <a:lnTo>
                    <a:pt x="1276323" y="4718711"/>
                  </a:lnTo>
                  <a:lnTo>
                    <a:pt x="1315973" y="4740832"/>
                  </a:lnTo>
                  <a:lnTo>
                    <a:pt x="1356059" y="4762258"/>
                  </a:lnTo>
                  <a:lnTo>
                    <a:pt x="1396570" y="4782979"/>
                  </a:lnTo>
                  <a:lnTo>
                    <a:pt x="1437501" y="4802988"/>
                  </a:lnTo>
                  <a:lnTo>
                    <a:pt x="1478841" y="4822276"/>
                  </a:lnTo>
                  <a:lnTo>
                    <a:pt x="1520583" y="4840836"/>
                  </a:lnTo>
                  <a:lnTo>
                    <a:pt x="1562720" y="4858658"/>
                  </a:lnTo>
                  <a:lnTo>
                    <a:pt x="1605242" y="4875735"/>
                  </a:lnTo>
                  <a:lnTo>
                    <a:pt x="1648141" y="4892058"/>
                  </a:lnTo>
                  <a:lnTo>
                    <a:pt x="1691410" y="4907621"/>
                  </a:lnTo>
                  <a:lnTo>
                    <a:pt x="1735040" y="4922413"/>
                  </a:lnTo>
                  <a:lnTo>
                    <a:pt x="1779024" y="4936427"/>
                  </a:lnTo>
                  <a:lnTo>
                    <a:pt x="1823352" y="4949656"/>
                  </a:lnTo>
                  <a:lnTo>
                    <a:pt x="1868016" y="4962090"/>
                  </a:lnTo>
                  <a:lnTo>
                    <a:pt x="1913010" y="4973722"/>
                  </a:lnTo>
                  <a:lnTo>
                    <a:pt x="1958323" y="4984543"/>
                  </a:lnTo>
                  <a:lnTo>
                    <a:pt x="2003949" y="4994545"/>
                  </a:lnTo>
                  <a:lnTo>
                    <a:pt x="2049879" y="5003721"/>
                  </a:lnTo>
                  <a:lnTo>
                    <a:pt x="2096104" y="5012061"/>
                  </a:lnTo>
                  <a:lnTo>
                    <a:pt x="2142617" y="5019559"/>
                  </a:lnTo>
                  <a:lnTo>
                    <a:pt x="2189410" y="5026204"/>
                  </a:lnTo>
                  <a:lnTo>
                    <a:pt x="2236474" y="5031991"/>
                  </a:lnTo>
                  <a:lnTo>
                    <a:pt x="2283802" y="5036909"/>
                  </a:lnTo>
                  <a:lnTo>
                    <a:pt x="2331384" y="5040952"/>
                  </a:lnTo>
                  <a:lnTo>
                    <a:pt x="2379213" y="5044110"/>
                  </a:lnTo>
                  <a:lnTo>
                    <a:pt x="2427280" y="5046376"/>
                  </a:lnTo>
                  <a:lnTo>
                    <a:pt x="2475579" y="5047742"/>
                  </a:lnTo>
                  <a:lnTo>
                    <a:pt x="2524099" y="5048199"/>
                  </a:lnTo>
                  <a:close/>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66" name="Google Shape;1466;p37"/>
            <p:cNvSpPr/>
            <p:nvPr/>
          </p:nvSpPr>
          <p:spPr>
            <a:xfrm>
              <a:off x="6577790" y="1506344"/>
              <a:ext cx="3616325" cy="3616325"/>
            </a:xfrm>
            <a:custGeom>
              <a:avLst/>
              <a:gdLst/>
              <a:ahLst/>
              <a:cxnLst/>
              <a:rect l="l" t="t" r="r" b="b"/>
              <a:pathLst>
                <a:path w="3616325" h="3616325" extrusionOk="0">
                  <a:moveTo>
                    <a:pt x="1808048" y="3616071"/>
                  </a:moveTo>
                  <a:lnTo>
                    <a:pt x="1856214" y="3615441"/>
                  </a:lnTo>
                  <a:lnTo>
                    <a:pt x="1904071" y="3613564"/>
                  </a:lnTo>
                  <a:lnTo>
                    <a:pt x="1951600" y="3610455"/>
                  </a:lnTo>
                  <a:lnTo>
                    <a:pt x="1998788" y="3606129"/>
                  </a:lnTo>
                  <a:lnTo>
                    <a:pt x="2045618" y="3600602"/>
                  </a:lnTo>
                  <a:lnTo>
                    <a:pt x="2092075" y="3593890"/>
                  </a:lnTo>
                  <a:lnTo>
                    <a:pt x="2138143" y="3586008"/>
                  </a:lnTo>
                  <a:lnTo>
                    <a:pt x="2183807" y="3576972"/>
                  </a:lnTo>
                  <a:lnTo>
                    <a:pt x="2229051" y="3566797"/>
                  </a:lnTo>
                  <a:lnTo>
                    <a:pt x="2273859" y="3555499"/>
                  </a:lnTo>
                  <a:lnTo>
                    <a:pt x="2318215" y="3543094"/>
                  </a:lnTo>
                  <a:lnTo>
                    <a:pt x="2362105" y="3529597"/>
                  </a:lnTo>
                  <a:lnTo>
                    <a:pt x="2405512" y="3515025"/>
                  </a:lnTo>
                  <a:lnTo>
                    <a:pt x="2448421" y="3499391"/>
                  </a:lnTo>
                  <a:lnTo>
                    <a:pt x="2490817" y="3482713"/>
                  </a:lnTo>
                  <a:lnTo>
                    <a:pt x="2532682" y="3465006"/>
                  </a:lnTo>
                  <a:lnTo>
                    <a:pt x="2574003" y="3446285"/>
                  </a:lnTo>
                  <a:lnTo>
                    <a:pt x="2614763" y="3426566"/>
                  </a:lnTo>
                  <a:lnTo>
                    <a:pt x="2654947" y="3405865"/>
                  </a:lnTo>
                  <a:lnTo>
                    <a:pt x="2694540" y="3384197"/>
                  </a:lnTo>
                  <a:lnTo>
                    <a:pt x="2733524" y="3361578"/>
                  </a:lnTo>
                  <a:lnTo>
                    <a:pt x="2771886" y="3338023"/>
                  </a:lnTo>
                  <a:lnTo>
                    <a:pt x="2809608" y="3313549"/>
                  </a:lnTo>
                  <a:lnTo>
                    <a:pt x="2846677" y="3288170"/>
                  </a:lnTo>
                  <a:lnTo>
                    <a:pt x="2883075" y="3261903"/>
                  </a:lnTo>
                  <a:lnTo>
                    <a:pt x="2918788" y="3234762"/>
                  </a:lnTo>
                  <a:lnTo>
                    <a:pt x="2953800" y="3206764"/>
                  </a:lnTo>
                  <a:lnTo>
                    <a:pt x="2988095" y="3177925"/>
                  </a:lnTo>
                  <a:lnTo>
                    <a:pt x="3021657" y="3148259"/>
                  </a:lnTo>
                  <a:lnTo>
                    <a:pt x="3054471" y="3117782"/>
                  </a:lnTo>
                  <a:lnTo>
                    <a:pt x="3086522" y="3086511"/>
                  </a:lnTo>
                  <a:lnTo>
                    <a:pt x="3117793" y="3054460"/>
                  </a:lnTo>
                  <a:lnTo>
                    <a:pt x="3148269" y="3021645"/>
                  </a:lnTo>
                  <a:lnTo>
                    <a:pt x="3177935" y="2988083"/>
                  </a:lnTo>
                  <a:lnTo>
                    <a:pt x="3206775" y="2953788"/>
                  </a:lnTo>
                  <a:lnTo>
                    <a:pt x="3234773" y="2918776"/>
                  </a:lnTo>
                  <a:lnTo>
                    <a:pt x="3261913" y="2883063"/>
                  </a:lnTo>
                  <a:lnTo>
                    <a:pt x="3288181" y="2846664"/>
                  </a:lnTo>
                  <a:lnTo>
                    <a:pt x="3313560" y="2809595"/>
                  </a:lnTo>
                  <a:lnTo>
                    <a:pt x="3338034" y="2771872"/>
                  </a:lnTo>
                  <a:lnTo>
                    <a:pt x="3361589" y="2733510"/>
                  </a:lnTo>
                  <a:lnTo>
                    <a:pt x="3384208" y="2694525"/>
                  </a:lnTo>
                  <a:lnTo>
                    <a:pt x="3405876" y="2654932"/>
                  </a:lnTo>
                  <a:lnTo>
                    <a:pt x="3426577" y="2614747"/>
                  </a:lnTo>
                  <a:lnTo>
                    <a:pt x="3446296" y="2573986"/>
                  </a:lnTo>
                  <a:lnTo>
                    <a:pt x="3465017" y="2532665"/>
                  </a:lnTo>
                  <a:lnTo>
                    <a:pt x="3482725" y="2490798"/>
                  </a:lnTo>
                  <a:lnTo>
                    <a:pt x="3499403" y="2448402"/>
                  </a:lnTo>
                  <a:lnTo>
                    <a:pt x="3515036" y="2405492"/>
                  </a:lnTo>
                  <a:lnTo>
                    <a:pt x="3529609" y="2362084"/>
                  </a:lnTo>
                  <a:lnTo>
                    <a:pt x="3543106" y="2318193"/>
                  </a:lnTo>
                  <a:lnTo>
                    <a:pt x="3555511" y="2273835"/>
                  </a:lnTo>
                  <a:lnTo>
                    <a:pt x="3566809" y="2229026"/>
                  </a:lnTo>
                  <a:lnTo>
                    <a:pt x="3576984" y="2183781"/>
                  </a:lnTo>
                  <a:lnTo>
                    <a:pt x="3586020" y="2138116"/>
                  </a:lnTo>
                  <a:lnTo>
                    <a:pt x="3593902" y="2092047"/>
                  </a:lnTo>
                  <a:lnTo>
                    <a:pt x="3600615" y="2045588"/>
                  </a:lnTo>
                  <a:lnTo>
                    <a:pt x="3606142" y="1998757"/>
                  </a:lnTo>
                  <a:lnTo>
                    <a:pt x="3610468" y="1951567"/>
                  </a:lnTo>
                  <a:lnTo>
                    <a:pt x="3613577" y="1904036"/>
                  </a:lnTo>
                  <a:lnTo>
                    <a:pt x="3615454" y="1856178"/>
                  </a:lnTo>
                  <a:lnTo>
                    <a:pt x="3616083" y="1808010"/>
                  </a:lnTo>
                  <a:lnTo>
                    <a:pt x="3615454" y="1759843"/>
                  </a:lnTo>
                  <a:lnTo>
                    <a:pt x="3613577" y="1711988"/>
                  </a:lnTo>
                  <a:lnTo>
                    <a:pt x="3610468" y="1664459"/>
                  </a:lnTo>
                  <a:lnTo>
                    <a:pt x="3606142" y="1617272"/>
                  </a:lnTo>
                  <a:lnTo>
                    <a:pt x="3600615" y="1570442"/>
                  </a:lnTo>
                  <a:lnTo>
                    <a:pt x="3593902" y="1523986"/>
                  </a:lnTo>
                  <a:lnTo>
                    <a:pt x="3586020" y="1477918"/>
                  </a:lnTo>
                  <a:lnTo>
                    <a:pt x="3576984" y="1432255"/>
                  </a:lnTo>
                  <a:lnTo>
                    <a:pt x="3566809" y="1387012"/>
                  </a:lnTo>
                  <a:lnTo>
                    <a:pt x="3555511" y="1342205"/>
                  </a:lnTo>
                  <a:lnTo>
                    <a:pt x="3543106" y="1297849"/>
                  </a:lnTo>
                  <a:lnTo>
                    <a:pt x="3529609" y="1253960"/>
                  </a:lnTo>
                  <a:lnTo>
                    <a:pt x="3515036" y="1210553"/>
                  </a:lnTo>
                  <a:lnTo>
                    <a:pt x="3499403" y="1167644"/>
                  </a:lnTo>
                  <a:lnTo>
                    <a:pt x="3482725" y="1125250"/>
                  </a:lnTo>
                  <a:lnTo>
                    <a:pt x="3465017" y="1083385"/>
                  </a:lnTo>
                  <a:lnTo>
                    <a:pt x="3446296" y="1042064"/>
                  </a:lnTo>
                  <a:lnTo>
                    <a:pt x="3426577" y="1001305"/>
                  </a:lnTo>
                  <a:lnTo>
                    <a:pt x="3405876" y="961121"/>
                  </a:lnTo>
                  <a:lnTo>
                    <a:pt x="3384208" y="921530"/>
                  </a:lnTo>
                  <a:lnTo>
                    <a:pt x="3361589" y="882546"/>
                  </a:lnTo>
                  <a:lnTo>
                    <a:pt x="3338034" y="844185"/>
                  </a:lnTo>
                  <a:lnTo>
                    <a:pt x="3313560" y="806462"/>
                  </a:lnTo>
                  <a:lnTo>
                    <a:pt x="3288181" y="769395"/>
                  </a:lnTo>
                  <a:lnTo>
                    <a:pt x="3261913" y="732997"/>
                  </a:lnTo>
                  <a:lnTo>
                    <a:pt x="3234773" y="697284"/>
                  </a:lnTo>
                  <a:lnTo>
                    <a:pt x="3206775" y="662273"/>
                  </a:lnTo>
                  <a:lnTo>
                    <a:pt x="3177935" y="627979"/>
                  </a:lnTo>
                  <a:lnTo>
                    <a:pt x="3148269" y="594417"/>
                  </a:lnTo>
                  <a:lnTo>
                    <a:pt x="3117793" y="561603"/>
                  </a:lnTo>
                  <a:lnTo>
                    <a:pt x="3086522" y="529553"/>
                  </a:lnTo>
                  <a:lnTo>
                    <a:pt x="3054471" y="498282"/>
                  </a:lnTo>
                  <a:lnTo>
                    <a:pt x="3021657" y="467806"/>
                  </a:lnTo>
                  <a:lnTo>
                    <a:pt x="2988095" y="438141"/>
                  </a:lnTo>
                  <a:lnTo>
                    <a:pt x="2953800" y="409302"/>
                  </a:lnTo>
                  <a:lnTo>
                    <a:pt x="2918788" y="381304"/>
                  </a:lnTo>
                  <a:lnTo>
                    <a:pt x="2883075" y="354164"/>
                  </a:lnTo>
                  <a:lnTo>
                    <a:pt x="2846677" y="327897"/>
                  </a:lnTo>
                  <a:lnTo>
                    <a:pt x="2809608" y="302518"/>
                  </a:lnTo>
                  <a:lnTo>
                    <a:pt x="2771886" y="278044"/>
                  </a:lnTo>
                  <a:lnTo>
                    <a:pt x="2733524" y="254490"/>
                  </a:lnTo>
                  <a:lnTo>
                    <a:pt x="2694540" y="231871"/>
                  </a:lnTo>
                  <a:lnTo>
                    <a:pt x="2654947" y="210203"/>
                  </a:lnTo>
                  <a:lnTo>
                    <a:pt x="2614763" y="189502"/>
                  </a:lnTo>
                  <a:lnTo>
                    <a:pt x="2574003" y="169784"/>
                  </a:lnTo>
                  <a:lnTo>
                    <a:pt x="2532682" y="151063"/>
                  </a:lnTo>
                  <a:lnTo>
                    <a:pt x="2490817" y="133356"/>
                  </a:lnTo>
                  <a:lnTo>
                    <a:pt x="2448421" y="116678"/>
                  </a:lnTo>
                  <a:lnTo>
                    <a:pt x="2405512" y="101045"/>
                  </a:lnTo>
                  <a:lnTo>
                    <a:pt x="2362105" y="86472"/>
                  </a:lnTo>
                  <a:lnTo>
                    <a:pt x="2318215" y="72976"/>
                  </a:lnTo>
                  <a:lnTo>
                    <a:pt x="2273859" y="60571"/>
                  </a:lnTo>
                  <a:lnTo>
                    <a:pt x="2229051" y="49273"/>
                  </a:lnTo>
                  <a:lnTo>
                    <a:pt x="2183807" y="39098"/>
                  </a:lnTo>
                  <a:lnTo>
                    <a:pt x="2138143" y="30062"/>
                  </a:lnTo>
                  <a:lnTo>
                    <a:pt x="2092075" y="22180"/>
                  </a:lnTo>
                  <a:lnTo>
                    <a:pt x="2045618" y="15468"/>
                  </a:lnTo>
                  <a:lnTo>
                    <a:pt x="1998788" y="9941"/>
                  </a:lnTo>
                  <a:lnTo>
                    <a:pt x="1951600" y="5615"/>
                  </a:lnTo>
                  <a:lnTo>
                    <a:pt x="1904071" y="2506"/>
                  </a:lnTo>
                  <a:lnTo>
                    <a:pt x="1856214" y="629"/>
                  </a:lnTo>
                  <a:lnTo>
                    <a:pt x="1808048" y="0"/>
                  </a:lnTo>
                  <a:lnTo>
                    <a:pt x="1759881" y="629"/>
                  </a:lnTo>
                  <a:lnTo>
                    <a:pt x="1712025" y="2506"/>
                  </a:lnTo>
                  <a:lnTo>
                    <a:pt x="1664495" y="5615"/>
                  </a:lnTo>
                  <a:lnTo>
                    <a:pt x="1617307" y="9941"/>
                  </a:lnTo>
                  <a:lnTo>
                    <a:pt x="1570477" y="15468"/>
                  </a:lnTo>
                  <a:lnTo>
                    <a:pt x="1524020" y="22180"/>
                  </a:lnTo>
                  <a:lnTo>
                    <a:pt x="1477952" y="30062"/>
                  </a:lnTo>
                  <a:lnTo>
                    <a:pt x="1432288" y="39098"/>
                  </a:lnTo>
                  <a:lnTo>
                    <a:pt x="1387044" y="49273"/>
                  </a:lnTo>
                  <a:lnTo>
                    <a:pt x="1342236" y="60571"/>
                  </a:lnTo>
                  <a:lnTo>
                    <a:pt x="1297879" y="72976"/>
                  </a:lnTo>
                  <a:lnTo>
                    <a:pt x="1253989" y="86472"/>
                  </a:lnTo>
                  <a:lnTo>
                    <a:pt x="1210582" y="101045"/>
                  </a:lnTo>
                  <a:lnTo>
                    <a:pt x="1167672" y="116678"/>
                  </a:lnTo>
                  <a:lnTo>
                    <a:pt x="1125277" y="133356"/>
                  </a:lnTo>
                  <a:lnTo>
                    <a:pt x="1083411" y="151063"/>
                  </a:lnTo>
                  <a:lnTo>
                    <a:pt x="1042090" y="169784"/>
                  </a:lnTo>
                  <a:lnTo>
                    <a:pt x="1001329" y="189502"/>
                  </a:lnTo>
                  <a:lnTo>
                    <a:pt x="961145" y="210203"/>
                  </a:lnTo>
                  <a:lnTo>
                    <a:pt x="921553" y="231871"/>
                  </a:lnTo>
                  <a:lnTo>
                    <a:pt x="882568" y="254490"/>
                  </a:lnTo>
                  <a:lnTo>
                    <a:pt x="844206" y="278044"/>
                  </a:lnTo>
                  <a:lnTo>
                    <a:pt x="806483" y="302518"/>
                  </a:lnTo>
                  <a:lnTo>
                    <a:pt x="769414" y="327897"/>
                  </a:lnTo>
                  <a:lnTo>
                    <a:pt x="733016" y="354164"/>
                  </a:lnTo>
                  <a:lnTo>
                    <a:pt x="697303" y="381304"/>
                  </a:lnTo>
                  <a:lnTo>
                    <a:pt x="662291" y="409302"/>
                  </a:lnTo>
                  <a:lnTo>
                    <a:pt x="627995" y="438141"/>
                  </a:lnTo>
                  <a:lnTo>
                    <a:pt x="594433" y="467806"/>
                  </a:lnTo>
                  <a:lnTo>
                    <a:pt x="561618" y="498282"/>
                  </a:lnTo>
                  <a:lnTo>
                    <a:pt x="529567" y="529553"/>
                  </a:lnTo>
                  <a:lnTo>
                    <a:pt x="498296" y="561603"/>
                  </a:lnTo>
                  <a:lnTo>
                    <a:pt x="467819" y="594417"/>
                  </a:lnTo>
                  <a:lnTo>
                    <a:pt x="438153" y="627979"/>
                  </a:lnTo>
                  <a:lnTo>
                    <a:pt x="409313" y="662273"/>
                  </a:lnTo>
                  <a:lnTo>
                    <a:pt x="381315" y="697284"/>
                  </a:lnTo>
                  <a:lnTo>
                    <a:pt x="354174" y="732997"/>
                  </a:lnTo>
                  <a:lnTo>
                    <a:pt x="327906" y="769395"/>
                  </a:lnTo>
                  <a:lnTo>
                    <a:pt x="302527" y="806462"/>
                  </a:lnTo>
                  <a:lnTo>
                    <a:pt x="278052" y="844185"/>
                  </a:lnTo>
                  <a:lnTo>
                    <a:pt x="254497" y="882546"/>
                  </a:lnTo>
                  <a:lnTo>
                    <a:pt x="231878" y="921530"/>
                  </a:lnTo>
                  <a:lnTo>
                    <a:pt x="210209" y="961121"/>
                  </a:lnTo>
                  <a:lnTo>
                    <a:pt x="189508" y="1001305"/>
                  </a:lnTo>
                  <a:lnTo>
                    <a:pt x="169789" y="1042064"/>
                  </a:lnTo>
                  <a:lnTo>
                    <a:pt x="151067" y="1083385"/>
                  </a:lnTo>
                  <a:lnTo>
                    <a:pt x="133360" y="1125250"/>
                  </a:lnTo>
                  <a:lnTo>
                    <a:pt x="116681" y="1167644"/>
                  </a:lnTo>
                  <a:lnTo>
                    <a:pt x="101048" y="1210553"/>
                  </a:lnTo>
                  <a:lnTo>
                    <a:pt x="86475" y="1253960"/>
                  </a:lnTo>
                  <a:lnTo>
                    <a:pt x="72978" y="1297849"/>
                  </a:lnTo>
                  <a:lnTo>
                    <a:pt x="60572" y="1342205"/>
                  </a:lnTo>
                  <a:lnTo>
                    <a:pt x="49274" y="1387012"/>
                  </a:lnTo>
                  <a:lnTo>
                    <a:pt x="39099" y="1432255"/>
                  </a:lnTo>
                  <a:lnTo>
                    <a:pt x="30063" y="1477918"/>
                  </a:lnTo>
                  <a:lnTo>
                    <a:pt x="22181" y="1523986"/>
                  </a:lnTo>
                  <a:lnTo>
                    <a:pt x="15468" y="1570442"/>
                  </a:lnTo>
                  <a:lnTo>
                    <a:pt x="9941" y="1617272"/>
                  </a:lnTo>
                  <a:lnTo>
                    <a:pt x="5615" y="1664459"/>
                  </a:lnTo>
                  <a:lnTo>
                    <a:pt x="2506" y="1711988"/>
                  </a:lnTo>
                  <a:lnTo>
                    <a:pt x="629" y="1759843"/>
                  </a:lnTo>
                  <a:lnTo>
                    <a:pt x="0" y="1808010"/>
                  </a:lnTo>
                  <a:lnTo>
                    <a:pt x="629" y="1856178"/>
                  </a:lnTo>
                  <a:lnTo>
                    <a:pt x="2506" y="1904036"/>
                  </a:lnTo>
                  <a:lnTo>
                    <a:pt x="5615" y="1951567"/>
                  </a:lnTo>
                  <a:lnTo>
                    <a:pt x="9941" y="1998757"/>
                  </a:lnTo>
                  <a:lnTo>
                    <a:pt x="15468" y="2045588"/>
                  </a:lnTo>
                  <a:lnTo>
                    <a:pt x="22181" y="2092047"/>
                  </a:lnTo>
                  <a:lnTo>
                    <a:pt x="30063" y="2138116"/>
                  </a:lnTo>
                  <a:lnTo>
                    <a:pt x="39099" y="2183781"/>
                  </a:lnTo>
                  <a:lnTo>
                    <a:pt x="49274" y="2229026"/>
                  </a:lnTo>
                  <a:lnTo>
                    <a:pt x="60572" y="2273835"/>
                  </a:lnTo>
                  <a:lnTo>
                    <a:pt x="72978" y="2318193"/>
                  </a:lnTo>
                  <a:lnTo>
                    <a:pt x="86475" y="2362084"/>
                  </a:lnTo>
                  <a:lnTo>
                    <a:pt x="101048" y="2405492"/>
                  </a:lnTo>
                  <a:lnTo>
                    <a:pt x="116681" y="2448402"/>
                  </a:lnTo>
                  <a:lnTo>
                    <a:pt x="133360" y="2490798"/>
                  </a:lnTo>
                  <a:lnTo>
                    <a:pt x="151067" y="2532665"/>
                  </a:lnTo>
                  <a:lnTo>
                    <a:pt x="169789" y="2573986"/>
                  </a:lnTo>
                  <a:lnTo>
                    <a:pt x="189508" y="2614747"/>
                  </a:lnTo>
                  <a:lnTo>
                    <a:pt x="210209" y="2654932"/>
                  </a:lnTo>
                  <a:lnTo>
                    <a:pt x="231878" y="2694525"/>
                  </a:lnTo>
                  <a:lnTo>
                    <a:pt x="254497" y="2733510"/>
                  </a:lnTo>
                  <a:lnTo>
                    <a:pt x="278052" y="2771872"/>
                  </a:lnTo>
                  <a:lnTo>
                    <a:pt x="302527" y="2809595"/>
                  </a:lnTo>
                  <a:lnTo>
                    <a:pt x="327906" y="2846664"/>
                  </a:lnTo>
                  <a:lnTo>
                    <a:pt x="354174" y="2883063"/>
                  </a:lnTo>
                  <a:lnTo>
                    <a:pt x="381315" y="2918776"/>
                  </a:lnTo>
                  <a:lnTo>
                    <a:pt x="409313" y="2953788"/>
                  </a:lnTo>
                  <a:lnTo>
                    <a:pt x="438153" y="2988083"/>
                  </a:lnTo>
                  <a:lnTo>
                    <a:pt x="467819" y="3021645"/>
                  </a:lnTo>
                  <a:lnTo>
                    <a:pt x="498296" y="3054460"/>
                  </a:lnTo>
                  <a:lnTo>
                    <a:pt x="529567" y="3086511"/>
                  </a:lnTo>
                  <a:lnTo>
                    <a:pt x="561618" y="3117782"/>
                  </a:lnTo>
                  <a:lnTo>
                    <a:pt x="594433" y="3148259"/>
                  </a:lnTo>
                  <a:lnTo>
                    <a:pt x="627995" y="3177925"/>
                  </a:lnTo>
                  <a:lnTo>
                    <a:pt x="662291" y="3206764"/>
                  </a:lnTo>
                  <a:lnTo>
                    <a:pt x="697303" y="3234762"/>
                  </a:lnTo>
                  <a:lnTo>
                    <a:pt x="733016" y="3261903"/>
                  </a:lnTo>
                  <a:lnTo>
                    <a:pt x="769414" y="3288170"/>
                  </a:lnTo>
                  <a:lnTo>
                    <a:pt x="806483" y="3313549"/>
                  </a:lnTo>
                  <a:lnTo>
                    <a:pt x="844206" y="3338023"/>
                  </a:lnTo>
                  <a:lnTo>
                    <a:pt x="882568" y="3361578"/>
                  </a:lnTo>
                  <a:lnTo>
                    <a:pt x="921553" y="3384197"/>
                  </a:lnTo>
                  <a:lnTo>
                    <a:pt x="961145" y="3405865"/>
                  </a:lnTo>
                  <a:lnTo>
                    <a:pt x="1001329" y="3426566"/>
                  </a:lnTo>
                  <a:lnTo>
                    <a:pt x="1042090" y="3446285"/>
                  </a:lnTo>
                  <a:lnTo>
                    <a:pt x="1083411" y="3465006"/>
                  </a:lnTo>
                  <a:lnTo>
                    <a:pt x="1125277" y="3482713"/>
                  </a:lnTo>
                  <a:lnTo>
                    <a:pt x="1167672" y="3499391"/>
                  </a:lnTo>
                  <a:lnTo>
                    <a:pt x="1210582" y="3515025"/>
                  </a:lnTo>
                  <a:lnTo>
                    <a:pt x="1253989" y="3529597"/>
                  </a:lnTo>
                  <a:lnTo>
                    <a:pt x="1297879" y="3543094"/>
                  </a:lnTo>
                  <a:lnTo>
                    <a:pt x="1342236" y="3555499"/>
                  </a:lnTo>
                  <a:lnTo>
                    <a:pt x="1387044" y="3566797"/>
                  </a:lnTo>
                  <a:lnTo>
                    <a:pt x="1432288" y="3576972"/>
                  </a:lnTo>
                  <a:lnTo>
                    <a:pt x="1477952" y="3586008"/>
                  </a:lnTo>
                  <a:lnTo>
                    <a:pt x="1524020" y="3593890"/>
                  </a:lnTo>
                  <a:lnTo>
                    <a:pt x="1570477" y="3600602"/>
                  </a:lnTo>
                  <a:lnTo>
                    <a:pt x="1617307" y="3606129"/>
                  </a:lnTo>
                  <a:lnTo>
                    <a:pt x="1664495" y="3610455"/>
                  </a:lnTo>
                  <a:lnTo>
                    <a:pt x="1712025" y="3613564"/>
                  </a:lnTo>
                  <a:lnTo>
                    <a:pt x="1759881" y="3615441"/>
                  </a:lnTo>
                  <a:lnTo>
                    <a:pt x="1808048" y="3616071"/>
                  </a:lnTo>
                  <a:close/>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467" name="Google Shape;1467;p37"/>
          <p:cNvPicPr preferRelativeResize="0"/>
          <p:nvPr/>
        </p:nvPicPr>
        <p:blipFill rotWithShape="1">
          <a:blip r:embed="rId9">
            <a:alphaModFix/>
          </a:blip>
          <a:srcRect/>
          <a:stretch/>
        </p:blipFill>
        <p:spPr>
          <a:xfrm>
            <a:off x="6834273" y="3273923"/>
            <a:ext cx="124256" cy="124269"/>
          </a:xfrm>
          <a:prstGeom prst="rect">
            <a:avLst/>
          </a:prstGeom>
          <a:noFill/>
          <a:ln>
            <a:noFill/>
          </a:ln>
        </p:spPr>
      </p:pic>
      <p:pic>
        <p:nvPicPr>
          <p:cNvPr id="1468" name="Google Shape;1468;p37"/>
          <p:cNvPicPr preferRelativeResize="0"/>
          <p:nvPr/>
        </p:nvPicPr>
        <p:blipFill rotWithShape="1">
          <a:blip r:embed="rId9">
            <a:alphaModFix/>
          </a:blip>
          <a:srcRect/>
          <a:stretch/>
        </p:blipFill>
        <p:spPr>
          <a:xfrm>
            <a:off x="6178048" y="3273923"/>
            <a:ext cx="124256" cy="124269"/>
          </a:xfrm>
          <a:prstGeom prst="rect">
            <a:avLst/>
          </a:prstGeom>
          <a:noFill/>
          <a:ln>
            <a:noFill/>
          </a:ln>
        </p:spPr>
      </p:pic>
      <p:grpSp>
        <p:nvGrpSpPr>
          <p:cNvPr id="1469" name="Google Shape;1469;p37"/>
          <p:cNvGrpSpPr/>
          <p:nvPr/>
        </p:nvGrpSpPr>
        <p:grpSpPr>
          <a:xfrm>
            <a:off x="7194223" y="2122738"/>
            <a:ext cx="2383790" cy="2383790"/>
            <a:chOff x="7194223" y="2122738"/>
            <a:chExt cx="2383790" cy="2383790"/>
          </a:xfrm>
        </p:grpSpPr>
        <p:sp>
          <p:nvSpPr>
            <p:cNvPr id="1470" name="Google Shape;1470;p37"/>
            <p:cNvSpPr/>
            <p:nvPr/>
          </p:nvSpPr>
          <p:spPr>
            <a:xfrm>
              <a:off x="7194223" y="2122738"/>
              <a:ext cx="2383790" cy="2383790"/>
            </a:xfrm>
            <a:custGeom>
              <a:avLst/>
              <a:gdLst/>
              <a:ahLst/>
              <a:cxnLst/>
              <a:rect l="l" t="t" r="r" b="b"/>
              <a:pathLst>
                <a:path w="2383790" h="2383790" extrusionOk="0">
                  <a:moveTo>
                    <a:pt x="1191615" y="2383231"/>
                  </a:moveTo>
                  <a:lnTo>
                    <a:pt x="1239541" y="2382285"/>
                  </a:lnTo>
                  <a:lnTo>
                    <a:pt x="1286987" y="2379470"/>
                  </a:lnTo>
                  <a:lnTo>
                    <a:pt x="1333917" y="2374822"/>
                  </a:lnTo>
                  <a:lnTo>
                    <a:pt x="1380296" y="2368377"/>
                  </a:lnTo>
                  <a:lnTo>
                    <a:pt x="1426087" y="2360169"/>
                  </a:lnTo>
                  <a:lnTo>
                    <a:pt x="1471256" y="2350236"/>
                  </a:lnTo>
                  <a:lnTo>
                    <a:pt x="1515766" y="2338612"/>
                  </a:lnTo>
                  <a:lnTo>
                    <a:pt x="1559582" y="2325333"/>
                  </a:lnTo>
                  <a:lnTo>
                    <a:pt x="1602669" y="2310434"/>
                  </a:lnTo>
                  <a:lnTo>
                    <a:pt x="1644990" y="2293952"/>
                  </a:lnTo>
                  <a:lnTo>
                    <a:pt x="1686511" y="2275921"/>
                  </a:lnTo>
                  <a:lnTo>
                    <a:pt x="1727195" y="2256378"/>
                  </a:lnTo>
                  <a:lnTo>
                    <a:pt x="1767008" y="2235358"/>
                  </a:lnTo>
                  <a:lnTo>
                    <a:pt x="1805913" y="2212896"/>
                  </a:lnTo>
                  <a:lnTo>
                    <a:pt x="1843875" y="2189028"/>
                  </a:lnTo>
                  <a:lnTo>
                    <a:pt x="1880858" y="2163790"/>
                  </a:lnTo>
                  <a:lnTo>
                    <a:pt x="1916827" y="2137217"/>
                  </a:lnTo>
                  <a:lnTo>
                    <a:pt x="1951745" y="2109345"/>
                  </a:lnTo>
                  <a:lnTo>
                    <a:pt x="1985579" y="2080210"/>
                  </a:lnTo>
                  <a:lnTo>
                    <a:pt x="2018291" y="2049847"/>
                  </a:lnTo>
                  <a:lnTo>
                    <a:pt x="2049847" y="2018291"/>
                  </a:lnTo>
                  <a:lnTo>
                    <a:pt x="2080210" y="1985579"/>
                  </a:lnTo>
                  <a:lnTo>
                    <a:pt x="2109345" y="1951745"/>
                  </a:lnTo>
                  <a:lnTo>
                    <a:pt x="2137217" y="1916827"/>
                  </a:lnTo>
                  <a:lnTo>
                    <a:pt x="2163790" y="1880858"/>
                  </a:lnTo>
                  <a:lnTo>
                    <a:pt x="2189028" y="1843875"/>
                  </a:lnTo>
                  <a:lnTo>
                    <a:pt x="2212896" y="1805913"/>
                  </a:lnTo>
                  <a:lnTo>
                    <a:pt x="2235358" y="1767008"/>
                  </a:lnTo>
                  <a:lnTo>
                    <a:pt x="2256378" y="1727195"/>
                  </a:lnTo>
                  <a:lnTo>
                    <a:pt x="2275921" y="1686511"/>
                  </a:lnTo>
                  <a:lnTo>
                    <a:pt x="2293952" y="1644990"/>
                  </a:lnTo>
                  <a:lnTo>
                    <a:pt x="2310434" y="1602669"/>
                  </a:lnTo>
                  <a:lnTo>
                    <a:pt x="2325333" y="1559582"/>
                  </a:lnTo>
                  <a:lnTo>
                    <a:pt x="2338612" y="1515766"/>
                  </a:lnTo>
                  <a:lnTo>
                    <a:pt x="2350236" y="1471256"/>
                  </a:lnTo>
                  <a:lnTo>
                    <a:pt x="2360169" y="1426087"/>
                  </a:lnTo>
                  <a:lnTo>
                    <a:pt x="2368377" y="1380296"/>
                  </a:lnTo>
                  <a:lnTo>
                    <a:pt x="2374822" y="1333917"/>
                  </a:lnTo>
                  <a:lnTo>
                    <a:pt x="2379470" y="1286987"/>
                  </a:lnTo>
                  <a:lnTo>
                    <a:pt x="2382285" y="1239541"/>
                  </a:lnTo>
                  <a:lnTo>
                    <a:pt x="2383231" y="1191615"/>
                  </a:lnTo>
                  <a:lnTo>
                    <a:pt x="2382285" y="1143691"/>
                  </a:lnTo>
                  <a:lnTo>
                    <a:pt x="2379470" y="1096248"/>
                  </a:lnTo>
                  <a:lnTo>
                    <a:pt x="2374822" y="1049320"/>
                  </a:lnTo>
                  <a:lnTo>
                    <a:pt x="2368377" y="1002943"/>
                  </a:lnTo>
                  <a:lnTo>
                    <a:pt x="2360169" y="957154"/>
                  </a:lnTo>
                  <a:lnTo>
                    <a:pt x="2350236" y="911987"/>
                  </a:lnTo>
                  <a:lnTo>
                    <a:pt x="2338612" y="867478"/>
                  </a:lnTo>
                  <a:lnTo>
                    <a:pt x="2325333" y="823663"/>
                  </a:lnTo>
                  <a:lnTo>
                    <a:pt x="2310434" y="780577"/>
                  </a:lnTo>
                  <a:lnTo>
                    <a:pt x="2293952" y="738256"/>
                  </a:lnTo>
                  <a:lnTo>
                    <a:pt x="2275921" y="696736"/>
                  </a:lnTo>
                  <a:lnTo>
                    <a:pt x="2256378" y="656052"/>
                  </a:lnTo>
                  <a:lnTo>
                    <a:pt x="2235358" y="616239"/>
                  </a:lnTo>
                  <a:lnTo>
                    <a:pt x="2212896" y="577334"/>
                  </a:lnTo>
                  <a:lnTo>
                    <a:pt x="2189028" y="539372"/>
                  </a:lnTo>
                  <a:lnTo>
                    <a:pt x="2163790" y="502389"/>
                  </a:lnTo>
                  <a:lnTo>
                    <a:pt x="2137217" y="466420"/>
                  </a:lnTo>
                  <a:lnTo>
                    <a:pt x="2109345" y="431501"/>
                  </a:lnTo>
                  <a:lnTo>
                    <a:pt x="2080210" y="397667"/>
                  </a:lnTo>
                  <a:lnTo>
                    <a:pt x="2049847" y="364954"/>
                  </a:lnTo>
                  <a:lnTo>
                    <a:pt x="2018291" y="333398"/>
                  </a:lnTo>
                  <a:lnTo>
                    <a:pt x="1985579" y="303034"/>
                  </a:lnTo>
                  <a:lnTo>
                    <a:pt x="1951745" y="273897"/>
                  </a:lnTo>
                  <a:lnTo>
                    <a:pt x="1916827" y="246025"/>
                  </a:lnTo>
                  <a:lnTo>
                    <a:pt x="1880858" y="219451"/>
                  </a:lnTo>
                  <a:lnTo>
                    <a:pt x="1843875" y="194212"/>
                  </a:lnTo>
                  <a:lnTo>
                    <a:pt x="1805913" y="170343"/>
                  </a:lnTo>
                  <a:lnTo>
                    <a:pt x="1767008" y="147881"/>
                  </a:lnTo>
                  <a:lnTo>
                    <a:pt x="1727195" y="126859"/>
                  </a:lnTo>
                  <a:lnTo>
                    <a:pt x="1686511" y="107315"/>
                  </a:lnTo>
                  <a:lnTo>
                    <a:pt x="1644990" y="89283"/>
                  </a:lnTo>
                  <a:lnTo>
                    <a:pt x="1602669" y="72800"/>
                  </a:lnTo>
                  <a:lnTo>
                    <a:pt x="1559582" y="57901"/>
                  </a:lnTo>
                  <a:lnTo>
                    <a:pt x="1515766" y="44621"/>
                  </a:lnTo>
                  <a:lnTo>
                    <a:pt x="1471256" y="32996"/>
                  </a:lnTo>
                  <a:lnTo>
                    <a:pt x="1426087" y="23062"/>
                  </a:lnTo>
                  <a:lnTo>
                    <a:pt x="1380296" y="14855"/>
                  </a:lnTo>
                  <a:lnTo>
                    <a:pt x="1333917" y="8409"/>
                  </a:lnTo>
                  <a:lnTo>
                    <a:pt x="1286987" y="3761"/>
                  </a:lnTo>
                  <a:lnTo>
                    <a:pt x="1239541" y="946"/>
                  </a:lnTo>
                  <a:lnTo>
                    <a:pt x="1191615" y="0"/>
                  </a:lnTo>
                  <a:lnTo>
                    <a:pt x="1143689" y="946"/>
                  </a:lnTo>
                  <a:lnTo>
                    <a:pt x="1096243" y="3761"/>
                  </a:lnTo>
                  <a:lnTo>
                    <a:pt x="1049313" y="8409"/>
                  </a:lnTo>
                  <a:lnTo>
                    <a:pt x="1002934" y="14855"/>
                  </a:lnTo>
                  <a:lnTo>
                    <a:pt x="957143" y="23062"/>
                  </a:lnTo>
                  <a:lnTo>
                    <a:pt x="911975" y="32996"/>
                  </a:lnTo>
                  <a:lnTo>
                    <a:pt x="867464" y="44621"/>
                  </a:lnTo>
                  <a:lnTo>
                    <a:pt x="823648" y="57901"/>
                  </a:lnTo>
                  <a:lnTo>
                    <a:pt x="780561" y="72800"/>
                  </a:lnTo>
                  <a:lnTo>
                    <a:pt x="738240" y="89283"/>
                  </a:lnTo>
                  <a:lnTo>
                    <a:pt x="696719" y="107315"/>
                  </a:lnTo>
                  <a:lnTo>
                    <a:pt x="656035" y="126859"/>
                  </a:lnTo>
                  <a:lnTo>
                    <a:pt x="616222" y="147881"/>
                  </a:lnTo>
                  <a:lnTo>
                    <a:pt x="577317" y="170343"/>
                  </a:lnTo>
                  <a:lnTo>
                    <a:pt x="539355" y="194212"/>
                  </a:lnTo>
                  <a:lnTo>
                    <a:pt x="502372" y="219451"/>
                  </a:lnTo>
                  <a:lnTo>
                    <a:pt x="466404" y="246025"/>
                  </a:lnTo>
                  <a:lnTo>
                    <a:pt x="431485" y="273897"/>
                  </a:lnTo>
                  <a:lnTo>
                    <a:pt x="397651" y="303034"/>
                  </a:lnTo>
                  <a:lnTo>
                    <a:pt x="364939" y="333398"/>
                  </a:lnTo>
                  <a:lnTo>
                    <a:pt x="333384" y="364954"/>
                  </a:lnTo>
                  <a:lnTo>
                    <a:pt x="303020" y="397667"/>
                  </a:lnTo>
                  <a:lnTo>
                    <a:pt x="273885" y="431501"/>
                  </a:lnTo>
                  <a:lnTo>
                    <a:pt x="246013" y="466420"/>
                  </a:lnTo>
                  <a:lnTo>
                    <a:pt x="219440" y="502389"/>
                  </a:lnTo>
                  <a:lnTo>
                    <a:pt x="194202" y="539372"/>
                  </a:lnTo>
                  <a:lnTo>
                    <a:pt x="170335" y="577334"/>
                  </a:lnTo>
                  <a:lnTo>
                    <a:pt x="147873" y="616239"/>
                  </a:lnTo>
                  <a:lnTo>
                    <a:pt x="126852" y="656052"/>
                  </a:lnTo>
                  <a:lnTo>
                    <a:pt x="107309" y="696736"/>
                  </a:lnTo>
                  <a:lnTo>
                    <a:pt x="89278" y="738256"/>
                  </a:lnTo>
                  <a:lnTo>
                    <a:pt x="72796" y="780577"/>
                  </a:lnTo>
                  <a:lnTo>
                    <a:pt x="57897" y="823663"/>
                  </a:lnTo>
                  <a:lnTo>
                    <a:pt x="44618" y="867478"/>
                  </a:lnTo>
                  <a:lnTo>
                    <a:pt x="32994" y="911987"/>
                  </a:lnTo>
                  <a:lnTo>
                    <a:pt x="23061" y="957154"/>
                  </a:lnTo>
                  <a:lnTo>
                    <a:pt x="14854" y="1002943"/>
                  </a:lnTo>
                  <a:lnTo>
                    <a:pt x="8408" y="1049320"/>
                  </a:lnTo>
                  <a:lnTo>
                    <a:pt x="3760" y="1096248"/>
                  </a:lnTo>
                  <a:lnTo>
                    <a:pt x="946" y="1143691"/>
                  </a:lnTo>
                  <a:lnTo>
                    <a:pt x="0" y="1191615"/>
                  </a:lnTo>
                  <a:lnTo>
                    <a:pt x="946" y="1239541"/>
                  </a:lnTo>
                  <a:lnTo>
                    <a:pt x="3760" y="1286987"/>
                  </a:lnTo>
                  <a:lnTo>
                    <a:pt x="8408" y="1333917"/>
                  </a:lnTo>
                  <a:lnTo>
                    <a:pt x="14854" y="1380296"/>
                  </a:lnTo>
                  <a:lnTo>
                    <a:pt x="23061" y="1426087"/>
                  </a:lnTo>
                  <a:lnTo>
                    <a:pt x="32994" y="1471256"/>
                  </a:lnTo>
                  <a:lnTo>
                    <a:pt x="44618" y="1515766"/>
                  </a:lnTo>
                  <a:lnTo>
                    <a:pt x="57897" y="1559582"/>
                  </a:lnTo>
                  <a:lnTo>
                    <a:pt x="72796" y="1602669"/>
                  </a:lnTo>
                  <a:lnTo>
                    <a:pt x="89278" y="1644990"/>
                  </a:lnTo>
                  <a:lnTo>
                    <a:pt x="107309" y="1686511"/>
                  </a:lnTo>
                  <a:lnTo>
                    <a:pt x="126852" y="1727195"/>
                  </a:lnTo>
                  <a:lnTo>
                    <a:pt x="147873" y="1767008"/>
                  </a:lnTo>
                  <a:lnTo>
                    <a:pt x="170335" y="1805913"/>
                  </a:lnTo>
                  <a:lnTo>
                    <a:pt x="194202" y="1843875"/>
                  </a:lnTo>
                  <a:lnTo>
                    <a:pt x="219440" y="1880858"/>
                  </a:lnTo>
                  <a:lnTo>
                    <a:pt x="246013" y="1916827"/>
                  </a:lnTo>
                  <a:lnTo>
                    <a:pt x="273885" y="1951745"/>
                  </a:lnTo>
                  <a:lnTo>
                    <a:pt x="303020" y="1985579"/>
                  </a:lnTo>
                  <a:lnTo>
                    <a:pt x="333384" y="2018291"/>
                  </a:lnTo>
                  <a:lnTo>
                    <a:pt x="364939" y="2049847"/>
                  </a:lnTo>
                  <a:lnTo>
                    <a:pt x="397651" y="2080210"/>
                  </a:lnTo>
                  <a:lnTo>
                    <a:pt x="431485" y="2109345"/>
                  </a:lnTo>
                  <a:lnTo>
                    <a:pt x="466404" y="2137217"/>
                  </a:lnTo>
                  <a:lnTo>
                    <a:pt x="502372" y="2163790"/>
                  </a:lnTo>
                  <a:lnTo>
                    <a:pt x="539355" y="2189028"/>
                  </a:lnTo>
                  <a:lnTo>
                    <a:pt x="577317" y="2212896"/>
                  </a:lnTo>
                  <a:lnTo>
                    <a:pt x="616222" y="2235358"/>
                  </a:lnTo>
                  <a:lnTo>
                    <a:pt x="656035" y="2256378"/>
                  </a:lnTo>
                  <a:lnTo>
                    <a:pt x="696719" y="2275921"/>
                  </a:lnTo>
                  <a:lnTo>
                    <a:pt x="738240" y="2293952"/>
                  </a:lnTo>
                  <a:lnTo>
                    <a:pt x="780561" y="2310434"/>
                  </a:lnTo>
                  <a:lnTo>
                    <a:pt x="823648" y="2325333"/>
                  </a:lnTo>
                  <a:lnTo>
                    <a:pt x="867464" y="2338612"/>
                  </a:lnTo>
                  <a:lnTo>
                    <a:pt x="911975" y="2350236"/>
                  </a:lnTo>
                  <a:lnTo>
                    <a:pt x="957143" y="2360169"/>
                  </a:lnTo>
                  <a:lnTo>
                    <a:pt x="1002934" y="2368377"/>
                  </a:lnTo>
                  <a:lnTo>
                    <a:pt x="1049313" y="2374822"/>
                  </a:lnTo>
                  <a:lnTo>
                    <a:pt x="1096243" y="2379470"/>
                  </a:lnTo>
                  <a:lnTo>
                    <a:pt x="1143689" y="2382285"/>
                  </a:lnTo>
                  <a:lnTo>
                    <a:pt x="1191615" y="2383231"/>
                  </a:lnTo>
                  <a:close/>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471" name="Google Shape;1471;p37"/>
            <p:cNvPicPr preferRelativeResize="0"/>
            <p:nvPr/>
          </p:nvPicPr>
          <p:blipFill rotWithShape="1">
            <a:blip r:embed="rId10">
              <a:alphaModFix/>
            </a:blip>
            <a:srcRect/>
            <a:stretch/>
          </p:blipFill>
          <p:spPr>
            <a:xfrm>
              <a:off x="7482733" y="3273922"/>
              <a:ext cx="124256" cy="124269"/>
            </a:xfrm>
            <a:prstGeom prst="rect">
              <a:avLst/>
            </a:prstGeom>
            <a:noFill/>
            <a:ln>
              <a:noFill/>
            </a:ln>
          </p:spPr>
        </p:pic>
        <p:pic>
          <p:nvPicPr>
            <p:cNvPr id="1472" name="Google Shape;1472;p37"/>
            <p:cNvPicPr preferRelativeResize="0"/>
            <p:nvPr/>
          </p:nvPicPr>
          <p:blipFill rotWithShape="1">
            <a:blip r:embed="rId11">
              <a:alphaModFix/>
            </a:blip>
            <a:srcRect/>
            <a:stretch/>
          </p:blipFill>
          <p:spPr>
            <a:xfrm>
              <a:off x="8021802" y="3014408"/>
              <a:ext cx="636346" cy="617943"/>
            </a:xfrm>
            <a:prstGeom prst="rect">
              <a:avLst/>
            </a:prstGeom>
            <a:noFill/>
            <a:ln>
              <a:noFill/>
            </a:ln>
          </p:spPr>
        </p:pic>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Shape 1476"/>
        <p:cNvGrpSpPr/>
        <p:nvPr/>
      </p:nvGrpSpPr>
      <p:grpSpPr>
        <a:xfrm>
          <a:off x="0" y="0"/>
          <a:ext cx="0" cy="0"/>
          <a:chOff x="0" y="0"/>
          <a:chExt cx="0" cy="0"/>
        </a:xfrm>
      </p:grpSpPr>
      <p:grpSp>
        <p:nvGrpSpPr>
          <p:cNvPr id="1477" name="Google Shape;1477;p38"/>
          <p:cNvGrpSpPr/>
          <p:nvPr/>
        </p:nvGrpSpPr>
        <p:grpSpPr>
          <a:xfrm>
            <a:off x="0" y="0"/>
            <a:ext cx="12168314" cy="6858000"/>
            <a:chOff x="0" y="0"/>
            <a:chExt cx="12168314" cy="6858000"/>
          </a:xfrm>
        </p:grpSpPr>
        <p:sp>
          <p:nvSpPr>
            <p:cNvPr id="1478" name="Google Shape;1478;p38"/>
            <p:cNvSpPr/>
            <p:nvPr/>
          </p:nvSpPr>
          <p:spPr>
            <a:xfrm>
              <a:off x="503999" y="6362"/>
              <a:ext cx="11664315" cy="5832475"/>
            </a:xfrm>
            <a:custGeom>
              <a:avLst/>
              <a:gdLst/>
              <a:ahLst/>
              <a:cxnLst/>
              <a:rect l="l" t="t" r="r" b="b"/>
              <a:pathLst>
                <a:path w="11664315" h="5832475" extrusionOk="0">
                  <a:moveTo>
                    <a:pt x="11664010" y="0"/>
                  </a:moveTo>
                  <a:lnTo>
                    <a:pt x="0" y="0"/>
                  </a:lnTo>
                  <a:lnTo>
                    <a:pt x="0" y="5831992"/>
                  </a:lnTo>
                  <a:lnTo>
                    <a:pt x="11664010" y="5831992"/>
                  </a:lnTo>
                  <a:lnTo>
                    <a:pt x="11664010" y="0"/>
                  </a:lnTo>
                  <a:close/>
                </a:path>
              </a:pathLst>
            </a:custGeom>
            <a:solidFill>
              <a:srgbClr val="2D5C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79" name="Google Shape;1479;p38"/>
            <p:cNvSpPr/>
            <p:nvPr/>
          </p:nvSpPr>
          <p:spPr>
            <a:xfrm>
              <a:off x="0" y="0"/>
              <a:ext cx="504190" cy="6858000"/>
            </a:xfrm>
            <a:custGeom>
              <a:avLst/>
              <a:gdLst/>
              <a:ahLst/>
              <a:cxnLst/>
              <a:rect l="l" t="t" r="r" b="b"/>
              <a:pathLst>
                <a:path w="504190" h="6858000" extrusionOk="0">
                  <a:moveTo>
                    <a:pt x="503999" y="0"/>
                  </a:moveTo>
                  <a:lnTo>
                    <a:pt x="0" y="0"/>
                  </a:lnTo>
                  <a:lnTo>
                    <a:pt x="0" y="6858000"/>
                  </a:lnTo>
                  <a:lnTo>
                    <a:pt x="503999" y="6858000"/>
                  </a:lnTo>
                  <a:lnTo>
                    <a:pt x="503999" y="0"/>
                  </a:lnTo>
                  <a:close/>
                </a:path>
              </a:pathLst>
            </a:custGeom>
            <a:solidFill>
              <a:srgbClr val="F7F5F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480" name="Google Shape;1480;p38"/>
            <p:cNvPicPr preferRelativeResize="0"/>
            <p:nvPr/>
          </p:nvPicPr>
          <p:blipFill rotWithShape="1">
            <a:blip r:embed="rId3">
              <a:alphaModFix/>
            </a:blip>
            <a:srcRect/>
            <a:stretch/>
          </p:blipFill>
          <p:spPr>
            <a:xfrm>
              <a:off x="10288918" y="6233401"/>
              <a:ext cx="305562" cy="294640"/>
            </a:xfrm>
            <a:prstGeom prst="rect">
              <a:avLst/>
            </a:prstGeom>
            <a:noFill/>
            <a:ln>
              <a:noFill/>
            </a:ln>
          </p:spPr>
        </p:pic>
        <p:pic>
          <p:nvPicPr>
            <p:cNvPr id="1481" name="Google Shape;1481;p38"/>
            <p:cNvPicPr preferRelativeResize="0"/>
            <p:nvPr/>
          </p:nvPicPr>
          <p:blipFill rotWithShape="1">
            <a:blip r:embed="rId4">
              <a:alphaModFix/>
            </a:blip>
            <a:srcRect/>
            <a:stretch/>
          </p:blipFill>
          <p:spPr>
            <a:xfrm>
              <a:off x="10494602" y="6365671"/>
              <a:ext cx="2594" cy="24987"/>
            </a:xfrm>
            <a:prstGeom prst="rect">
              <a:avLst/>
            </a:prstGeom>
            <a:noFill/>
            <a:ln>
              <a:noFill/>
            </a:ln>
          </p:spPr>
        </p:pic>
        <p:pic>
          <p:nvPicPr>
            <p:cNvPr id="1482" name="Google Shape;1482;p38"/>
            <p:cNvPicPr preferRelativeResize="0"/>
            <p:nvPr/>
          </p:nvPicPr>
          <p:blipFill rotWithShape="1">
            <a:blip r:embed="rId5">
              <a:alphaModFix/>
            </a:blip>
            <a:srcRect/>
            <a:stretch/>
          </p:blipFill>
          <p:spPr>
            <a:xfrm>
              <a:off x="10328376" y="6316154"/>
              <a:ext cx="62623" cy="59817"/>
            </a:xfrm>
            <a:prstGeom prst="rect">
              <a:avLst/>
            </a:prstGeom>
            <a:noFill/>
            <a:ln>
              <a:noFill/>
            </a:ln>
          </p:spPr>
        </p:pic>
        <p:pic>
          <p:nvPicPr>
            <p:cNvPr id="1483" name="Google Shape;1483;p38"/>
            <p:cNvPicPr preferRelativeResize="0"/>
            <p:nvPr/>
          </p:nvPicPr>
          <p:blipFill rotWithShape="1">
            <a:blip r:embed="rId6">
              <a:alphaModFix/>
            </a:blip>
            <a:srcRect/>
            <a:stretch/>
          </p:blipFill>
          <p:spPr>
            <a:xfrm>
              <a:off x="10498073" y="6316154"/>
              <a:ext cx="56108" cy="37452"/>
            </a:xfrm>
            <a:prstGeom prst="rect">
              <a:avLst/>
            </a:prstGeom>
            <a:noFill/>
            <a:ln>
              <a:noFill/>
            </a:ln>
          </p:spPr>
        </p:pic>
        <p:pic>
          <p:nvPicPr>
            <p:cNvPr id="1484" name="Google Shape;1484;p38"/>
            <p:cNvPicPr preferRelativeResize="0"/>
            <p:nvPr/>
          </p:nvPicPr>
          <p:blipFill rotWithShape="1">
            <a:blip r:embed="rId7">
              <a:alphaModFix/>
            </a:blip>
            <a:srcRect/>
            <a:stretch/>
          </p:blipFill>
          <p:spPr>
            <a:xfrm>
              <a:off x="10310126" y="6401244"/>
              <a:ext cx="105105" cy="84810"/>
            </a:xfrm>
            <a:prstGeom prst="rect">
              <a:avLst/>
            </a:prstGeom>
            <a:noFill/>
            <a:ln>
              <a:noFill/>
            </a:ln>
          </p:spPr>
        </p:pic>
        <p:sp>
          <p:nvSpPr>
            <p:cNvPr id="1485" name="Google Shape;1485;p38"/>
            <p:cNvSpPr/>
            <p:nvPr/>
          </p:nvSpPr>
          <p:spPr>
            <a:xfrm>
              <a:off x="10389349" y="6382054"/>
              <a:ext cx="6350" cy="46990"/>
            </a:xfrm>
            <a:custGeom>
              <a:avLst/>
              <a:gdLst/>
              <a:ahLst/>
              <a:cxnLst/>
              <a:rect l="l" t="t" r="r" b="b"/>
              <a:pathLst>
                <a:path w="6350" h="46989" extrusionOk="0">
                  <a:moveTo>
                    <a:pt x="1562" y="45453"/>
                  </a:moveTo>
                  <a:lnTo>
                    <a:pt x="0" y="46863"/>
                  </a:lnTo>
                  <a:lnTo>
                    <a:pt x="1562" y="45453"/>
                  </a:lnTo>
                  <a:close/>
                </a:path>
                <a:path w="6350" h="46989" extrusionOk="0">
                  <a:moveTo>
                    <a:pt x="2197" y="7683"/>
                  </a:moveTo>
                  <a:lnTo>
                    <a:pt x="2006" y="1549"/>
                  </a:lnTo>
                  <a:lnTo>
                    <a:pt x="1879" y="0"/>
                  </a:lnTo>
                  <a:lnTo>
                    <a:pt x="1993" y="4622"/>
                  </a:lnTo>
                  <a:lnTo>
                    <a:pt x="2197" y="7683"/>
                  </a:lnTo>
                  <a:close/>
                </a:path>
                <a:path w="6350" h="46989" extrusionOk="0">
                  <a:moveTo>
                    <a:pt x="6159" y="40716"/>
                  </a:moveTo>
                  <a:lnTo>
                    <a:pt x="4622" y="42418"/>
                  </a:lnTo>
                  <a:lnTo>
                    <a:pt x="6159" y="40716"/>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86" name="Google Shape;1486;p38"/>
            <p:cNvSpPr/>
            <p:nvPr/>
          </p:nvSpPr>
          <p:spPr>
            <a:xfrm>
              <a:off x="10382062" y="6380524"/>
              <a:ext cx="15240" cy="50165"/>
            </a:xfrm>
            <a:custGeom>
              <a:avLst/>
              <a:gdLst/>
              <a:ahLst/>
              <a:cxnLst/>
              <a:rect l="l" t="t" r="r" b="b"/>
              <a:pathLst>
                <a:path w="15240" h="50164" extrusionOk="0">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extrusionOk="0">
                  <a:moveTo>
                    <a:pt x="9347" y="4648"/>
                  </a:moveTo>
                  <a:lnTo>
                    <a:pt x="9486" y="9207"/>
                  </a:lnTo>
                  <a:lnTo>
                    <a:pt x="9631" y="9207"/>
                  </a:lnTo>
                  <a:lnTo>
                    <a:pt x="9347" y="4648"/>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87" name="Google Shape;1487;p38"/>
            <p:cNvSpPr/>
            <p:nvPr/>
          </p:nvSpPr>
          <p:spPr>
            <a:xfrm>
              <a:off x="10387749" y="6330721"/>
              <a:ext cx="8255" cy="48260"/>
            </a:xfrm>
            <a:custGeom>
              <a:avLst/>
              <a:gdLst/>
              <a:ahLst/>
              <a:cxnLst/>
              <a:rect l="l" t="t" r="r" b="b"/>
              <a:pathLst>
                <a:path w="8254" h="48260" extrusionOk="0">
                  <a:moveTo>
                    <a:pt x="1612" y="1320"/>
                  </a:moveTo>
                  <a:lnTo>
                    <a:pt x="0" y="0"/>
                  </a:lnTo>
                  <a:lnTo>
                    <a:pt x="1612" y="1333"/>
                  </a:lnTo>
                  <a:close/>
                </a:path>
                <a:path w="8254" h="48260" extrusionOk="0">
                  <a:moveTo>
                    <a:pt x="3162" y="2730"/>
                  </a:moveTo>
                  <a:lnTo>
                    <a:pt x="1612" y="1333"/>
                  </a:lnTo>
                  <a:lnTo>
                    <a:pt x="3162" y="2743"/>
                  </a:lnTo>
                  <a:close/>
                </a:path>
                <a:path w="8254" h="48260" extrusionOk="0">
                  <a:moveTo>
                    <a:pt x="3797" y="40551"/>
                  </a:moveTo>
                  <a:lnTo>
                    <a:pt x="3594" y="43586"/>
                  </a:lnTo>
                  <a:lnTo>
                    <a:pt x="3479" y="46609"/>
                  </a:lnTo>
                  <a:lnTo>
                    <a:pt x="3479" y="48107"/>
                  </a:lnTo>
                  <a:lnTo>
                    <a:pt x="3606" y="46482"/>
                  </a:lnTo>
                  <a:lnTo>
                    <a:pt x="3708" y="43421"/>
                  </a:lnTo>
                  <a:lnTo>
                    <a:pt x="3708" y="41973"/>
                  </a:lnTo>
                  <a:lnTo>
                    <a:pt x="3797" y="40551"/>
                  </a:lnTo>
                  <a:close/>
                </a:path>
                <a:path w="8254" h="48260" extrusionOk="0">
                  <a:moveTo>
                    <a:pt x="6235" y="5778"/>
                  </a:moveTo>
                  <a:lnTo>
                    <a:pt x="4660" y="4191"/>
                  </a:lnTo>
                  <a:lnTo>
                    <a:pt x="3162" y="2743"/>
                  </a:lnTo>
                  <a:lnTo>
                    <a:pt x="6235" y="5778"/>
                  </a:lnTo>
                  <a:close/>
                </a:path>
                <a:path w="8254" h="48260" extrusionOk="0">
                  <a:moveTo>
                    <a:pt x="7759" y="7467"/>
                  </a:moveTo>
                  <a:lnTo>
                    <a:pt x="6235" y="5778"/>
                  </a:lnTo>
                  <a:lnTo>
                    <a:pt x="7759" y="748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88" name="Google Shape;1488;p38"/>
            <p:cNvSpPr/>
            <p:nvPr/>
          </p:nvSpPr>
          <p:spPr>
            <a:xfrm>
              <a:off x="10382055" y="6330731"/>
              <a:ext cx="15240" cy="50165"/>
            </a:xfrm>
            <a:custGeom>
              <a:avLst/>
              <a:gdLst/>
              <a:ahLst/>
              <a:cxnLst/>
              <a:rect l="l" t="t" r="r" b="b"/>
              <a:pathLst>
                <a:path w="15240" h="50164" extrusionOk="0">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extrusionOk="0">
                  <a:moveTo>
                    <a:pt x="9631" y="40538"/>
                  </a:moveTo>
                  <a:lnTo>
                    <a:pt x="9486" y="40538"/>
                  </a:lnTo>
                  <a:lnTo>
                    <a:pt x="9359" y="44831"/>
                  </a:lnTo>
                  <a:lnTo>
                    <a:pt x="9631" y="40538"/>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89" name="Google Shape;1489;p38"/>
            <p:cNvSpPr/>
            <p:nvPr/>
          </p:nvSpPr>
          <p:spPr>
            <a:xfrm>
              <a:off x="10399166" y="6446951"/>
              <a:ext cx="1905" cy="1270"/>
            </a:xfrm>
            <a:custGeom>
              <a:avLst/>
              <a:gdLst/>
              <a:ahLst/>
              <a:cxnLst/>
              <a:rect l="l" t="t" r="r" b="b"/>
              <a:pathLst>
                <a:path w="1904" h="1270" extrusionOk="0">
                  <a:moveTo>
                    <a:pt x="1498" y="0"/>
                  </a:moveTo>
                  <a:lnTo>
                    <a:pt x="0" y="1231"/>
                  </a:lnTo>
                  <a:lnTo>
                    <a:pt x="1498"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90" name="Google Shape;1490;p38"/>
            <p:cNvSpPr/>
            <p:nvPr/>
          </p:nvSpPr>
          <p:spPr>
            <a:xfrm>
              <a:off x="10396011" y="6443036"/>
              <a:ext cx="19685" cy="25400"/>
            </a:xfrm>
            <a:custGeom>
              <a:avLst/>
              <a:gdLst/>
              <a:ahLst/>
              <a:cxnLst/>
              <a:rect l="l" t="t" r="r" b="b"/>
              <a:pathLst>
                <a:path w="19684" h="25400" extrusionOk="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91" name="Google Shape;1491;p38"/>
            <p:cNvSpPr/>
            <p:nvPr/>
          </p:nvSpPr>
          <p:spPr>
            <a:xfrm>
              <a:off x="10414835" y="6340154"/>
              <a:ext cx="3175" cy="11430"/>
            </a:xfrm>
            <a:custGeom>
              <a:avLst/>
              <a:gdLst/>
              <a:ahLst/>
              <a:cxnLst/>
              <a:rect l="l" t="t" r="r" b="b"/>
              <a:pathLst>
                <a:path w="3175" h="11429" extrusionOk="0">
                  <a:moveTo>
                    <a:pt x="1206" y="6032"/>
                  </a:moveTo>
                  <a:lnTo>
                    <a:pt x="457" y="8851"/>
                  </a:lnTo>
                  <a:lnTo>
                    <a:pt x="254" y="9855"/>
                  </a:lnTo>
                  <a:lnTo>
                    <a:pt x="0" y="10833"/>
                  </a:lnTo>
                  <a:lnTo>
                    <a:pt x="266" y="9855"/>
                  </a:lnTo>
                  <a:lnTo>
                    <a:pt x="469" y="8851"/>
                  </a:lnTo>
                  <a:lnTo>
                    <a:pt x="1206" y="6032"/>
                  </a:lnTo>
                  <a:close/>
                </a:path>
                <a:path w="3175" h="11429" extrusionOk="0">
                  <a:moveTo>
                    <a:pt x="1859" y="3781"/>
                  </a:moveTo>
                  <a:lnTo>
                    <a:pt x="1723" y="4203"/>
                  </a:lnTo>
                  <a:lnTo>
                    <a:pt x="1206" y="6032"/>
                  </a:lnTo>
                  <a:lnTo>
                    <a:pt x="1859" y="3781"/>
                  </a:lnTo>
                  <a:close/>
                </a:path>
                <a:path w="3175" h="11429" extrusionOk="0">
                  <a:moveTo>
                    <a:pt x="3048" y="0"/>
                  </a:moveTo>
                  <a:lnTo>
                    <a:pt x="1859" y="3781"/>
                  </a:lnTo>
                  <a:lnTo>
                    <a:pt x="2311" y="2387"/>
                  </a:lnTo>
                  <a:lnTo>
                    <a:pt x="3048"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92" name="Google Shape;1492;p38"/>
            <p:cNvSpPr/>
            <p:nvPr/>
          </p:nvSpPr>
          <p:spPr>
            <a:xfrm>
              <a:off x="10400409" y="6317929"/>
              <a:ext cx="19685" cy="33655"/>
            </a:xfrm>
            <a:custGeom>
              <a:avLst/>
              <a:gdLst/>
              <a:ahLst/>
              <a:cxnLst/>
              <a:rect l="l" t="t" r="r" b="b"/>
              <a:pathLst>
                <a:path w="19684" h="33654" extrusionOk="0">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93" name="Google Shape;1493;p38"/>
            <p:cNvSpPr/>
            <p:nvPr/>
          </p:nvSpPr>
          <p:spPr>
            <a:xfrm>
              <a:off x="10465041" y="6460286"/>
              <a:ext cx="5715" cy="8890"/>
            </a:xfrm>
            <a:custGeom>
              <a:avLst/>
              <a:gdLst/>
              <a:ahLst/>
              <a:cxnLst/>
              <a:rect l="l" t="t" r="r" b="b"/>
              <a:pathLst>
                <a:path w="5715" h="8889" extrusionOk="0">
                  <a:moveTo>
                    <a:pt x="1524" y="6553"/>
                  </a:moveTo>
                  <a:lnTo>
                    <a:pt x="508" y="7975"/>
                  </a:lnTo>
                  <a:lnTo>
                    <a:pt x="0" y="8636"/>
                  </a:lnTo>
                  <a:lnTo>
                    <a:pt x="520" y="7975"/>
                  </a:lnTo>
                  <a:lnTo>
                    <a:pt x="1524" y="6553"/>
                  </a:lnTo>
                  <a:close/>
                </a:path>
                <a:path w="5715" h="8889" extrusionOk="0">
                  <a:moveTo>
                    <a:pt x="4483" y="2336"/>
                  </a:moveTo>
                  <a:lnTo>
                    <a:pt x="1524" y="6553"/>
                  </a:lnTo>
                  <a:lnTo>
                    <a:pt x="3390" y="3924"/>
                  </a:lnTo>
                  <a:lnTo>
                    <a:pt x="4483" y="2336"/>
                  </a:lnTo>
                  <a:close/>
                </a:path>
                <a:path w="5715" h="8889" extrusionOk="0">
                  <a:moveTo>
                    <a:pt x="5537" y="711"/>
                  </a:moveTo>
                  <a:lnTo>
                    <a:pt x="5321" y="495"/>
                  </a:lnTo>
                  <a:lnTo>
                    <a:pt x="4699" y="0"/>
                  </a:lnTo>
                  <a:lnTo>
                    <a:pt x="5105" y="355"/>
                  </a:lnTo>
                  <a:lnTo>
                    <a:pt x="5537" y="723"/>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94" name="Google Shape;1494;p38"/>
            <p:cNvSpPr/>
            <p:nvPr/>
          </p:nvSpPr>
          <p:spPr>
            <a:xfrm>
              <a:off x="10449519" y="6446134"/>
              <a:ext cx="21590" cy="24765"/>
            </a:xfrm>
            <a:custGeom>
              <a:avLst/>
              <a:gdLst/>
              <a:ahLst/>
              <a:cxnLst/>
              <a:rect l="l" t="t" r="r" b="b"/>
              <a:pathLst>
                <a:path w="21590" h="24764" extrusionOk="0">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95" name="Google Shape;1495;p38"/>
            <p:cNvSpPr/>
            <p:nvPr/>
          </p:nvSpPr>
          <p:spPr>
            <a:xfrm>
              <a:off x="10442905" y="6282588"/>
              <a:ext cx="22225" cy="14604"/>
            </a:xfrm>
            <a:custGeom>
              <a:avLst/>
              <a:gdLst/>
              <a:ahLst/>
              <a:cxnLst/>
              <a:rect l="l" t="t" r="r" b="b"/>
              <a:pathLst>
                <a:path w="22225" h="14604" extrusionOk="0">
                  <a:moveTo>
                    <a:pt x="12" y="14097"/>
                  </a:moveTo>
                  <a:close/>
                </a:path>
                <a:path w="22225" h="14604" extrusionOk="0">
                  <a:moveTo>
                    <a:pt x="15684" y="1435"/>
                  </a:moveTo>
                  <a:lnTo>
                    <a:pt x="14401" y="0"/>
                  </a:lnTo>
                  <a:lnTo>
                    <a:pt x="15684" y="1435"/>
                  </a:lnTo>
                  <a:close/>
                </a:path>
                <a:path w="22225" h="14604" extrusionOk="0">
                  <a:moveTo>
                    <a:pt x="18161" y="4368"/>
                  </a:moveTo>
                  <a:lnTo>
                    <a:pt x="16929" y="2870"/>
                  </a:lnTo>
                  <a:lnTo>
                    <a:pt x="15684" y="1435"/>
                  </a:lnTo>
                  <a:lnTo>
                    <a:pt x="18161" y="4368"/>
                  </a:lnTo>
                  <a:close/>
                </a:path>
                <a:path w="22225" h="14604" extrusionOk="0">
                  <a:moveTo>
                    <a:pt x="21209" y="8280"/>
                  </a:moveTo>
                  <a:lnTo>
                    <a:pt x="20066" y="6756"/>
                  </a:lnTo>
                  <a:lnTo>
                    <a:pt x="21209" y="8280"/>
                  </a:lnTo>
                  <a:close/>
                </a:path>
                <a:path w="22225" h="14604" extrusionOk="0">
                  <a:moveTo>
                    <a:pt x="21704" y="8877"/>
                  </a:moveTo>
                  <a:lnTo>
                    <a:pt x="21475" y="8559"/>
                  </a:lnTo>
                  <a:lnTo>
                    <a:pt x="21209" y="8280"/>
                  </a:lnTo>
                  <a:lnTo>
                    <a:pt x="21463" y="8572"/>
                  </a:lnTo>
                  <a:lnTo>
                    <a:pt x="21691" y="889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96" name="Google Shape;1496;p38"/>
            <p:cNvSpPr/>
            <p:nvPr/>
          </p:nvSpPr>
          <p:spPr>
            <a:xfrm>
              <a:off x="10442910" y="6282592"/>
              <a:ext cx="22225" cy="23495"/>
            </a:xfrm>
            <a:custGeom>
              <a:avLst/>
              <a:gdLst/>
              <a:ahLst/>
              <a:cxnLst/>
              <a:rect l="l" t="t" r="r" b="b"/>
              <a:pathLst>
                <a:path w="22225" h="23495" extrusionOk="0">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97" name="Google Shape;1497;p38"/>
            <p:cNvSpPr/>
            <p:nvPr/>
          </p:nvSpPr>
          <p:spPr>
            <a:xfrm>
              <a:off x="10497751" y="6353609"/>
              <a:ext cx="6350" cy="10795"/>
            </a:xfrm>
            <a:custGeom>
              <a:avLst/>
              <a:gdLst/>
              <a:ahLst/>
              <a:cxnLst/>
              <a:rect l="l" t="t" r="r" b="b"/>
              <a:pathLst>
                <a:path w="6350" h="10795" extrusionOk="0">
                  <a:moveTo>
                    <a:pt x="1184" y="7898"/>
                  </a:moveTo>
                  <a:lnTo>
                    <a:pt x="622" y="9042"/>
                  </a:lnTo>
                  <a:lnTo>
                    <a:pt x="0" y="10528"/>
                  </a:lnTo>
                  <a:lnTo>
                    <a:pt x="635" y="9042"/>
                  </a:lnTo>
                  <a:lnTo>
                    <a:pt x="1184" y="7898"/>
                  </a:lnTo>
                  <a:close/>
                </a:path>
                <a:path w="6350" h="10795" extrusionOk="0">
                  <a:moveTo>
                    <a:pt x="6019" y="0"/>
                  </a:moveTo>
                  <a:lnTo>
                    <a:pt x="4203" y="2362"/>
                  </a:lnTo>
                  <a:lnTo>
                    <a:pt x="2628" y="4889"/>
                  </a:lnTo>
                  <a:lnTo>
                    <a:pt x="4216" y="2362"/>
                  </a:lnTo>
                  <a:lnTo>
                    <a:pt x="6019"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98" name="Google Shape;1498;p38"/>
            <p:cNvSpPr/>
            <p:nvPr/>
          </p:nvSpPr>
          <p:spPr>
            <a:xfrm>
              <a:off x="10488886" y="6330724"/>
              <a:ext cx="15240" cy="50165"/>
            </a:xfrm>
            <a:custGeom>
              <a:avLst/>
              <a:gdLst/>
              <a:ahLst/>
              <a:cxnLst/>
              <a:rect l="l" t="t" r="r" b="b"/>
              <a:pathLst>
                <a:path w="15240" h="50164" extrusionOk="0">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99" name="Google Shape;1499;p38"/>
            <p:cNvSpPr/>
            <p:nvPr/>
          </p:nvSpPr>
          <p:spPr>
            <a:xfrm>
              <a:off x="10497743" y="6396799"/>
              <a:ext cx="3175" cy="5715"/>
            </a:xfrm>
            <a:custGeom>
              <a:avLst/>
              <a:gdLst/>
              <a:ahLst/>
              <a:cxnLst/>
              <a:rect l="l" t="t" r="r" b="b"/>
              <a:pathLst>
                <a:path w="3175" h="5714" extrusionOk="0">
                  <a:moveTo>
                    <a:pt x="0" y="0"/>
                  </a:moveTo>
                  <a:lnTo>
                    <a:pt x="634" y="1511"/>
                  </a:lnTo>
                  <a:lnTo>
                    <a:pt x="2641" y="5664"/>
                  </a:lnTo>
                  <a:lnTo>
                    <a:pt x="634" y="1498"/>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00" name="Google Shape;1500;p38"/>
            <p:cNvSpPr/>
            <p:nvPr/>
          </p:nvSpPr>
          <p:spPr>
            <a:xfrm>
              <a:off x="10488886" y="6380458"/>
              <a:ext cx="15240" cy="50165"/>
            </a:xfrm>
            <a:custGeom>
              <a:avLst/>
              <a:gdLst/>
              <a:ahLst/>
              <a:cxnLst/>
              <a:rect l="l" t="t" r="r" b="b"/>
              <a:pathLst>
                <a:path w="15240" h="50164" extrusionOk="0">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01" name="Google Shape;1501;p38"/>
            <p:cNvSpPr/>
            <p:nvPr/>
          </p:nvSpPr>
          <p:spPr>
            <a:xfrm>
              <a:off x="10459607" y="6335444"/>
              <a:ext cx="6985" cy="13335"/>
            </a:xfrm>
            <a:custGeom>
              <a:avLst/>
              <a:gdLst/>
              <a:ahLst/>
              <a:cxnLst/>
              <a:rect l="l" t="t" r="r" b="b"/>
              <a:pathLst>
                <a:path w="6984" h="13335" extrusionOk="0">
                  <a:moveTo>
                    <a:pt x="2237" y="7905"/>
                  </a:moveTo>
                  <a:lnTo>
                    <a:pt x="1835" y="8712"/>
                  </a:lnTo>
                  <a:lnTo>
                    <a:pt x="858" y="10782"/>
                  </a:lnTo>
                  <a:lnTo>
                    <a:pt x="0" y="12903"/>
                  </a:lnTo>
                  <a:lnTo>
                    <a:pt x="869" y="10769"/>
                  </a:lnTo>
                  <a:lnTo>
                    <a:pt x="2237" y="7905"/>
                  </a:lnTo>
                  <a:close/>
                </a:path>
                <a:path w="6984" h="13335" extrusionOk="0">
                  <a:moveTo>
                    <a:pt x="6616" y="0"/>
                  </a:moveTo>
                  <a:lnTo>
                    <a:pt x="5250" y="2158"/>
                  </a:lnTo>
                  <a:lnTo>
                    <a:pt x="4000" y="4368"/>
                  </a:lnTo>
                  <a:lnTo>
                    <a:pt x="5265" y="2146"/>
                  </a:lnTo>
                  <a:lnTo>
                    <a:pt x="6616"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02" name="Google Shape;1502;p38"/>
            <p:cNvSpPr/>
            <p:nvPr/>
          </p:nvSpPr>
          <p:spPr>
            <a:xfrm>
              <a:off x="10448885" y="6314823"/>
              <a:ext cx="17780" cy="35560"/>
            </a:xfrm>
            <a:custGeom>
              <a:avLst/>
              <a:gdLst/>
              <a:ahLst/>
              <a:cxnLst/>
              <a:rect l="l" t="t" r="r" b="b"/>
              <a:pathLst>
                <a:path w="17779" h="35560" extrusionOk="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03" name="Google Shape;1503;p38"/>
            <p:cNvSpPr/>
            <p:nvPr/>
          </p:nvSpPr>
          <p:spPr>
            <a:xfrm>
              <a:off x="10457303" y="6478342"/>
              <a:ext cx="9525" cy="7620"/>
            </a:xfrm>
            <a:custGeom>
              <a:avLst/>
              <a:gdLst/>
              <a:ahLst/>
              <a:cxnLst/>
              <a:rect l="l" t="t" r="r" b="b"/>
              <a:pathLst>
                <a:path w="9525" h="7620" extrusionOk="0">
                  <a:moveTo>
                    <a:pt x="9169" y="6984"/>
                  </a:moveTo>
                  <a:close/>
                </a:path>
                <a:path w="9525" h="7620" extrusionOk="0">
                  <a:moveTo>
                    <a:pt x="7594" y="5892"/>
                  </a:moveTo>
                  <a:lnTo>
                    <a:pt x="9151" y="6984"/>
                  </a:lnTo>
                  <a:lnTo>
                    <a:pt x="7594" y="5892"/>
                  </a:lnTo>
                  <a:close/>
                </a:path>
                <a:path w="9525" h="7620" extrusionOk="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04" name="Google Shape;1504;p38"/>
            <p:cNvSpPr/>
            <p:nvPr/>
          </p:nvSpPr>
          <p:spPr>
            <a:xfrm>
              <a:off x="10442909" y="6478347"/>
              <a:ext cx="24130" cy="21590"/>
            </a:xfrm>
            <a:custGeom>
              <a:avLst/>
              <a:gdLst/>
              <a:ahLst/>
              <a:cxnLst/>
              <a:rect l="l" t="t" r="r" b="b"/>
              <a:pathLst>
                <a:path w="24129" h="21589" extrusionOk="0">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05" name="Google Shape;1505;p38"/>
            <p:cNvSpPr/>
            <p:nvPr/>
          </p:nvSpPr>
          <p:spPr>
            <a:xfrm>
              <a:off x="11100362" y="6224940"/>
              <a:ext cx="77470" cy="22225"/>
            </a:xfrm>
            <a:custGeom>
              <a:avLst/>
              <a:gdLst/>
              <a:ahLst/>
              <a:cxnLst/>
              <a:rect l="l" t="t" r="r" b="b"/>
              <a:pathLst>
                <a:path w="77470" h="22225" extrusionOk="0">
                  <a:moveTo>
                    <a:pt x="76873" y="0"/>
                  </a:moveTo>
                  <a:lnTo>
                    <a:pt x="0" y="8915"/>
                  </a:lnTo>
                  <a:lnTo>
                    <a:pt x="0" y="21767"/>
                  </a:lnTo>
                  <a:lnTo>
                    <a:pt x="76873" y="21767"/>
                  </a:lnTo>
                  <a:lnTo>
                    <a:pt x="76873" y="0"/>
                  </a:lnTo>
                  <a:close/>
                </a:path>
              </a:pathLst>
            </a:custGeom>
            <a:solidFill>
              <a:srgbClr val="86C66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06" name="Google Shape;1506;p38"/>
            <p:cNvSpPr/>
            <p:nvPr/>
          </p:nvSpPr>
          <p:spPr>
            <a:xfrm>
              <a:off x="10654982" y="6261861"/>
              <a:ext cx="1092835" cy="247015"/>
            </a:xfrm>
            <a:custGeom>
              <a:avLst/>
              <a:gdLst/>
              <a:ahLst/>
              <a:cxnLst/>
              <a:rect l="l" t="t" r="r" b="b"/>
              <a:pathLst>
                <a:path w="1092834" h="247015" extrusionOk="0">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extrusionOk="0">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extrusionOk="0">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extrusionOk="0">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extrusionOk="0">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extrusionOk="0">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extrusionOk="0">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extrusionOk="0">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extrusionOk="0">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extrusionOk="0">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extrusionOk="0">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extrusionOk="0">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extrusionOk="0">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extrusionOk="0">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extrusionOk="0">
                  <a:moveTo>
                    <a:pt x="857465" y="1752"/>
                  </a:moveTo>
                  <a:lnTo>
                    <a:pt x="834923" y="1752"/>
                  </a:lnTo>
                  <a:lnTo>
                    <a:pt x="834923" y="104203"/>
                  </a:lnTo>
                  <a:lnTo>
                    <a:pt x="857465" y="104203"/>
                  </a:lnTo>
                  <a:lnTo>
                    <a:pt x="857465" y="1752"/>
                  </a:lnTo>
                  <a:close/>
                </a:path>
                <a:path w="1092834" h="247015" extrusionOk="0">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extrusionOk="0">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507" name="Google Shape;1507;p38"/>
            <p:cNvPicPr preferRelativeResize="0"/>
            <p:nvPr/>
          </p:nvPicPr>
          <p:blipFill rotWithShape="1">
            <a:blip r:embed="rId8">
              <a:alphaModFix/>
            </a:blip>
            <a:srcRect/>
            <a:stretch/>
          </p:blipFill>
          <p:spPr>
            <a:xfrm>
              <a:off x="987768" y="6002540"/>
              <a:ext cx="725765" cy="631734"/>
            </a:xfrm>
            <a:prstGeom prst="rect">
              <a:avLst/>
            </a:prstGeom>
            <a:noFill/>
            <a:ln>
              <a:noFill/>
            </a:ln>
          </p:spPr>
        </p:pic>
      </p:grpSp>
      <p:sp>
        <p:nvSpPr>
          <p:cNvPr id="1508" name="Google Shape;1508;p38"/>
          <p:cNvSpPr txBox="1"/>
          <p:nvPr/>
        </p:nvSpPr>
        <p:spPr>
          <a:xfrm>
            <a:off x="1436300" y="1081530"/>
            <a:ext cx="1776730" cy="380492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24800"/>
              <a:buFont typeface="Arial"/>
              <a:buNone/>
            </a:pPr>
            <a:r>
              <a:rPr lang="en-US" sz="24800" b="1" i="0" u="none" strike="noStrike" cap="none">
                <a:solidFill>
                  <a:srgbClr val="FFFFFF"/>
                </a:solidFill>
                <a:latin typeface="Helvetica Neue"/>
                <a:ea typeface="Helvetica Neue"/>
                <a:cs typeface="Helvetica Neue"/>
                <a:sym typeface="Helvetica Neue"/>
              </a:rPr>
              <a:t>?</a:t>
            </a:r>
            <a:endParaRPr sz="24800" b="0" i="0" u="none" strike="noStrike" cap="none">
              <a:solidFill>
                <a:schemeClr val="dk1"/>
              </a:solidFill>
              <a:latin typeface="Helvetica Neue"/>
              <a:ea typeface="Helvetica Neue"/>
              <a:cs typeface="Helvetica Neue"/>
              <a:sym typeface="Helvetica Neue"/>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Shape 1512"/>
        <p:cNvGrpSpPr/>
        <p:nvPr/>
      </p:nvGrpSpPr>
      <p:grpSpPr>
        <a:xfrm>
          <a:off x="0" y="0"/>
          <a:ext cx="0" cy="0"/>
          <a:chOff x="0" y="0"/>
          <a:chExt cx="0" cy="0"/>
        </a:xfrm>
      </p:grpSpPr>
      <p:grpSp>
        <p:nvGrpSpPr>
          <p:cNvPr id="1513" name="Google Shape;1513;p39"/>
          <p:cNvGrpSpPr/>
          <p:nvPr/>
        </p:nvGrpSpPr>
        <p:grpSpPr>
          <a:xfrm>
            <a:off x="0" y="6350"/>
            <a:ext cx="12168314" cy="6851650"/>
            <a:chOff x="0" y="6350"/>
            <a:chExt cx="12168314" cy="6851650"/>
          </a:xfrm>
        </p:grpSpPr>
        <p:sp>
          <p:nvSpPr>
            <p:cNvPr id="1514" name="Google Shape;1514;p39"/>
            <p:cNvSpPr/>
            <p:nvPr/>
          </p:nvSpPr>
          <p:spPr>
            <a:xfrm>
              <a:off x="503999" y="6362"/>
              <a:ext cx="11664315" cy="5832475"/>
            </a:xfrm>
            <a:custGeom>
              <a:avLst/>
              <a:gdLst/>
              <a:ahLst/>
              <a:cxnLst/>
              <a:rect l="l" t="t" r="r" b="b"/>
              <a:pathLst>
                <a:path w="11664315" h="5832475" extrusionOk="0">
                  <a:moveTo>
                    <a:pt x="11664010" y="0"/>
                  </a:moveTo>
                  <a:lnTo>
                    <a:pt x="0" y="0"/>
                  </a:lnTo>
                  <a:lnTo>
                    <a:pt x="0" y="5831992"/>
                  </a:lnTo>
                  <a:lnTo>
                    <a:pt x="11664010" y="5831992"/>
                  </a:lnTo>
                  <a:lnTo>
                    <a:pt x="11664010" y="0"/>
                  </a:lnTo>
                  <a:close/>
                </a:path>
              </a:pathLst>
            </a:custGeom>
            <a:solidFill>
              <a:srgbClr val="2D5C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15" name="Google Shape;1515;p39"/>
            <p:cNvSpPr/>
            <p:nvPr/>
          </p:nvSpPr>
          <p:spPr>
            <a:xfrm>
              <a:off x="0" y="6350"/>
              <a:ext cx="504190" cy="6851650"/>
            </a:xfrm>
            <a:custGeom>
              <a:avLst/>
              <a:gdLst/>
              <a:ahLst/>
              <a:cxnLst/>
              <a:rect l="l" t="t" r="r" b="b"/>
              <a:pathLst>
                <a:path w="504190" h="6851650" extrusionOk="0">
                  <a:moveTo>
                    <a:pt x="503999" y="0"/>
                  </a:moveTo>
                  <a:lnTo>
                    <a:pt x="0" y="0"/>
                  </a:lnTo>
                  <a:lnTo>
                    <a:pt x="0" y="6851650"/>
                  </a:lnTo>
                  <a:lnTo>
                    <a:pt x="503999" y="6851650"/>
                  </a:lnTo>
                  <a:lnTo>
                    <a:pt x="503999" y="0"/>
                  </a:lnTo>
                  <a:close/>
                </a:path>
              </a:pathLst>
            </a:custGeom>
            <a:solidFill>
              <a:srgbClr val="F7F5F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516" name="Google Shape;1516;p39"/>
            <p:cNvPicPr preferRelativeResize="0"/>
            <p:nvPr/>
          </p:nvPicPr>
          <p:blipFill rotWithShape="1">
            <a:blip r:embed="rId3">
              <a:alphaModFix/>
            </a:blip>
            <a:srcRect/>
            <a:stretch/>
          </p:blipFill>
          <p:spPr>
            <a:xfrm>
              <a:off x="10288918" y="6233401"/>
              <a:ext cx="305562" cy="294640"/>
            </a:xfrm>
            <a:prstGeom prst="rect">
              <a:avLst/>
            </a:prstGeom>
            <a:noFill/>
            <a:ln>
              <a:noFill/>
            </a:ln>
          </p:spPr>
        </p:pic>
        <p:pic>
          <p:nvPicPr>
            <p:cNvPr id="1517" name="Google Shape;1517;p39"/>
            <p:cNvPicPr preferRelativeResize="0"/>
            <p:nvPr/>
          </p:nvPicPr>
          <p:blipFill rotWithShape="1">
            <a:blip r:embed="rId4">
              <a:alphaModFix/>
            </a:blip>
            <a:srcRect/>
            <a:stretch/>
          </p:blipFill>
          <p:spPr>
            <a:xfrm>
              <a:off x="10494602" y="6365671"/>
              <a:ext cx="2594" cy="24987"/>
            </a:xfrm>
            <a:prstGeom prst="rect">
              <a:avLst/>
            </a:prstGeom>
            <a:noFill/>
            <a:ln>
              <a:noFill/>
            </a:ln>
          </p:spPr>
        </p:pic>
        <p:pic>
          <p:nvPicPr>
            <p:cNvPr id="1518" name="Google Shape;1518;p39"/>
            <p:cNvPicPr preferRelativeResize="0"/>
            <p:nvPr/>
          </p:nvPicPr>
          <p:blipFill rotWithShape="1">
            <a:blip r:embed="rId5">
              <a:alphaModFix/>
            </a:blip>
            <a:srcRect/>
            <a:stretch/>
          </p:blipFill>
          <p:spPr>
            <a:xfrm>
              <a:off x="10328376" y="6316154"/>
              <a:ext cx="62623" cy="59817"/>
            </a:xfrm>
            <a:prstGeom prst="rect">
              <a:avLst/>
            </a:prstGeom>
            <a:noFill/>
            <a:ln>
              <a:noFill/>
            </a:ln>
          </p:spPr>
        </p:pic>
        <p:pic>
          <p:nvPicPr>
            <p:cNvPr id="1519" name="Google Shape;1519;p39"/>
            <p:cNvPicPr preferRelativeResize="0"/>
            <p:nvPr/>
          </p:nvPicPr>
          <p:blipFill rotWithShape="1">
            <a:blip r:embed="rId6">
              <a:alphaModFix/>
            </a:blip>
            <a:srcRect/>
            <a:stretch/>
          </p:blipFill>
          <p:spPr>
            <a:xfrm>
              <a:off x="10498073" y="6316154"/>
              <a:ext cx="56108" cy="37452"/>
            </a:xfrm>
            <a:prstGeom prst="rect">
              <a:avLst/>
            </a:prstGeom>
            <a:noFill/>
            <a:ln>
              <a:noFill/>
            </a:ln>
          </p:spPr>
        </p:pic>
        <p:pic>
          <p:nvPicPr>
            <p:cNvPr id="1520" name="Google Shape;1520;p39"/>
            <p:cNvPicPr preferRelativeResize="0"/>
            <p:nvPr/>
          </p:nvPicPr>
          <p:blipFill rotWithShape="1">
            <a:blip r:embed="rId7">
              <a:alphaModFix/>
            </a:blip>
            <a:srcRect/>
            <a:stretch/>
          </p:blipFill>
          <p:spPr>
            <a:xfrm>
              <a:off x="10310126" y="6401244"/>
              <a:ext cx="105105" cy="84810"/>
            </a:xfrm>
            <a:prstGeom prst="rect">
              <a:avLst/>
            </a:prstGeom>
            <a:noFill/>
            <a:ln>
              <a:noFill/>
            </a:ln>
          </p:spPr>
        </p:pic>
        <p:sp>
          <p:nvSpPr>
            <p:cNvPr id="1521" name="Google Shape;1521;p39"/>
            <p:cNvSpPr/>
            <p:nvPr/>
          </p:nvSpPr>
          <p:spPr>
            <a:xfrm>
              <a:off x="10389349" y="6382054"/>
              <a:ext cx="6350" cy="46990"/>
            </a:xfrm>
            <a:custGeom>
              <a:avLst/>
              <a:gdLst/>
              <a:ahLst/>
              <a:cxnLst/>
              <a:rect l="l" t="t" r="r" b="b"/>
              <a:pathLst>
                <a:path w="6350" h="46989" extrusionOk="0">
                  <a:moveTo>
                    <a:pt x="1562" y="45453"/>
                  </a:moveTo>
                  <a:lnTo>
                    <a:pt x="0" y="46863"/>
                  </a:lnTo>
                  <a:lnTo>
                    <a:pt x="1562" y="45453"/>
                  </a:lnTo>
                  <a:close/>
                </a:path>
                <a:path w="6350" h="46989" extrusionOk="0">
                  <a:moveTo>
                    <a:pt x="2197" y="7683"/>
                  </a:moveTo>
                  <a:lnTo>
                    <a:pt x="2006" y="1549"/>
                  </a:lnTo>
                  <a:lnTo>
                    <a:pt x="1879" y="0"/>
                  </a:lnTo>
                  <a:lnTo>
                    <a:pt x="1993" y="4622"/>
                  </a:lnTo>
                  <a:lnTo>
                    <a:pt x="2197" y="7683"/>
                  </a:lnTo>
                  <a:close/>
                </a:path>
                <a:path w="6350" h="46989" extrusionOk="0">
                  <a:moveTo>
                    <a:pt x="6159" y="40716"/>
                  </a:moveTo>
                  <a:lnTo>
                    <a:pt x="4622" y="42418"/>
                  </a:lnTo>
                  <a:lnTo>
                    <a:pt x="6159" y="40716"/>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22" name="Google Shape;1522;p39"/>
            <p:cNvSpPr/>
            <p:nvPr/>
          </p:nvSpPr>
          <p:spPr>
            <a:xfrm>
              <a:off x="10382062" y="6380524"/>
              <a:ext cx="15240" cy="50165"/>
            </a:xfrm>
            <a:custGeom>
              <a:avLst/>
              <a:gdLst/>
              <a:ahLst/>
              <a:cxnLst/>
              <a:rect l="l" t="t" r="r" b="b"/>
              <a:pathLst>
                <a:path w="15240" h="50164" extrusionOk="0">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extrusionOk="0">
                  <a:moveTo>
                    <a:pt x="9347" y="4648"/>
                  </a:moveTo>
                  <a:lnTo>
                    <a:pt x="9486" y="9207"/>
                  </a:lnTo>
                  <a:lnTo>
                    <a:pt x="9631" y="9207"/>
                  </a:lnTo>
                  <a:lnTo>
                    <a:pt x="9347" y="4648"/>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23" name="Google Shape;1523;p39"/>
            <p:cNvSpPr/>
            <p:nvPr/>
          </p:nvSpPr>
          <p:spPr>
            <a:xfrm>
              <a:off x="10387749" y="6330721"/>
              <a:ext cx="8255" cy="48260"/>
            </a:xfrm>
            <a:custGeom>
              <a:avLst/>
              <a:gdLst/>
              <a:ahLst/>
              <a:cxnLst/>
              <a:rect l="l" t="t" r="r" b="b"/>
              <a:pathLst>
                <a:path w="8254" h="48260" extrusionOk="0">
                  <a:moveTo>
                    <a:pt x="1612" y="1320"/>
                  </a:moveTo>
                  <a:lnTo>
                    <a:pt x="0" y="0"/>
                  </a:lnTo>
                  <a:lnTo>
                    <a:pt x="1612" y="1333"/>
                  </a:lnTo>
                  <a:close/>
                </a:path>
                <a:path w="8254" h="48260" extrusionOk="0">
                  <a:moveTo>
                    <a:pt x="3162" y="2730"/>
                  </a:moveTo>
                  <a:lnTo>
                    <a:pt x="1612" y="1333"/>
                  </a:lnTo>
                  <a:lnTo>
                    <a:pt x="3162" y="2743"/>
                  </a:lnTo>
                  <a:close/>
                </a:path>
                <a:path w="8254" h="48260" extrusionOk="0">
                  <a:moveTo>
                    <a:pt x="3797" y="40551"/>
                  </a:moveTo>
                  <a:lnTo>
                    <a:pt x="3594" y="43586"/>
                  </a:lnTo>
                  <a:lnTo>
                    <a:pt x="3479" y="46609"/>
                  </a:lnTo>
                  <a:lnTo>
                    <a:pt x="3479" y="48107"/>
                  </a:lnTo>
                  <a:lnTo>
                    <a:pt x="3606" y="46482"/>
                  </a:lnTo>
                  <a:lnTo>
                    <a:pt x="3708" y="43421"/>
                  </a:lnTo>
                  <a:lnTo>
                    <a:pt x="3708" y="41973"/>
                  </a:lnTo>
                  <a:lnTo>
                    <a:pt x="3797" y="40551"/>
                  </a:lnTo>
                  <a:close/>
                </a:path>
                <a:path w="8254" h="48260" extrusionOk="0">
                  <a:moveTo>
                    <a:pt x="6235" y="5778"/>
                  </a:moveTo>
                  <a:lnTo>
                    <a:pt x="4660" y="4191"/>
                  </a:lnTo>
                  <a:lnTo>
                    <a:pt x="3162" y="2743"/>
                  </a:lnTo>
                  <a:lnTo>
                    <a:pt x="6235" y="5778"/>
                  </a:lnTo>
                  <a:close/>
                </a:path>
                <a:path w="8254" h="48260" extrusionOk="0">
                  <a:moveTo>
                    <a:pt x="7759" y="7467"/>
                  </a:moveTo>
                  <a:lnTo>
                    <a:pt x="6235" y="5778"/>
                  </a:lnTo>
                  <a:lnTo>
                    <a:pt x="7759" y="748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24" name="Google Shape;1524;p39"/>
            <p:cNvSpPr/>
            <p:nvPr/>
          </p:nvSpPr>
          <p:spPr>
            <a:xfrm>
              <a:off x="10382055" y="6330731"/>
              <a:ext cx="15240" cy="50165"/>
            </a:xfrm>
            <a:custGeom>
              <a:avLst/>
              <a:gdLst/>
              <a:ahLst/>
              <a:cxnLst/>
              <a:rect l="l" t="t" r="r" b="b"/>
              <a:pathLst>
                <a:path w="15240" h="50164" extrusionOk="0">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extrusionOk="0">
                  <a:moveTo>
                    <a:pt x="9631" y="40538"/>
                  </a:moveTo>
                  <a:lnTo>
                    <a:pt x="9486" y="40538"/>
                  </a:lnTo>
                  <a:lnTo>
                    <a:pt x="9359" y="44831"/>
                  </a:lnTo>
                  <a:lnTo>
                    <a:pt x="9631" y="40538"/>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25" name="Google Shape;1525;p39"/>
            <p:cNvSpPr/>
            <p:nvPr/>
          </p:nvSpPr>
          <p:spPr>
            <a:xfrm>
              <a:off x="10399166" y="6446951"/>
              <a:ext cx="1905" cy="1270"/>
            </a:xfrm>
            <a:custGeom>
              <a:avLst/>
              <a:gdLst/>
              <a:ahLst/>
              <a:cxnLst/>
              <a:rect l="l" t="t" r="r" b="b"/>
              <a:pathLst>
                <a:path w="1904" h="1270" extrusionOk="0">
                  <a:moveTo>
                    <a:pt x="1498" y="0"/>
                  </a:moveTo>
                  <a:lnTo>
                    <a:pt x="0" y="1231"/>
                  </a:lnTo>
                  <a:lnTo>
                    <a:pt x="1498"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26" name="Google Shape;1526;p39"/>
            <p:cNvSpPr/>
            <p:nvPr/>
          </p:nvSpPr>
          <p:spPr>
            <a:xfrm>
              <a:off x="10396011" y="6443036"/>
              <a:ext cx="19685" cy="25400"/>
            </a:xfrm>
            <a:custGeom>
              <a:avLst/>
              <a:gdLst/>
              <a:ahLst/>
              <a:cxnLst/>
              <a:rect l="l" t="t" r="r" b="b"/>
              <a:pathLst>
                <a:path w="19684" h="25400" extrusionOk="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27" name="Google Shape;1527;p39"/>
            <p:cNvSpPr/>
            <p:nvPr/>
          </p:nvSpPr>
          <p:spPr>
            <a:xfrm>
              <a:off x="10414835" y="6340154"/>
              <a:ext cx="3175" cy="11430"/>
            </a:xfrm>
            <a:custGeom>
              <a:avLst/>
              <a:gdLst/>
              <a:ahLst/>
              <a:cxnLst/>
              <a:rect l="l" t="t" r="r" b="b"/>
              <a:pathLst>
                <a:path w="3175" h="11429" extrusionOk="0">
                  <a:moveTo>
                    <a:pt x="1206" y="6032"/>
                  </a:moveTo>
                  <a:lnTo>
                    <a:pt x="457" y="8851"/>
                  </a:lnTo>
                  <a:lnTo>
                    <a:pt x="254" y="9855"/>
                  </a:lnTo>
                  <a:lnTo>
                    <a:pt x="0" y="10833"/>
                  </a:lnTo>
                  <a:lnTo>
                    <a:pt x="266" y="9855"/>
                  </a:lnTo>
                  <a:lnTo>
                    <a:pt x="469" y="8851"/>
                  </a:lnTo>
                  <a:lnTo>
                    <a:pt x="1206" y="6032"/>
                  </a:lnTo>
                  <a:close/>
                </a:path>
                <a:path w="3175" h="11429" extrusionOk="0">
                  <a:moveTo>
                    <a:pt x="1859" y="3781"/>
                  </a:moveTo>
                  <a:lnTo>
                    <a:pt x="1723" y="4203"/>
                  </a:lnTo>
                  <a:lnTo>
                    <a:pt x="1206" y="6032"/>
                  </a:lnTo>
                  <a:lnTo>
                    <a:pt x="1859" y="3781"/>
                  </a:lnTo>
                  <a:close/>
                </a:path>
                <a:path w="3175" h="11429" extrusionOk="0">
                  <a:moveTo>
                    <a:pt x="3048" y="0"/>
                  </a:moveTo>
                  <a:lnTo>
                    <a:pt x="1859" y="3781"/>
                  </a:lnTo>
                  <a:lnTo>
                    <a:pt x="2311" y="2387"/>
                  </a:lnTo>
                  <a:lnTo>
                    <a:pt x="3048"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28" name="Google Shape;1528;p39"/>
            <p:cNvSpPr/>
            <p:nvPr/>
          </p:nvSpPr>
          <p:spPr>
            <a:xfrm>
              <a:off x="10400409" y="6317929"/>
              <a:ext cx="19685" cy="33655"/>
            </a:xfrm>
            <a:custGeom>
              <a:avLst/>
              <a:gdLst/>
              <a:ahLst/>
              <a:cxnLst/>
              <a:rect l="l" t="t" r="r" b="b"/>
              <a:pathLst>
                <a:path w="19684" h="33654" extrusionOk="0">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29" name="Google Shape;1529;p39"/>
            <p:cNvSpPr/>
            <p:nvPr/>
          </p:nvSpPr>
          <p:spPr>
            <a:xfrm>
              <a:off x="10465041" y="6460286"/>
              <a:ext cx="5715" cy="8890"/>
            </a:xfrm>
            <a:custGeom>
              <a:avLst/>
              <a:gdLst/>
              <a:ahLst/>
              <a:cxnLst/>
              <a:rect l="l" t="t" r="r" b="b"/>
              <a:pathLst>
                <a:path w="5715" h="8889" extrusionOk="0">
                  <a:moveTo>
                    <a:pt x="1524" y="6553"/>
                  </a:moveTo>
                  <a:lnTo>
                    <a:pt x="508" y="7975"/>
                  </a:lnTo>
                  <a:lnTo>
                    <a:pt x="0" y="8636"/>
                  </a:lnTo>
                  <a:lnTo>
                    <a:pt x="520" y="7975"/>
                  </a:lnTo>
                  <a:lnTo>
                    <a:pt x="1524" y="6553"/>
                  </a:lnTo>
                  <a:close/>
                </a:path>
                <a:path w="5715" h="8889" extrusionOk="0">
                  <a:moveTo>
                    <a:pt x="4483" y="2336"/>
                  </a:moveTo>
                  <a:lnTo>
                    <a:pt x="1524" y="6553"/>
                  </a:lnTo>
                  <a:lnTo>
                    <a:pt x="3390" y="3924"/>
                  </a:lnTo>
                  <a:lnTo>
                    <a:pt x="4483" y="2336"/>
                  </a:lnTo>
                  <a:close/>
                </a:path>
                <a:path w="5715" h="8889" extrusionOk="0">
                  <a:moveTo>
                    <a:pt x="5537" y="711"/>
                  </a:moveTo>
                  <a:lnTo>
                    <a:pt x="5321" y="495"/>
                  </a:lnTo>
                  <a:lnTo>
                    <a:pt x="4699" y="0"/>
                  </a:lnTo>
                  <a:lnTo>
                    <a:pt x="5105" y="355"/>
                  </a:lnTo>
                  <a:lnTo>
                    <a:pt x="5537" y="723"/>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30" name="Google Shape;1530;p39"/>
            <p:cNvSpPr/>
            <p:nvPr/>
          </p:nvSpPr>
          <p:spPr>
            <a:xfrm>
              <a:off x="10449519" y="6446134"/>
              <a:ext cx="21590" cy="24765"/>
            </a:xfrm>
            <a:custGeom>
              <a:avLst/>
              <a:gdLst/>
              <a:ahLst/>
              <a:cxnLst/>
              <a:rect l="l" t="t" r="r" b="b"/>
              <a:pathLst>
                <a:path w="21590" h="24764" extrusionOk="0">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31" name="Google Shape;1531;p39"/>
            <p:cNvSpPr/>
            <p:nvPr/>
          </p:nvSpPr>
          <p:spPr>
            <a:xfrm>
              <a:off x="10442905" y="6282588"/>
              <a:ext cx="22225" cy="14604"/>
            </a:xfrm>
            <a:custGeom>
              <a:avLst/>
              <a:gdLst/>
              <a:ahLst/>
              <a:cxnLst/>
              <a:rect l="l" t="t" r="r" b="b"/>
              <a:pathLst>
                <a:path w="22225" h="14604" extrusionOk="0">
                  <a:moveTo>
                    <a:pt x="12" y="14097"/>
                  </a:moveTo>
                  <a:close/>
                </a:path>
                <a:path w="22225" h="14604" extrusionOk="0">
                  <a:moveTo>
                    <a:pt x="15684" y="1435"/>
                  </a:moveTo>
                  <a:lnTo>
                    <a:pt x="14401" y="0"/>
                  </a:lnTo>
                  <a:lnTo>
                    <a:pt x="15684" y="1435"/>
                  </a:lnTo>
                  <a:close/>
                </a:path>
                <a:path w="22225" h="14604" extrusionOk="0">
                  <a:moveTo>
                    <a:pt x="18161" y="4368"/>
                  </a:moveTo>
                  <a:lnTo>
                    <a:pt x="16929" y="2870"/>
                  </a:lnTo>
                  <a:lnTo>
                    <a:pt x="15684" y="1435"/>
                  </a:lnTo>
                  <a:lnTo>
                    <a:pt x="18161" y="4368"/>
                  </a:lnTo>
                  <a:close/>
                </a:path>
                <a:path w="22225" h="14604" extrusionOk="0">
                  <a:moveTo>
                    <a:pt x="21209" y="8280"/>
                  </a:moveTo>
                  <a:lnTo>
                    <a:pt x="20066" y="6756"/>
                  </a:lnTo>
                  <a:lnTo>
                    <a:pt x="21209" y="8280"/>
                  </a:lnTo>
                  <a:close/>
                </a:path>
                <a:path w="22225" h="14604" extrusionOk="0">
                  <a:moveTo>
                    <a:pt x="21704" y="8877"/>
                  </a:moveTo>
                  <a:lnTo>
                    <a:pt x="21475" y="8559"/>
                  </a:lnTo>
                  <a:lnTo>
                    <a:pt x="21209" y="8280"/>
                  </a:lnTo>
                  <a:lnTo>
                    <a:pt x="21463" y="8572"/>
                  </a:lnTo>
                  <a:lnTo>
                    <a:pt x="21691" y="889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32" name="Google Shape;1532;p39"/>
            <p:cNvSpPr/>
            <p:nvPr/>
          </p:nvSpPr>
          <p:spPr>
            <a:xfrm>
              <a:off x="10442910" y="6282592"/>
              <a:ext cx="22225" cy="23495"/>
            </a:xfrm>
            <a:custGeom>
              <a:avLst/>
              <a:gdLst/>
              <a:ahLst/>
              <a:cxnLst/>
              <a:rect l="l" t="t" r="r" b="b"/>
              <a:pathLst>
                <a:path w="22225" h="23495" extrusionOk="0">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33" name="Google Shape;1533;p39"/>
            <p:cNvSpPr/>
            <p:nvPr/>
          </p:nvSpPr>
          <p:spPr>
            <a:xfrm>
              <a:off x="10497751" y="6353609"/>
              <a:ext cx="6350" cy="10795"/>
            </a:xfrm>
            <a:custGeom>
              <a:avLst/>
              <a:gdLst/>
              <a:ahLst/>
              <a:cxnLst/>
              <a:rect l="l" t="t" r="r" b="b"/>
              <a:pathLst>
                <a:path w="6350" h="10795" extrusionOk="0">
                  <a:moveTo>
                    <a:pt x="1184" y="7898"/>
                  </a:moveTo>
                  <a:lnTo>
                    <a:pt x="622" y="9042"/>
                  </a:lnTo>
                  <a:lnTo>
                    <a:pt x="0" y="10528"/>
                  </a:lnTo>
                  <a:lnTo>
                    <a:pt x="635" y="9042"/>
                  </a:lnTo>
                  <a:lnTo>
                    <a:pt x="1184" y="7898"/>
                  </a:lnTo>
                  <a:close/>
                </a:path>
                <a:path w="6350" h="10795" extrusionOk="0">
                  <a:moveTo>
                    <a:pt x="6019" y="0"/>
                  </a:moveTo>
                  <a:lnTo>
                    <a:pt x="4203" y="2362"/>
                  </a:lnTo>
                  <a:lnTo>
                    <a:pt x="2628" y="4889"/>
                  </a:lnTo>
                  <a:lnTo>
                    <a:pt x="4216" y="2362"/>
                  </a:lnTo>
                  <a:lnTo>
                    <a:pt x="6019"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34" name="Google Shape;1534;p39"/>
            <p:cNvSpPr/>
            <p:nvPr/>
          </p:nvSpPr>
          <p:spPr>
            <a:xfrm>
              <a:off x="10488886" y="6330724"/>
              <a:ext cx="15240" cy="50165"/>
            </a:xfrm>
            <a:custGeom>
              <a:avLst/>
              <a:gdLst/>
              <a:ahLst/>
              <a:cxnLst/>
              <a:rect l="l" t="t" r="r" b="b"/>
              <a:pathLst>
                <a:path w="15240" h="50164" extrusionOk="0">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35" name="Google Shape;1535;p39"/>
            <p:cNvSpPr/>
            <p:nvPr/>
          </p:nvSpPr>
          <p:spPr>
            <a:xfrm>
              <a:off x="10497743" y="6396799"/>
              <a:ext cx="3175" cy="5715"/>
            </a:xfrm>
            <a:custGeom>
              <a:avLst/>
              <a:gdLst/>
              <a:ahLst/>
              <a:cxnLst/>
              <a:rect l="l" t="t" r="r" b="b"/>
              <a:pathLst>
                <a:path w="3175" h="5714" extrusionOk="0">
                  <a:moveTo>
                    <a:pt x="0" y="0"/>
                  </a:moveTo>
                  <a:lnTo>
                    <a:pt x="634" y="1511"/>
                  </a:lnTo>
                  <a:lnTo>
                    <a:pt x="2641" y="5664"/>
                  </a:lnTo>
                  <a:lnTo>
                    <a:pt x="634" y="1498"/>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36" name="Google Shape;1536;p39"/>
            <p:cNvSpPr/>
            <p:nvPr/>
          </p:nvSpPr>
          <p:spPr>
            <a:xfrm>
              <a:off x="10488886" y="6380458"/>
              <a:ext cx="15240" cy="50165"/>
            </a:xfrm>
            <a:custGeom>
              <a:avLst/>
              <a:gdLst/>
              <a:ahLst/>
              <a:cxnLst/>
              <a:rect l="l" t="t" r="r" b="b"/>
              <a:pathLst>
                <a:path w="15240" h="50164" extrusionOk="0">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37" name="Google Shape;1537;p39"/>
            <p:cNvSpPr/>
            <p:nvPr/>
          </p:nvSpPr>
          <p:spPr>
            <a:xfrm>
              <a:off x="10459607" y="6335444"/>
              <a:ext cx="6985" cy="13335"/>
            </a:xfrm>
            <a:custGeom>
              <a:avLst/>
              <a:gdLst/>
              <a:ahLst/>
              <a:cxnLst/>
              <a:rect l="l" t="t" r="r" b="b"/>
              <a:pathLst>
                <a:path w="6984" h="13335" extrusionOk="0">
                  <a:moveTo>
                    <a:pt x="2237" y="7905"/>
                  </a:moveTo>
                  <a:lnTo>
                    <a:pt x="1835" y="8712"/>
                  </a:lnTo>
                  <a:lnTo>
                    <a:pt x="858" y="10782"/>
                  </a:lnTo>
                  <a:lnTo>
                    <a:pt x="0" y="12903"/>
                  </a:lnTo>
                  <a:lnTo>
                    <a:pt x="869" y="10769"/>
                  </a:lnTo>
                  <a:lnTo>
                    <a:pt x="2237" y="7905"/>
                  </a:lnTo>
                  <a:close/>
                </a:path>
                <a:path w="6984" h="13335" extrusionOk="0">
                  <a:moveTo>
                    <a:pt x="6616" y="0"/>
                  </a:moveTo>
                  <a:lnTo>
                    <a:pt x="5250" y="2158"/>
                  </a:lnTo>
                  <a:lnTo>
                    <a:pt x="4000" y="4368"/>
                  </a:lnTo>
                  <a:lnTo>
                    <a:pt x="5265" y="2146"/>
                  </a:lnTo>
                  <a:lnTo>
                    <a:pt x="6616"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38" name="Google Shape;1538;p39"/>
            <p:cNvSpPr/>
            <p:nvPr/>
          </p:nvSpPr>
          <p:spPr>
            <a:xfrm>
              <a:off x="10448885" y="6314823"/>
              <a:ext cx="17780" cy="35560"/>
            </a:xfrm>
            <a:custGeom>
              <a:avLst/>
              <a:gdLst/>
              <a:ahLst/>
              <a:cxnLst/>
              <a:rect l="l" t="t" r="r" b="b"/>
              <a:pathLst>
                <a:path w="17779" h="35560" extrusionOk="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39" name="Google Shape;1539;p39"/>
            <p:cNvSpPr/>
            <p:nvPr/>
          </p:nvSpPr>
          <p:spPr>
            <a:xfrm>
              <a:off x="10457303" y="6478342"/>
              <a:ext cx="9525" cy="7620"/>
            </a:xfrm>
            <a:custGeom>
              <a:avLst/>
              <a:gdLst/>
              <a:ahLst/>
              <a:cxnLst/>
              <a:rect l="l" t="t" r="r" b="b"/>
              <a:pathLst>
                <a:path w="9525" h="7620" extrusionOk="0">
                  <a:moveTo>
                    <a:pt x="9169" y="6984"/>
                  </a:moveTo>
                  <a:close/>
                </a:path>
                <a:path w="9525" h="7620" extrusionOk="0">
                  <a:moveTo>
                    <a:pt x="7594" y="5892"/>
                  </a:moveTo>
                  <a:lnTo>
                    <a:pt x="9151" y="6984"/>
                  </a:lnTo>
                  <a:lnTo>
                    <a:pt x="7594" y="5892"/>
                  </a:lnTo>
                  <a:close/>
                </a:path>
                <a:path w="9525" h="7620" extrusionOk="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40" name="Google Shape;1540;p39"/>
            <p:cNvSpPr/>
            <p:nvPr/>
          </p:nvSpPr>
          <p:spPr>
            <a:xfrm>
              <a:off x="10442909" y="6478347"/>
              <a:ext cx="24130" cy="21590"/>
            </a:xfrm>
            <a:custGeom>
              <a:avLst/>
              <a:gdLst/>
              <a:ahLst/>
              <a:cxnLst/>
              <a:rect l="l" t="t" r="r" b="b"/>
              <a:pathLst>
                <a:path w="24129" h="21589" extrusionOk="0">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41" name="Google Shape;1541;p39"/>
            <p:cNvSpPr/>
            <p:nvPr/>
          </p:nvSpPr>
          <p:spPr>
            <a:xfrm>
              <a:off x="11100362" y="6224940"/>
              <a:ext cx="77470" cy="22225"/>
            </a:xfrm>
            <a:custGeom>
              <a:avLst/>
              <a:gdLst/>
              <a:ahLst/>
              <a:cxnLst/>
              <a:rect l="l" t="t" r="r" b="b"/>
              <a:pathLst>
                <a:path w="77470" h="22225" extrusionOk="0">
                  <a:moveTo>
                    <a:pt x="76873" y="0"/>
                  </a:moveTo>
                  <a:lnTo>
                    <a:pt x="0" y="8915"/>
                  </a:lnTo>
                  <a:lnTo>
                    <a:pt x="0" y="21767"/>
                  </a:lnTo>
                  <a:lnTo>
                    <a:pt x="76873" y="21767"/>
                  </a:lnTo>
                  <a:lnTo>
                    <a:pt x="76873" y="0"/>
                  </a:lnTo>
                  <a:close/>
                </a:path>
              </a:pathLst>
            </a:custGeom>
            <a:solidFill>
              <a:srgbClr val="86C66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42" name="Google Shape;1542;p39"/>
            <p:cNvSpPr/>
            <p:nvPr/>
          </p:nvSpPr>
          <p:spPr>
            <a:xfrm>
              <a:off x="10654982" y="6261861"/>
              <a:ext cx="1092835" cy="247015"/>
            </a:xfrm>
            <a:custGeom>
              <a:avLst/>
              <a:gdLst/>
              <a:ahLst/>
              <a:cxnLst/>
              <a:rect l="l" t="t" r="r" b="b"/>
              <a:pathLst>
                <a:path w="1092834" h="247015" extrusionOk="0">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extrusionOk="0">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extrusionOk="0">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extrusionOk="0">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extrusionOk="0">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extrusionOk="0">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extrusionOk="0">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extrusionOk="0">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extrusionOk="0">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extrusionOk="0">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extrusionOk="0">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extrusionOk="0">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extrusionOk="0">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extrusionOk="0">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extrusionOk="0">
                  <a:moveTo>
                    <a:pt x="857465" y="1752"/>
                  </a:moveTo>
                  <a:lnTo>
                    <a:pt x="834923" y="1752"/>
                  </a:lnTo>
                  <a:lnTo>
                    <a:pt x="834923" y="104203"/>
                  </a:lnTo>
                  <a:lnTo>
                    <a:pt x="857465" y="104203"/>
                  </a:lnTo>
                  <a:lnTo>
                    <a:pt x="857465" y="1752"/>
                  </a:lnTo>
                  <a:close/>
                </a:path>
                <a:path w="1092834" h="247015" extrusionOk="0">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extrusionOk="0">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543" name="Google Shape;1543;p39"/>
            <p:cNvPicPr preferRelativeResize="0"/>
            <p:nvPr/>
          </p:nvPicPr>
          <p:blipFill rotWithShape="1">
            <a:blip r:embed="rId8">
              <a:alphaModFix/>
            </a:blip>
            <a:srcRect/>
            <a:stretch/>
          </p:blipFill>
          <p:spPr>
            <a:xfrm>
              <a:off x="987768" y="6002540"/>
              <a:ext cx="725765" cy="631734"/>
            </a:xfrm>
            <a:prstGeom prst="rect">
              <a:avLst/>
            </a:prstGeom>
            <a:noFill/>
            <a:ln>
              <a:noFill/>
            </a:ln>
          </p:spPr>
        </p:pic>
      </p:grpSp>
      <p:sp>
        <p:nvSpPr>
          <p:cNvPr id="1544" name="Google Shape;1544;p39"/>
          <p:cNvSpPr txBox="1">
            <a:spLocks noGrp="1"/>
          </p:cNvSpPr>
          <p:nvPr>
            <p:ph type="title"/>
          </p:nvPr>
        </p:nvSpPr>
        <p:spPr>
          <a:xfrm>
            <a:off x="1436300" y="697768"/>
            <a:ext cx="4266000" cy="2559034"/>
          </a:xfrm>
          <a:prstGeom prst="rect">
            <a:avLst/>
          </a:prstGeom>
          <a:noFill/>
          <a:ln>
            <a:noFill/>
          </a:ln>
        </p:spPr>
        <p:txBody>
          <a:bodyPr spcFirstLastPara="1" wrap="square" lIns="0" tIns="111125" rIns="0" bIns="0" anchor="t" anchorCtr="0">
            <a:spAutoFit/>
          </a:bodyPr>
          <a:lstStyle/>
          <a:p>
            <a:pPr marL="12700" marR="5080" lvl="0" indent="0" algn="l" rtl="0">
              <a:lnSpc>
                <a:spcPct val="105600"/>
              </a:lnSpc>
              <a:spcBef>
                <a:spcPts val="0"/>
              </a:spcBef>
              <a:spcAft>
                <a:spcPts val="0"/>
              </a:spcAft>
              <a:buSzPts val="1400"/>
              <a:buNone/>
            </a:pPr>
            <a:r>
              <a:rPr lang="en-US" b="1">
                <a:solidFill>
                  <a:srgbClr val="FFFFFF"/>
                </a:solidFill>
                <a:latin typeface="Helvetica Neue"/>
                <a:ea typeface="Helvetica Neue"/>
                <a:cs typeface="Helvetica Neue"/>
                <a:sym typeface="Helvetica Neue"/>
              </a:rPr>
              <a:t>Merci</a:t>
            </a:r>
            <a:br>
              <a:rPr lang="en-US" b="1">
                <a:solidFill>
                  <a:srgbClr val="FFFFFF"/>
                </a:solidFill>
                <a:latin typeface="Helvetica Neue"/>
                <a:ea typeface="Helvetica Neue"/>
                <a:cs typeface="Helvetica Neue"/>
                <a:sym typeface="Helvetica Neue"/>
              </a:rPr>
            </a:br>
            <a:br>
              <a:rPr lang="en-US" b="1">
                <a:solidFill>
                  <a:srgbClr val="FFFFFF"/>
                </a:solidFill>
                <a:latin typeface="Helvetica Neue"/>
                <a:ea typeface="Helvetica Neue"/>
                <a:cs typeface="Helvetica Neue"/>
                <a:sym typeface="Helvetica Neue"/>
              </a:rPr>
            </a:br>
            <a:r>
              <a:rPr lang="en-US" b="1">
                <a:solidFill>
                  <a:srgbClr val="FFFFFF"/>
                </a:solidFill>
                <a:latin typeface="Helvetica Neue"/>
                <a:ea typeface="Helvetica Neue"/>
                <a:cs typeface="Helvetica Neue"/>
                <a:sym typeface="Helvetica Neue"/>
              </a:rPr>
              <a:t>À demain</a:t>
            </a:r>
            <a:r>
              <a:rPr lang="en-US">
                <a:solidFill>
                  <a:srgbClr val="FFFFFF"/>
                </a:solidFill>
              </a:rPr>
              <a: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94"/>
        <p:cNvGrpSpPr/>
        <p:nvPr/>
      </p:nvGrpSpPr>
      <p:grpSpPr>
        <a:xfrm>
          <a:off x="0" y="0"/>
          <a:ext cx="0" cy="0"/>
          <a:chOff x="0" y="0"/>
          <a:chExt cx="0" cy="0"/>
        </a:xfrm>
      </p:grpSpPr>
      <p:sp>
        <p:nvSpPr>
          <p:cNvPr id="195" name="Google Shape;195;p4"/>
          <p:cNvSpPr/>
          <p:nvPr/>
        </p:nvSpPr>
        <p:spPr>
          <a:xfrm>
            <a:off x="0" y="0"/>
            <a:ext cx="504190" cy="6858000"/>
          </a:xfrm>
          <a:custGeom>
            <a:avLst/>
            <a:gdLst/>
            <a:ahLst/>
            <a:cxnLst/>
            <a:rect l="l" t="t" r="r" b="b"/>
            <a:pathLst>
              <a:path w="504190" h="6858000" extrusionOk="0">
                <a:moveTo>
                  <a:pt x="503999" y="0"/>
                </a:moveTo>
                <a:lnTo>
                  <a:pt x="0" y="0"/>
                </a:lnTo>
                <a:lnTo>
                  <a:pt x="0" y="6858000"/>
                </a:lnTo>
                <a:lnTo>
                  <a:pt x="503999" y="6858000"/>
                </a:lnTo>
                <a:lnTo>
                  <a:pt x="503999" y="0"/>
                </a:lnTo>
                <a:close/>
              </a:path>
            </a:pathLst>
          </a:custGeom>
          <a:solidFill>
            <a:srgbClr val="2D5C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96" name="Google Shape;196;p4"/>
          <p:cNvGrpSpPr/>
          <p:nvPr/>
        </p:nvGrpSpPr>
        <p:grpSpPr>
          <a:xfrm>
            <a:off x="10288918" y="6227038"/>
            <a:ext cx="305562" cy="294640"/>
            <a:chOff x="10288918" y="6227038"/>
            <a:chExt cx="305562" cy="294640"/>
          </a:xfrm>
        </p:grpSpPr>
        <p:pic>
          <p:nvPicPr>
            <p:cNvPr id="197" name="Google Shape;197;p4"/>
            <p:cNvPicPr preferRelativeResize="0"/>
            <p:nvPr/>
          </p:nvPicPr>
          <p:blipFill rotWithShape="1">
            <a:blip r:embed="rId3">
              <a:alphaModFix/>
            </a:blip>
            <a:srcRect/>
            <a:stretch/>
          </p:blipFill>
          <p:spPr>
            <a:xfrm>
              <a:off x="10288918" y="6227038"/>
              <a:ext cx="305562" cy="294640"/>
            </a:xfrm>
            <a:prstGeom prst="rect">
              <a:avLst/>
            </a:prstGeom>
            <a:noFill/>
            <a:ln>
              <a:noFill/>
            </a:ln>
          </p:spPr>
        </p:pic>
        <p:pic>
          <p:nvPicPr>
            <p:cNvPr id="198" name="Google Shape;198;p4"/>
            <p:cNvPicPr preferRelativeResize="0"/>
            <p:nvPr/>
          </p:nvPicPr>
          <p:blipFill rotWithShape="1">
            <a:blip r:embed="rId4">
              <a:alphaModFix/>
            </a:blip>
            <a:srcRect/>
            <a:stretch/>
          </p:blipFill>
          <p:spPr>
            <a:xfrm>
              <a:off x="10494600" y="6359322"/>
              <a:ext cx="2597" cy="24961"/>
            </a:xfrm>
            <a:prstGeom prst="rect">
              <a:avLst/>
            </a:prstGeom>
            <a:noFill/>
            <a:ln>
              <a:noFill/>
            </a:ln>
          </p:spPr>
        </p:pic>
        <p:pic>
          <p:nvPicPr>
            <p:cNvPr id="199" name="Google Shape;199;p4"/>
            <p:cNvPicPr preferRelativeResize="0"/>
            <p:nvPr/>
          </p:nvPicPr>
          <p:blipFill rotWithShape="1">
            <a:blip r:embed="rId5">
              <a:alphaModFix/>
            </a:blip>
            <a:srcRect/>
            <a:stretch/>
          </p:blipFill>
          <p:spPr>
            <a:xfrm>
              <a:off x="10328376" y="6309791"/>
              <a:ext cx="62687" cy="60477"/>
            </a:xfrm>
            <a:prstGeom prst="rect">
              <a:avLst/>
            </a:prstGeom>
            <a:noFill/>
            <a:ln>
              <a:noFill/>
            </a:ln>
          </p:spPr>
        </p:pic>
        <p:pic>
          <p:nvPicPr>
            <p:cNvPr id="200" name="Google Shape;200;p4"/>
            <p:cNvPicPr preferRelativeResize="0"/>
            <p:nvPr/>
          </p:nvPicPr>
          <p:blipFill rotWithShape="1">
            <a:blip r:embed="rId6">
              <a:alphaModFix/>
            </a:blip>
            <a:srcRect/>
            <a:stretch/>
          </p:blipFill>
          <p:spPr>
            <a:xfrm>
              <a:off x="10498074" y="6309791"/>
              <a:ext cx="56108" cy="37464"/>
            </a:xfrm>
            <a:prstGeom prst="rect">
              <a:avLst/>
            </a:prstGeom>
            <a:noFill/>
            <a:ln>
              <a:noFill/>
            </a:ln>
          </p:spPr>
        </p:pic>
        <p:pic>
          <p:nvPicPr>
            <p:cNvPr id="201" name="Google Shape;201;p4"/>
            <p:cNvPicPr preferRelativeResize="0"/>
            <p:nvPr/>
          </p:nvPicPr>
          <p:blipFill rotWithShape="1">
            <a:blip r:embed="rId7">
              <a:alphaModFix/>
            </a:blip>
            <a:srcRect/>
            <a:stretch/>
          </p:blipFill>
          <p:spPr>
            <a:xfrm>
              <a:off x="10310127" y="6400228"/>
              <a:ext cx="103644" cy="79476"/>
            </a:xfrm>
            <a:prstGeom prst="rect">
              <a:avLst/>
            </a:prstGeom>
            <a:noFill/>
            <a:ln>
              <a:noFill/>
            </a:ln>
          </p:spPr>
        </p:pic>
        <p:sp>
          <p:nvSpPr>
            <p:cNvPr id="202" name="Google Shape;202;p4"/>
            <p:cNvSpPr/>
            <p:nvPr/>
          </p:nvSpPr>
          <p:spPr>
            <a:xfrm>
              <a:off x="10389350" y="6375704"/>
              <a:ext cx="6350" cy="46990"/>
            </a:xfrm>
            <a:custGeom>
              <a:avLst/>
              <a:gdLst/>
              <a:ahLst/>
              <a:cxnLst/>
              <a:rect l="l" t="t" r="r" b="b"/>
              <a:pathLst>
                <a:path w="6350" h="46989" extrusionOk="0">
                  <a:moveTo>
                    <a:pt x="1562" y="45453"/>
                  </a:moveTo>
                  <a:lnTo>
                    <a:pt x="0" y="46863"/>
                  </a:lnTo>
                  <a:lnTo>
                    <a:pt x="1562" y="45453"/>
                  </a:lnTo>
                  <a:close/>
                </a:path>
                <a:path w="6350" h="46989" extrusionOk="0">
                  <a:moveTo>
                    <a:pt x="2197" y="7683"/>
                  </a:moveTo>
                  <a:lnTo>
                    <a:pt x="2006" y="1549"/>
                  </a:lnTo>
                  <a:lnTo>
                    <a:pt x="1879" y="0"/>
                  </a:lnTo>
                  <a:lnTo>
                    <a:pt x="1993" y="4622"/>
                  </a:lnTo>
                  <a:lnTo>
                    <a:pt x="2197" y="7683"/>
                  </a:lnTo>
                  <a:close/>
                </a:path>
                <a:path w="6350" h="46989" extrusionOk="0">
                  <a:moveTo>
                    <a:pt x="6159" y="40716"/>
                  </a:moveTo>
                  <a:lnTo>
                    <a:pt x="4622" y="42418"/>
                  </a:lnTo>
                  <a:lnTo>
                    <a:pt x="6159" y="40716"/>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3" name="Google Shape;203;p4"/>
            <p:cNvSpPr/>
            <p:nvPr/>
          </p:nvSpPr>
          <p:spPr>
            <a:xfrm>
              <a:off x="10382062" y="6374174"/>
              <a:ext cx="15240" cy="50165"/>
            </a:xfrm>
            <a:custGeom>
              <a:avLst/>
              <a:gdLst/>
              <a:ahLst/>
              <a:cxnLst/>
              <a:rect l="l" t="t" r="r" b="b"/>
              <a:pathLst>
                <a:path w="15240" h="50164" extrusionOk="0">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extrusionOk="0">
                  <a:moveTo>
                    <a:pt x="9347" y="4648"/>
                  </a:moveTo>
                  <a:lnTo>
                    <a:pt x="9486" y="9207"/>
                  </a:lnTo>
                  <a:lnTo>
                    <a:pt x="9631" y="9207"/>
                  </a:lnTo>
                  <a:lnTo>
                    <a:pt x="9347" y="4648"/>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4" name="Google Shape;204;p4"/>
            <p:cNvSpPr/>
            <p:nvPr/>
          </p:nvSpPr>
          <p:spPr>
            <a:xfrm>
              <a:off x="10387749" y="6324371"/>
              <a:ext cx="8255" cy="48260"/>
            </a:xfrm>
            <a:custGeom>
              <a:avLst/>
              <a:gdLst/>
              <a:ahLst/>
              <a:cxnLst/>
              <a:rect l="l" t="t" r="r" b="b"/>
              <a:pathLst>
                <a:path w="8254" h="48260" extrusionOk="0">
                  <a:moveTo>
                    <a:pt x="1612" y="1320"/>
                  </a:moveTo>
                  <a:lnTo>
                    <a:pt x="0" y="0"/>
                  </a:lnTo>
                  <a:lnTo>
                    <a:pt x="1612" y="1333"/>
                  </a:lnTo>
                  <a:close/>
                </a:path>
                <a:path w="8254" h="48260" extrusionOk="0">
                  <a:moveTo>
                    <a:pt x="3162" y="2730"/>
                  </a:moveTo>
                  <a:lnTo>
                    <a:pt x="1612" y="1333"/>
                  </a:lnTo>
                  <a:lnTo>
                    <a:pt x="3162" y="2743"/>
                  </a:lnTo>
                  <a:close/>
                </a:path>
                <a:path w="8254" h="48260" extrusionOk="0">
                  <a:moveTo>
                    <a:pt x="3797" y="40551"/>
                  </a:moveTo>
                  <a:lnTo>
                    <a:pt x="3594" y="43586"/>
                  </a:lnTo>
                  <a:lnTo>
                    <a:pt x="3479" y="46609"/>
                  </a:lnTo>
                  <a:lnTo>
                    <a:pt x="3479" y="48107"/>
                  </a:lnTo>
                  <a:lnTo>
                    <a:pt x="3606" y="46482"/>
                  </a:lnTo>
                  <a:lnTo>
                    <a:pt x="3708" y="43421"/>
                  </a:lnTo>
                  <a:lnTo>
                    <a:pt x="3708" y="41973"/>
                  </a:lnTo>
                  <a:lnTo>
                    <a:pt x="3797" y="40551"/>
                  </a:lnTo>
                  <a:close/>
                </a:path>
                <a:path w="8254" h="48260" extrusionOk="0">
                  <a:moveTo>
                    <a:pt x="6235" y="5778"/>
                  </a:moveTo>
                  <a:lnTo>
                    <a:pt x="4660" y="4191"/>
                  </a:lnTo>
                  <a:lnTo>
                    <a:pt x="3162" y="2743"/>
                  </a:lnTo>
                  <a:lnTo>
                    <a:pt x="6235" y="5778"/>
                  </a:lnTo>
                  <a:close/>
                </a:path>
                <a:path w="8254" h="48260" extrusionOk="0">
                  <a:moveTo>
                    <a:pt x="7759" y="7467"/>
                  </a:moveTo>
                  <a:lnTo>
                    <a:pt x="6235" y="5778"/>
                  </a:lnTo>
                  <a:lnTo>
                    <a:pt x="7759" y="748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5" name="Google Shape;205;p4"/>
            <p:cNvSpPr/>
            <p:nvPr/>
          </p:nvSpPr>
          <p:spPr>
            <a:xfrm>
              <a:off x="10382055" y="6324381"/>
              <a:ext cx="15240" cy="50165"/>
            </a:xfrm>
            <a:custGeom>
              <a:avLst/>
              <a:gdLst/>
              <a:ahLst/>
              <a:cxnLst/>
              <a:rect l="l" t="t" r="r" b="b"/>
              <a:pathLst>
                <a:path w="15240" h="50164" extrusionOk="0">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extrusionOk="0">
                  <a:moveTo>
                    <a:pt x="9631" y="40538"/>
                  </a:moveTo>
                  <a:lnTo>
                    <a:pt x="9486" y="40538"/>
                  </a:lnTo>
                  <a:lnTo>
                    <a:pt x="9359" y="44831"/>
                  </a:lnTo>
                  <a:lnTo>
                    <a:pt x="9631" y="40538"/>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6" name="Google Shape;206;p4"/>
            <p:cNvSpPr/>
            <p:nvPr/>
          </p:nvSpPr>
          <p:spPr>
            <a:xfrm>
              <a:off x="10399167" y="6440601"/>
              <a:ext cx="1905" cy="1270"/>
            </a:xfrm>
            <a:custGeom>
              <a:avLst/>
              <a:gdLst/>
              <a:ahLst/>
              <a:cxnLst/>
              <a:rect l="l" t="t" r="r" b="b"/>
              <a:pathLst>
                <a:path w="1904" h="1270" extrusionOk="0">
                  <a:moveTo>
                    <a:pt x="1498" y="0"/>
                  </a:moveTo>
                  <a:lnTo>
                    <a:pt x="0" y="1231"/>
                  </a:lnTo>
                  <a:lnTo>
                    <a:pt x="1498"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7" name="Google Shape;207;p4"/>
            <p:cNvSpPr/>
            <p:nvPr/>
          </p:nvSpPr>
          <p:spPr>
            <a:xfrm>
              <a:off x="10396011" y="6436686"/>
              <a:ext cx="19685" cy="25400"/>
            </a:xfrm>
            <a:custGeom>
              <a:avLst/>
              <a:gdLst/>
              <a:ahLst/>
              <a:cxnLst/>
              <a:rect l="l" t="t" r="r" b="b"/>
              <a:pathLst>
                <a:path w="19684" h="25400" extrusionOk="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8" name="Google Shape;208;p4"/>
            <p:cNvSpPr/>
            <p:nvPr/>
          </p:nvSpPr>
          <p:spPr>
            <a:xfrm>
              <a:off x="10414835" y="6333804"/>
              <a:ext cx="3175" cy="11430"/>
            </a:xfrm>
            <a:custGeom>
              <a:avLst/>
              <a:gdLst/>
              <a:ahLst/>
              <a:cxnLst/>
              <a:rect l="l" t="t" r="r" b="b"/>
              <a:pathLst>
                <a:path w="3175" h="11429" extrusionOk="0">
                  <a:moveTo>
                    <a:pt x="1206" y="6032"/>
                  </a:moveTo>
                  <a:lnTo>
                    <a:pt x="457" y="8851"/>
                  </a:lnTo>
                  <a:lnTo>
                    <a:pt x="254" y="9855"/>
                  </a:lnTo>
                  <a:lnTo>
                    <a:pt x="0" y="10833"/>
                  </a:lnTo>
                  <a:lnTo>
                    <a:pt x="266" y="9855"/>
                  </a:lnTo>
                  <a:lnTo>
                    <a:pt x="469" y="8851"/>
                  </a:lnTo>
                  <a:lnTo>
                    <a:pt x="1206" y="6032"/>
                  </a:lnTo>
                  <a:close/>
                </a:path>
                <a:path w="3175" h="11429" extrusionOk="0">
                  <a:moveTo>
                    <a:pt x="1859" y="3781"/>
                  </a:moveTo>
                  <a:lnTo>
                    <a:pt x="1723" y="4203"/>
                  </a:lnTo>
                  <a:lnTo>
                    <a:pt x="1206" y="6032"/>
                  </a:lnTo>
                  <a:lnTo>
                    <a:pt x="1859" y="3781"/>
                  </a:lnTo>
                  <a:close/>
                </a:path>
                <a:path w="3175" h="11429" extrusionOk="0">
                  <a:moveTo>
                    <a:pt x="3048" y="0"/>
                  </a:moveTo>
                  <a:lnTo>
                    <a:pt x="1859" y="3781"/>
                  </a:lnTo>
                  <a:lnTo>
                    <a:pt x="2311" y="2387"/>
                  </a:lnTo>
                  <a:lnTo>
                    <a:pt x="3048"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9" name="Google Shape;209;p4"/>
            <p:cNvSpPr/>
            <p:nvPr/>
          </p:nvSpPr>
          <p:spPr>
            <a:xfrm>
              <a:off x="10400409" y="6311579"/>
              <a:ext cx="19685" cy="33655"/>
            </a:xfrm>
            <a:custGeom>
              <a:avLst/>
              <a:gdLst/>
              <a:ahLst/>
              <a:cxnLst/>
              <a:rect l="l" t="t" r="r" b="b"/>
              <a:pathLst>
                <a:path w="19684" h="33654" extrusionOk="0">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0" name="Google Shape;210;p4"/>
            <p:cNvSpPr/>
            <p:nvPr/>
          </p:nvSpPr>
          <p:spPr>
            <a:xfrm>
              <a:off x="10465042" y="6453936"/>
              <a:ext cx="5715" cy="8890"/>
            </a:xfrm>
            <a:custGeom>
              <a:avLst/>
              <a:gdLst/>
              <a:ahLst/>
              <a:cxnLst/>
              <a:rect l="l" t="t" r="r" b="b"/>
              <a:pathLst>
                <a:path w="5715" h="8889" extrusionOk="0">
                  <a:moveTo>
                    <a:pt x="1524" y="6553"/>
                  </a:moveTo>
                  <a:lnTo>
                    <a:pt x="508" y="7975"/>
                  </a:lnTo>
                  <a:lnTo>
                    <a:pt x="0" y="8636"/>
                  </a:lnTo>
                  <a:lnTo>
                    <a:pt x="520" y="7975"/>
                  </a:lnTo>
                  <a:lnTo>
                    <a:pt x="1524" y="6553"/>
                  </a:lnTo>
                  <a:close/>
                </a:path>
                <a:path w="5715" h="8889" extrusionOk="0">
                  <a:moveTo>
                    <a:pt x="4483" y="2336"/>
                  </a:moveTo>
                  <a:lnTo>
                    <a:pt x="1524" y="6553"/>
                  </a:lnTo>
                  <a:lnTo>
                    <a:pt x="3390" y="3924"/>
                  </a:lnTo>
                  <a:lnTo>
                    <a:pt x="4483" y="2336"/>
                  </a:lnTo>
                  <a:close/>
                </a:path>
                <a:path w="5715" h="8889" extrusionOk="0">
                  <a:moveTo>
                    <a:pt x="5537" y="711"/>
                  </a:moveTo>
                  <a:lnTo>
                    <a:pt x="5321" y="495"/>
                  </a:lnTo>
                  <a:lnTo>
                    <a:pt x="4699" y="0"/>
                  </a:lnTo>
                  <a:lnTo>
                    <a:pt x="5105" y="355"/>
                  </a:lnTo>
                  <a:lnTo>
                    <a:pt x="5537" y="723"/>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1" name="Google Shape;211;p4"/>
            <p:cNvSpPr/>
            <p:nvPr/>
          </p:nvSpPr>
          <p:spPr>
            <a:xfrm>
              <a:off x="10449519" y="6439783"/>
              <a:ext cx="21590" cy="24765"/>
            </a:xfrm>
            <a:custGeom>
              <a:avLst/>
              <a:gdLst/>
              <a:ahLst/>
              <a:cxnLst/>
              <a:rect l="l" t="t" r="r" b="b"/>
              <a:pathLst>
                <a:path w="21590" h="24764" extrusionOk="0">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2" name="Google Shape;212;p4"/>
            <p:cNvSpPr/>
            <p:nvPr/>
          </p:nvSpPr>
          <p:spPr>
            <a:xfrm>
              <a:off x="10442905" y="6276238"/>
              <a:ext cx="22225" cy="14604"/>
            </a:xfrm>
            <a:custGeom>
              <a:avLst/>
              <a:gdLst/>
              <a:ahLst/>
              <a:cxnLst/>
              <a:rect l="l" t="t" r="r" b="b"/>
              <a:pathLst>
                <a:path w="22225" h="14604" extrusionOk="0">
                  <a:moveTo>
                    <a:pt x="12" y="14097"/>
                  </a:moveTo>
                  <a:close/>
                </a:path>
                <a:path w="22225" h="14604" extrusionOk="0">
                  <a:moveTo>
                    <a:pt x="15684" y="1435"/>
                  </a:moveTo>
                  <a:lnTo>
                    <a:pt x="14401" y="0"/>
                  </a:lnTo>
                  <a:lnTo>
                    <a:pt x="15684" y="1435"/>
                  </a:lnTo>
                  <a:close/>
                </a:path>
                <a:path w="22225" h="14604" extrusionOk="0">
                  <a:moveTo>
                    <a:pt x="18161" y="4368"/>
                  </a:moveTo>
                  <a:lnTo>
                    <a:pt x="16929" y="2870"/>
                  </a:lnTo>
                  <a:lnTo>
                    <a:pt x="15684" y="1435"/>
                  </a:lnTo>
                  <a:lnTo>
                    <a:pt x="18161" y="4368"/>
                  </a:lnTo>
                  <a:close/>
                </a:path>
                <a:path w="22225" h="14604" extrusionOk="0">
                  <a:moveTo>
                    <a:pt x="21209" y="8280"/>
                  </a:moveTo>
                  <a:lnTo>
                    <a:pt x="20066" y="6756"/>
                  </a:lnTo>
                  <a:lnTo>
                    <a:pt x="21209" y="8280"/>
                  </a:lnTo>
                  <a:close/>
                </a:path>
                <a:path w="22225" h="14604" extrusionOk="0">
                  <a:moveTo>
                    <a:pt x="21704" y="8877"/>
                  </a:moveTo>
                  <a:lnTo>
                    <a:pt x="21475" y="8559"/>
                  </a:lnTo>
                  <a:lnTo>
                    <a:pt x="21209" y="8280"/>
                  </a:lnTo>
                  <a:lnTo>
                    <a:pt x="21463" y="8572"/>
                  </a:lnTo>
                  <a:lnTo>
                    <a:pt x="21691" y="889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3" name="Google Shape;213;p4"/>
            <p:cNvSpPr/>
            <p:nvPr/>
          </p:nvSpPr>
          <p:spPr>
            <a:xfrm>
              <a:off x="10442910" y="6276242"/>
              <a:ext cx="22225" cy="23495"/>
            </a:xfrm>
            <a:custGeom>
              <a:avLst/>
              <a:gdLst/>
              <a:ahLst/>
              <a:cxnLst/>
              <a:rect l="l" t="t" r="r" b="b"/>
              <a:pathLst>
                <a:path w="22225" h="23495" extrusionOk="0">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4" name="Google Shape;214;p4"/>
            <p:cNvSpPr/>
            <p:nvPr/>
          </p:nvSpPr>
          <p:spPr>
            <a:xfrm>
              <a:off x="10497751" y="6347259"/>
              <a:ext cx="6350" cy="10795"/>
            </a:xfrm>
            <a:custGeom>
              <a:avLst/>
              <a:gdLst/>
              <a:ahLst/>
              <a:cxnLst/>
              <a:rect l="l" t="t" r="r" b="b"/>
              <a:pathLst>
                <a:path w="6350" h="10795" extrusionOk="0">
                  <a:moveTo>
                    <a:pt x="1184" y="7898"/>
                  </a:moveTo>
                  <a:lnTo>
                    <a:pt x="622" y="9042"/>
                  </a:lnTo>
                  <a:lnTo>
                    <a:pt x="0" y="10528"/>
                  </a:lnTo>
                  <a:lnTo>
                    <a:pt x="635" y="9042"/>
                  </a:lnTo>
                  <a:lnTo>
                    <a:pt x="1184" y="7898"/>
                  </a:lnTo>
                  <a:close/>
                </a:path>
                <a:path w="6350" h="10795" extrusionOk="0">
                  <a:moveTo>
                    <a:pt x="6019" y="0"/>
                  </a:moveTo>
                  <a:lnTo>
                    <a:pt x="4203" y="2362"/>
                  </a:lnTo>
                  <a:lnTo>
                    <a:pt x="2628" y="4889"/>
                  </a:lnTo>
                  <a:lnTo>
                    <a:pt x="4216" y="2362"/>
                  </a:lnTo>
                  <a:lnTo>
                    <a:pt x="6019"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5" name="Google Shape;215;p4"/>
            <p:cNvSpPr/>
            <p:nvPr/>
          </p:nvSpPr>
          <p:spPr>
            <a:xfrm>
              <a:off x="10488887" y="6324373"/>
              <a:ext cx="15240" cy="50165"/>
            </a:xfrm>
            <a:custGeom>
              <a:avLst/>
              <a:gdLst/>
              <a:ahLst/>
              <a:cxnLst/>
              <a:rect l="l" t="t" r="r" b="b"/>
              <a:pathLst>
                <a:path w="15240" h="50164" extrusionOk="0">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6" name="Google Shape;216;p4"/>
            <p:cNvSpPr/>
            <p:nvPr/>
          </p:nvSpPr>
          <p:spPr>
            <a:xfrm>
              <a:off x="10497744" y="6390449"/>
              <a:ext cx="3175" cy="5715"/>
            </a:xfrm>
            <a:custGeom>
              <a:avLst/>
              <a:gdLst/>
              <a:ahLst/>
              <a:cxnLst/>
              <a:rect l="l" t="t" r="r" b="b"/>
              <a:pathLst>
                <a:path w="3175" h="5714" extrusionOk="0">
                  <a:moveTo>
                    <a:pt x="0" y="0"/>
                  </a:moveTo>
                  <a:lnTo>
                    <a:pt x="634" y="1511"/>
                  </a:lnTo>
                  <a:lnTo>
                    <a:pt x="2641" y="5664"/>
                  </a:lnTo>
                  <a:lnTo>
                    <a:pt x="634" y="1498"/>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7" name="Google Shape;217;p4"/>
            <p:cNvSpPr/>
            <p:nvPr/>
          </p:nvSpPr>
          <p:spPr>
            <a:xfrm>
              <a:off x="10488887" y="6374108"/>
              <a:ext cx="15240" cy="50165"/>
            </a:xfrm>
            <a:custGeom>
              <a:avLst/>
              <a:gdLst/>
              <a:ahLst/>
              <a:cxnLst/>
              <a:rect l="l" t="t" r="r" b="b"/>
              <a:pathLst>
                <a:path w="15240" h="50164" extrusionOk="0">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8" name="Google Shape;218;p4"/>
            <p:cNvSpPr/>
            <p:nvPr/>
          </p:nvSpPr>
          <p:spPr>
            <a:xfrm>
              <a:off x="10459607" y="6329094"/>
              <a:ext cx="6985" cy="13335"/>
            </a:xfrm>
            <a:custGeom>
              <a:avLst/>
              <a:gdLst/>
              <a:ahLst/>
              <a:cxnLst/>
              <a:rect l="l" t="t" r="r" b="b"/>
              <a:pathLst>
                <a:path w="6984" h="13335" extrusionOk="0">
                  <a:moveTo>
                    <a:pt x="2237" y="7905"/>
                  </a:moveTo>
                  <a:lnTo>
                    <a:pt x="1835" y="8712"/>
                  </a:lnTo>
                  <a:lnTo>
                    <a:pt x="858" y="10782"/>
                  </a:lnTo>
                  <a:lnTo>
                    <a:pt x="0" y="12903"/>
                  </a:lnTo>
                  <a:lnTo>
                    <a:pt x="869" y="10769"/>
                  </a:lnTo>
                  <a:lnTo>
                    <a:pt x="2237" y="7905"/>
                  </a:lnTo>
                  <a:close/>
                </a:path>
                <a:path w="6984" h="13335" extrusionOk="0">
                  <a:moveTo>
                    <a:pt x="6616" y="0"/>
                  </a:moveTo>
                  <a:lnTo>
                    <a:pt x="5250" y="2158"/>
                  </a:lnTo>
                  <a:lnTo>
                    <a:pt x="4000" y="4368"/>
                  </a:lnTo>
                  <a:lnTo>
                    <a:pt x="5265" y="2146"/>
                  </a:lnTo>
                  <a:lnTo>
                    <a:pt x="6616"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9" name="Google Shape;219;p4"/>
            <p:cNvSpPr/>
            <p:nvPr/>
          </p:nvSpPr>
          <p:spPr>
            <a:xfrm>
              <a:off x="10448885" y="6308473"/>
              <a:ext cx="17780" cy="35560"/>
            </a:xfrm>
            <a:custGeom>
              <a:avLst/>
              <a:gdLst/>
              <a:ahLst/>
              <a:cxnLst/>
              <a:rect l="l" t="t" r="r" b="b"/>
              <a:pathLst>
                <a:path w="17779" h="35560" extrusionOk="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0" name="Google Shape;220;p4"/>
            <p:cNvSpPr/>
            <p:nvPr/>
          </p:nvSpPr>
          <p:spPr>
            <a:xfrm>
              <a:off x="10457303" y="6471992"/>
              <a:ext cx="9525" cy="7620"/>
            </a:xfrm>
            <a:custGeom>
              <a:avLst/>
              <a:gdLst/>
              <a:ahLst/>
              <a:cxnLst/>
              <a:rect l="l" t="t" r="r" b="b"/>
              <a:pathLst>
                <a:path w="9525" h="7620" extrusionOk="0">
                  <a:moveTo>
                    <a:pt x="9169" y="6984"/>
                  </a:moveTo>
                  <a:close/>
                </a:path>
                <a:path w="9525" h="7620" extrusionOk="0">
                  <a:moveTo>
                    <a:pt x="7594" y="5892"/>
                  </a:moveTo>
                  <a:lnTo>
                    <a:pt x="9151" y="6984"/>
                  </a:lnTo>
                  <a:lnTo>
                    <a:pt x="7594" y="5892"/>
                  </a:lnTo>
                  <a:close/>
                </a:path>
                <a:path w="9525" h="7620" extrusionOk="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1" name="Google Shape;221;p4"/>
            <p:cNvSpPr/>
            <p:nvPr/>
          </p:nvSpPr>
          <p:spPr>
            <a:xfrm>
              <a:off x="10442909" y="6471997"/>
              <a:ext cx="24130" cy="21590"/>
            </a:xfrm>
            <a:custGeom>
              <a:avLst/>
              <a:gdLst/>
              <a:ahLst/>
              <a:cxnLst/>
              <a:rect l="l" t="t" r="r" b="b"/>
              <a:pathLst>
                <a:path w="24129" h="21589" extrusionOk="0">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22" name="Google Shape;222;p4"/>
          <p:cNvGrpSpPr/>
          <p:nvPr/>
        </p:nvGrpSpPr>
        <p:grpSpPr>
          <a:xfrm>
            <a:off x="10654982" y="6218590"/>
            <a:ext cx="1092835" cy="283936"/>
            <a:chOff x="10654982" y="6218590"/>
            <a:chExt cx="1092835" cy="283936"/>
          </a:xfrm>
        </p:grpSpPr>
        <p:sp>
          <p:nvSpPr>
            <p:cNvPr id="223" name="Google Shape;223;p4"/>
            <p:cNvSpPr/>
            <p:nvPr/>
          </p:nvSpPr>
          <p:spPr>
            <a:xfrm>
              <a:off x="11100362" y="6218590"/>
              <a:ext cx="77470" cy="22225"/>
            </a:xfrm>
            <a:custGeom>
              <a:avLst/>
              <a:gdLst/>
              <a:ahLst/>
              <a:cxnLst/>
              <a:rect l="l" t="t" r="r" b="b"/>
              <a:pathLst>
                <a:path w="77470" h="22225" extrusionOk="0">
                  <a:moveTo>
                    <a:pt x="76873" y="0"/>
                  </a:moveTo>
                  <a:lnTo>
                    <a:pt x="0" y="8915"/>
                  </a:lnTo>
                  <a:lnTo>
                    <a:pt x="0" y="21767"/>
                  </a:lnTo>
                  <a:lnTo>
                    <a:pt x="76873" y="21767"/>
                  </a:lnTo>
                  <a:lnTo>
                    <a:pt x="76873" y="0"/>
                  </a:lnTo>
                  <a:close/>
                </a:path>
              </a:pathLst>
            </a:custGeom>
            <a:solidFill>
              <a:srgbClr val="86C66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4" name="Google Shape;224;p4"/>
            <p:cNvSpPr/>
            <p:nvPr/>
          </p:nvSpPr>
          <p:spPr>
            <a:xfrm>
              <a:off x="10654982" y="6255511"/>
              <a:ext cx="1092835" cy="247015"/>
            </a:xfrm>
            <a:custGeom>
              <a:avLst/>
              <a:gdLst/>
              <a:ahLst/>
              <a:cxnLst/>
              <a:rect l="l" t="t" r="r" b="b"/>
              <a:pathLst>
                <a:path w="1092834" h="247015" extrusionOk="0">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extrusionOk="0">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extrusionOk="0">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extrusionOk="0">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extrusionOk="0">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extrusionOk="0">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extrusionOk="0">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extrusionOk="0">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extrusionOk="0">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extrusionOk="0">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extrusionOk="0">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extrusionOk="0">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extrusionOk="0">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extrusionOk="0">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extrusionOk="0">
                  <a:moveTo>
                    <a:pt x="857465" y="1752"/>
                  </a:moveTo>
                  <a:lnTo>
                    <a:pt x="834923" y="1752"/>
                  </a:lnTo>
                  <a:lnTo>
                    <a:pt x="834923" y="104203"/>
                  </a:lnTo>
                  <a:lnTo>
                    <a:pt x="857465" y="104203"/>
                  </a:lnTo>
                  <a:lnTo>
                    <a:pt x="857465" y="1752"/>
                  </a:lnTo>
                  <a:close/>
                </a:path>
                <a:path w="1092834" h="247015" extrusionOk="0">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extrusionOk="0">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225" name="Google Shape;225;p4"/>
          <p:cNvPicPr preferRelativeResize="0"/>
          <p:nvPr/>
        </p:nvPicPr>
        <p:blipFill rotWithShape="1">
          <a:blip r:embed="rId8">
            <a:alphaModFix/>
          </a:blip>
          <a:srcRect/>
          <a:stretch/>
        </p:blipFill>
        <p:spPr>
          <a:xfrm>
            <a:off x="987768" y="5996190"/>
            <a:ext cx="725765" cy="631734"/>
          </a:xfrm>
          <a:prstGeom prst="rect">
            <a:avLst/>
          </a:prstGeom>
          <a:noFill/>
          <a:ln>
            <a:noFill/>
          </a:ln>
        </p:spPr>
      </p:pic>
      <p:sp>
        <p:nvSpPr>
          <p:cNvPr id="226" name="Google Shape;226;p4"/>
          <p:cNvSpPr/>
          <p:nvPr/>
        </p:nvSpPr>
        <p:spPr>
          <a:xfrm>
            <a:off x="4079253" y="2537092"/>
            <a:ext cx="4096628" cy="2857500"/>
          </a:xfrm>
          <a:custGeom>
            <a:avLst/>
            <a:gdLst/>
            <a:ahLst/>
            <a:cxnLst/>
            <a:rect l="l" t="t" r="r" b="b"/>
            <a:pathLst>
              <a:path w="3129915" h="1564004" extrusionOk="0">
                <a:moveTo>
                  <a:pt x="0" y="1563763"/>
                </a:moveTo>
                <a:lnTo>
                  <a:pt x="3129305" y="1563763"/>
                </a:lnTo>
                <a:lnTo>
                  <a:pt x="3129305" y="0"/>
                </a:lnTo>
                <a:lnTo>
                  <a:pt x="0" y="0"/>
                </a:lnTo>
                <a:lnTo>
                  <a:pt x="0" y="1563763"/>
                </a:lnTo>
                <a:close/>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227" name="Google Shape;227;p4"/>
          <p:cNvGrpSpPr/>
          <p:nvPr/>
        </p:nvGrpSpPr>
        <p:grpSpPr>
          <a:xfrm>
            <a:off x="8263801" y="2582178"/>
            <a:ext cx="3394799" cy="2812413"/>
            <a:chOff x="8263801" y="2476322"/>
            <a:chExt cx="2851785" cy="2348865"/>
          </a:xfrm>
        </p:grpSpPr>
        <p:pic>
          <p:nvPicPr>
            <p:cNvPr id="228" name="Google Shape;228;p4"/>
            <p:cNvPicPr preferRelativeResize="0"/>
            <p:nvPr/>
          </p:nvPicPr>
          <p:blipFill rotWithShape="1">
            <a:blip r:embed="rId9">
              <a:alphaModFix/>
            </a:blip>
            <a:srcRect/>
            <a:stretch/>
          </p:blipFill>
          <p:spPr>
            <a:xfrm>
              <a:off x="8263801" y="2478143"/>
              <a:ext cx="2851200" cy="2346802"/>
            </a:xfrm>
            <a:prstGeom prst="rect">
              <a:avLst/>
            </a:prstGeom>
            <a:noFill/>
            <a:ln>
              <a:noFill/>
            </a:ln>
          </p:spPr>
        </p:pic>
        <p:sp>
          <p:nvSpPr>
            <p:cNvPr id="229" name="Google Shape;229;p4"/>
            <p:cNvSpPr/>
            <p:nvPr/>
          </p:nvSpPr>
          <p:spPr>
            <a:xfrm>
              <a:off x="8263801" y="2476322"/>
              <a:ext cx="2851785" cy="2348865"/>
            </a:xfrm>
            <a:custGeom>
              <a:avLst/>
              <a:gdLst/>
              <a:ahLst/>
              <a:cxnLst/>
              <a:rect l="l" t="t" r="r" b="b"/>
              <a:pathLst>
                <a:path w="2851784" h="2348865" extrusionOk="0">
                  <a:moveTo>
                    <a:pt x="0" y="2348623"/>
                  </a:moveTo>
                  <a:lnTo>
                    <a:pt x="2851200" y="2348623"/>
                  </a:lnTo>
                  <a:lnTo>
                    <a:pt x="2851200" y="0"/>
                  </a:lnTo>
                  <a:lnTo>
                    <a:pt x="0" y="0"/>
                  </a:lnTo>
                  <a:lnTo>
                    <a:pt x="0" y="2348623"/>
                  </a:lnTo>
                  <a:close/>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30" name="Google Shape;230;p4"/>
          <p:cNvSpPr txBox="1">
            <a:spLocks noGrp="1"/>
          </p:cNvSpPr>
          <p:nvPr>
            <p:ph type="title"/>
          </p:nvPr>
        </p:nvSpPr>
        <p:spPr>
          <a:xfrm>
            <a:off x="1436300" y="691418"/>
            <a:ext cx="5964555" cy="1551707"/>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b="1">
                <a:solidFill>
                  <a:srgbClr val="2D5C9E"/>
                </a:solidFill>
                <a:latin typeface="Helvetica Neue"/>
                <a:ea typeface="Helvetica Neue"/>
                <a:cs typeface="Helvetica Neue"/>
                <a:sym typeface="Helvetica Neue"/>
              </a:rPr>
              <a:t>Programme de la </a:t>
            </a:r>
            <a:r>
              <a:rPr lang="en-US"/>
              <a:t>formation:</a:t>
            </a:r>
            <a:endParaRPr/>
          </a:p>
        </p:txBody>
      </p:sp>
      <p:pic>
        <p:nvPicPr>
          <p:cNvPr id="231" name="Google Shape;231;p4"/>
          <p:cNvPicPr preferRelativeResize="0"/>
          <p:nvPr/>
        </p:nvPicPr>
        <p:blipFill rotWithShape="1">
          <a:blip r:embed="rId10">
            <a:alphaModFix/>
          </a:blip>
          <a:srcRect/>
          <a:stretch/>
        </p:blipFill>
        <p:spPr>
          <a:xfrm>
            <a:off x="1693000" y="2330756"/>
            <a:ext cx="2209800" cy="2857500"/>
          </a:xfrm>
          <a:prstGeom prst="rect">
            <a:avLst/>
          </a:prstGeom>
          <a:noFill/>
          <a:ln>
            <a:noFill/>
          </a:ln>
        </p:spPr>
      </p:pic>
      <p:pic>
        <p:nvPicPr>
          <p:cNvPr id="232" name="Google Shape;232;p4"/>
          <p:cNvPicPr preferRelativeResize="0"/>
          <p:nvPr/>
        </p:nvPicPr>
        <p:blipFill rotWithShape="1">
          <a:blip r:embed="rId11">
            <a:alphaModFix/>
          </a:blip>
          <a:srcRect/>
          <a:stretch/>
        </p:blipFill>
        <p:spPr>
          <a:xfrm>
            <a:off x="4108568" y="2559952"/>
            <a:ext cx="4064435" cy="2834640"/>
          </a:xfrm>
          <a:prstGeom prst="rect">
            <a:avLst/>
          </a:prstGeom>
          <a:noFill/>
          <a:ln>
            <a:noFill/>
          </a:ln>
        </p:spPr>
      </p:pic>
      <p:sp>
        <p:nvSpPr>
          <p:cNvPr id="233" name="Google Shape;233;p4"/>
          <p:cNvSpPr/>
          <p:nvPr/>
        </p:nvSpPr>
        <p:spPr>
          <a:xfrm>
            <a:off x="1671957" y="2537092"/>
            <a:ext cx="2230844" cy="2857500"/>
          </a:xfrm>
          <a:custGeom>
            <a:avLst/>
            <a:gdLst/>
            <a:ahLst/>
            <a:cxnLst/>
            <a:rect l="l" t="t" r="r" b="b"/>
            <a:pathLst>
              <a:path w="3129915" h="1564004" extrusionOk="0">
                <a:moveTo>
                  <a:pt x="0" y="1563763"/>
                </a:moveTo>
                <a:lnTo>
                  <a:pt x="3129305" y="1563763"/>
                </a:lnTo>
                <a:lnTo>
                  <a:pt x="3129305" y="0"/>
                </a:lnTo>
                <a:lnTo>
                  <a:pt x="0" y="0"/>
                </a:lnTo>
                <a:lnTo>
                  <a:pt x="0" y="1563763"/>
                </a:lnTo>
                <a:close/>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238"/>
        <p:cNvGrpSpPr/>
        <p:nvPr/>
      </p:nvGrpSpPr>
      <p:grpSpPr>
        <a:xfrm>
          <a:off x="0" y="0"/>
          <a:ext cx="0" cy="0"/>
          <a:chOff x="0" y="0"/>
          <a:chExt cx="0" cy="0"/>
        </a:xfrm>
      </p:grpSpPr>
      <p:sp>
        <p:nvSpPr>
          <p:cNvPr id="239" name="Google Shape;239;p5"/>
          <p:cNvSpPr/>
          <p:nvPr/>
        </p:nvSpPr>
        <p:spPr>
          <a:xfrm>
            <a:off x="0" y="0"/>
            <a:ext cx="504190" cy="6858000"/>
          </a:xfrm>
          <a:custGeom>
            <a:avLst/>
            <a:gdLst/>
            <a:ahLst/>
            <a:cxnLst/>
            <a:rect l="l" t="t" r="r" b="b"/>
            <a:pathLst>
              <a:path w="504190" h="6858000" extrusionOk="0">
                <a:moveTo>
                  <a:pt x="503999" y="0"/>
                </a:moveTo>
                <a:lnTo>
                  <a:pt x="0" y="0"/>
                </a:lnTo>
                <a:lnTo>
                  <a:pt x="0" y="6858000"/>
                </a:lnTo>
                <a:lnTo>
                  <a:pt x="503999" y="6858000"/>
                </a:lnTo>
                <a:lnTo>
                  <a:pt x="503999" y="0"/>
                </a:lnTo>
                <a:close/>
              </a:path>
            </a:pathLst>
          </a:custGeom>
          <a:solidFill>
            <a:srgbClr val="2D5C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240" name="Google Shape;240;p5"/>
          <p:cNvGrpSpPr/>
          <p:nvPr/>
        </p:nvGrpSpPr>
        <p:grpSpPr>
          <a:xfrm>
            <a:off x="10288918" y="6227038"/>
            <a:ext cx="305562" cy="294640"/>
            <a:chOff x="10288918" y="6227038"/>
            <a:chExt cx="305562" cy="294640"/>
          </a:xfrm>
        </p:grpSpPr>
        <p:pic>
          <p:nvPicPr>
            <p:cNvPr id="241" name="Google Shape;241;p5"/>
            <p:cNvPicPr preferRelativeResize="0"/>
            <p:nvPr/>
          </p:nvPicPr>
          <p:blipFill rotWithShape="1">
            <a:blip r:embed="rId3">
              <a:alphaModFix/>
            </a:blip>
            <a:srcRect/>
            <a:stretch/>
          </p:blipFill>
          <p:spPr>
            <a:xfrm>
              <a:off x="10288918" y="6227038"/>
              <a:ext cx="305562" cy="294640"/>
            </a:xfrm>
            <a:prstGeom prst="rect">
              <a:avLst/>
            </a:prstGeom>
            <a:noFill/>
            <a:ln>
              <a:noFill/>
            </a:ln>
          </p:spPr>
        </p:pic>
        <p:pic>
          <p:nvPicPr>
            <p:cNvPr id="242" name="Google Shape;242;p5"/>
            <p:cNvPicPr preferRelativeResize="0"/>
            <p:nvPr/>
          </p:nvPicPr>
          <p:blipFill rotWithShape="1">
            <a:blip r:embed="rId4">
              <a:alphaModFix/>
            </a:blip>
            <a:srcRect/>
            <a:stretch/>
          </p:blipFill>
          <p:spPr>
            <a:xfrm>
              <a:off x="10494600" y="6359322"/>
              <a:ext cx="2597" cy="24961"/>
            </a:xfrm>
            <a:prstGeom prst="rect">
              <a:avLst/>
            </a:prstGeom>
            <a:noFill/>
            <a:ln>
              <a:noFill/>
            </a:ln>
          </p:spPr>
        </p:pic>
        <p:pic>
          <p:nvPicPr>
            <p:cNvPr id="243" name="Google Shape;243;p5"/>
            <p:cNvPicPr preferRelativeResize="0"/>
            <p:nvPr/>
          </p:nvPicPr>
          <p:blipFill rotWithShape="1">
            <a:blip r:embed="rId5">
              <a:alphaModFix/>
            </a:blip>
            <a:srcRect/>
            <a:stretch/>
          </p:blipFill>
          <p:spPr>
            <a:xfrm>
              <a:off x="10328376" y="6309791"/>
              <a:ext cx="62687" cy="60477"/>
            </a:xfrm>
            <a:prstGeom prst="rect">
              <a:avLst/>
            </a:prstGeom>
            <a:noFill/>
            <a:ln>
              <a:noFill/>
            </a:ln>
          </p:spPr>
        </p:pic>
        <p:pic>
          <p:nvPicPr>
            <p:cNvPr id="244" name="Google Shape;244;p5"/>
            <p:cNvPicPr preferRelativeResize="0"/>
            <p:nvPr/>
          </p:nvPicPr>
          <p:blipFill rotWithShape="1">
            <a:blip r:embed="rId6">
              <a:alphaModFix/>
            </a:blip>
            <a:srcRect/>
            <a:stretch/>
          </p:blipFill>
          <p:spPr>
            <a:xfrm>
              <a:off x="10498074" y="6309791"/>
              <a:ext cx="56108" cy="37464"/>
            </a:xfrm>
            <a:prstGeom prst="rect">
              <a:avLst/>
            </a:prstGeom>
            <a:noFill/>
            <a:ln>
              <a:noFill/>
            </a:ln>
          </p:spPr>
        </p:pic>
        <p:pic>
          <p:nvPicPr>
            <p:cNvPr id="245" name="Google Shape;245;p5"/>
            <p:cNvPicPr preferRelativeResize="0"/>
            <p:nvPr/>
          </p:nvPicPr>
          <p:blipFill rotWithShape="1">
            <a:blip r:embed="rId7">
              <a:alphaModFix/>
            </a:blip>
            <a:srcRect/>
            <a:stretch/>
          </p:blipFill>
          <p:spPr>
            <a:xfrm>
              <a:off x="10310127" y="6400228"/>
              <a:ext cx="103644" cy="79476"/>
            </a:xfrm>
            <a:prstGeom prst="rect">
              <a:avLst/>
            </a:prstGeom>
            <a:noFill/>
            <a:ln>
              <a:noFill/>
            </a:ln>
          </p:spPr>
        </p:pic>
        <p:sp>
          <p:nvSpPr>
            <p:cNvPr id="246" name="Google Shape;246;p5"/>
            <p:cNvSpPr/>
            <p:nvPr/>
          </p:nvSpPr>
          <p:spPr>
            <a:xfrm>
              <a:off x="10389350" y="6375704"/>
              <a:ext cx="6350" cy="46990"/>
            </a:xfrm>
            <a:custGeom>
              <a:avLst/>
              <a:gdLst/>
              <a:ahLst/>
              <a:cxnLst/>
              <a:rect l="l" t="t" r="r" b="b"/>
              <a:pathLst>
                <a:path w="6350" h="46989" extrusionOk="0">
                  <a:moveTo>
                    <a:pt x="1562" y="45453"/>
                  </a:moveTo>
                  <a:lnTo>
                    <a:pt x="0" y="46863"/>
                  </a:lnTo>
                  <a:lnTo>
                    <a:pt x="1562" y="45453"/>
                  </a:lnTo>
                  <a:close/>
                </a:path>
                <a:path w="6350" h="46989" extrusionOk="0">
                  <a:moveTo>
                    <a:pt x="2197" y="7683"/>
                  </a:moveTo>
                  <a:lnTo>
                    <a:pt x="2006" y="1549"/>
                  </a:lnTo>
                  <a:lnTo>
                    <a:pt x="1879" y="0"/>
                  </a:lnTo>
                  <a:lnTo>
                    <a:pt x="1993" y="4622"/>
                  </a:lnTo>
                  <a:lnTo>
                    <a:pt x="2197" y="7683"/>
                  </a:lnTo>
                  <a:close/>
                </a:path>
                <a:path w="6350" h="46989" extrusionOk="0">
                  <a:moveTo>
                    <a:pt x="6159" y="40716"/>
                  </a:moveTo>
                  <a:lnTo>
                    <a:pt x="4622" y="42418"/>
                  </a:lnTo>
                  <a:lnTo>
                    <a:pt x="6159" y="40716"/>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7" name="Google Shape;247;p5"/>
            <p:cNvSpPr/>
            <p:nvPr/>
          </p:nvSpPr>
          <p:spPr>
            <a:xfrm>
              <a:off x="10382062" y="6374174"/>
              <a:ext cx="15240" cy="50165"/>
            </a:xfrm>
            <a:custGeom>
              <a:avLst/>
              <a:gdLst/>
              <a:ahLst/>
              <a:cxnLst/>
              <a:rect l="l" t="t" r="r" b="b"/>
              <a:pathLst>
                <a:path w="15240" h="50164" extrusionOk="0">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extrusionOk="0">
                  <a:moveTo>
                    <a:pt x="9347" y="4648"/>
                  </a:moveTo>
                  <a:lnTo>
                    <a:pt x="9486" y="9207"/>
                  </a:lnTo>
                  <a:lnTo>
                    <a:pt x="9631" y="9207"/>
                  </a:lnTo>
                  <a:lnTo>
                    <a:pt x="9347" y="4648"/>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8" name="Google Shape;248;p5"/>
            <p:cNvSpPr/>
            <p:nvPr/>
          </p:nvSpPr>
          <p:spPr>
            <a:xfrm>
              <a:off x="10387749" y="6324371"/>
              <a:ext cx="8255" cy="48260"/>
            </a:xfrm>
            <a:custGeom>
              <a:avLst/>
              <a:gdLst/>
              <a:ahLst/>
              <a:cxnLst/>
              <a:rect l="l" t="t" r="r" b="b"/>
              <a:pathLst>
                <a:path w="8254" h="48260" extrusionOk="0">
                  <a:moveTo>
                    <a:pt x="1612" y="1320"/>
                  </a:moveTo>
                  <a:lnTo>
                    <a:pt x="0" y="0"/>
                  </a:lnTo>
                  <a:lnTo>
                    <a:pt x="1612" y="1333"/>
                  </a:lnTo>
                  <a:close/>
                </a:path>
                <a:path w="8254" h="48260" extrusionOk="0">
                  <a:moveTo>
                    <a:pt x="3162" y="2730"/>
                  </a:moveTo>
                  <a:lnTo>
                    <a:pt x="1612" y="1333"/>
                  </a:lnTo>
                  <a:lnTo>
                    <a:pt x="3162" y="2743"/>
                  </a:lnTo>
                  <a:close/>
                </a:path>
                <a:path w="8254" h="48260" extrusionOk="0">
                  <a:moveTo>
                    <a:pt x="3797" y="40551"/>
                  </a:moveTo>
                  <a:lnTo>
                    <a:pt x="3594" y="43586"/>
                  </a:lnTo>
                  <a:lnTo>
                    <a:pt x="3479" y="46609"/>
                  </a:lnTo>
                  <a:lnTo>
                    <a:pt x="3479" y="48107"/>
                  </a:lnTo>
                  <a:lnTo>
                    <a:pt x="3606" y="46482"/>
                  </a:lnTo>
                  <a:lnTo>
                    <a:pt x="3708" y="43421"/>
                  </a:lnTo>
                  <a:lnTo>
                    <a:pt x="3708" y="41973"/>
                  </a:lnTo>
                  <a:lnTo>
                    <a:pt x="3797" y="40551"/>
                  </a:lnTo>
                  <a:close/>
                </a:path>
                <a:path w="8254" h="48260" extrusionOk="0">
                  <a:moveTo>
                    <a:pt x="6235" y="5778"/>
                  </a:moveTo>
                  <a:lnTo>
                    <a:pt x="4660" y="4191"/>
                  </a:lnTo>
                  <a:lnTo>
                    <a:pt x="3162" y="2743"/>
                  </a:lnTo>
                  <a:lnTo>
                    <a:pt x="6235" y="5778"/>
                  </a:lnTo>
                  <a:close/>
                </a:path>
                <a:path w="8254" h="48260" extrusionOk="0">
                  <a:moveTo>
                    <a:pt x="7759" y="7467"/>
                  </a:moveTo>
                  <a:lnTo>
                    <a:pt x="6235" y="5778"/>
                  </a:lnTo>
                  <a:lnTo>
                    <a:pt x="7759" y="748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9" name="Google Shape;249;p5"/>
            <p:cNvSpPr/>
            <p:nvPr/>
          </p:nvSpPr>
          <p:spPr>
            <a:xfrm>
              <a:off x="10382055" y="6324381"/>
              <a:ext cx="15240" cy="50165"/>
            </a:xfrm>
            <a:custGeom>
              <a:avLst/>
              <a:gdLst/>
              <a:ahLst/>
              <a:cxnLst/>
              <a:rect l="l" t="t" r="r" b="b"/>
              <a:pathLst>
                <a:path w="15240" h="50164" extrusionOk="0">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extrusionOk="0">
                  <a:moveTo>
                    <a:pt x="9631" y="40538"/>
                  </a:moveTo>
                  <a:lnTo>
                    <a:pt x="9486" y="40538"/>
                  </a:lnTo>
                  <a:lnTo>
                    <a:pt x="9359" y="44831"/>
                  </a:lnTo>
                  <a:lnTo>
                    <a:pt x="9631" y="40538"/>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0" name="Google Shape;250;p5"/>
            <p:cNvSpPr/>
            <p:nvPr/>
          </p:nvSpPr>
          <p:spPr>
            <a:xfrm>
              <a:off x="10399167" y="6440601"/>
              <a:ext cx="1905" cy="1270"/>
            </a:xfrm>
            <a:custGeom>
              <a:avLst/>
              <a:gdLst/>
              <a:ahLst/>
              <a:cxnLst/>
              <a:rect l="l" t="t" r="r" b="b"/>
              <a:pathLst>
                <a:path w="1904" h="1270" extrusionOk="0">
                  <a:moveTo>
                    <a:pt x="1498" y="0"/>
                  </a:moveTo>
                  <a:lnTo>
                    <a:pt x="0" y="1231"/>
                  </a:lnTo>
                  <a:lnTo>
                    <a:pt x="1498"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1" name="Google Shape;251;p5"/>
            <p:cNvSpPr/>
            <p:nvPr/>
          </p:nvSpPr>
          <p:spPr>
            <a:xfrm>
              <a:off x="10396011" y="6436686"/>
              <a:ext cx="19685" cy="25400"/>
            </a:xfrm>
            <a:custGeom>
              <a:avLst/>
              <a:gdLst/>
              <a:ahLst/>
              <a:cxnLst/>
              <a:rect l="l" t="t" r="r" b="b"/>
              <a:pathLst>
                <a:path w="19684" h="25400" extrusionOk="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2" name="Google Shape;252;p5"/>
            <p:cNvSpPr/>
            <p:nvPr/>
          </p:nvSpPr>
          <p:spPr>
            <a:xfrm>
              <a:off x="10414835" y="6333804"/>
              <a:ext cx="3175" cy="11430"/>
            </a:xfrm>
            <a:custGeom>
              <a:avLst/>
              <a:gdLst/>
              <a:ahLst/>
              <a:cxnLst/>
              <a:rect l="l" t="t" r="r" b="b"/>
              <a:pathLst>
                <a:path w="3175" h="11429" extrusionOk="0">
                  <a:moveTo>
                    <a:pt x="1206" y="6032"/>
                  </a:moveTo>
                  <a:lnTo>
                    <a:pt x="457" y="8851"/>
                  </a:lnTo>
                  <a:lnTo>
                    <a:pt x="254" y="9855"/>
                  </a:lnTo>
                  <a:lnTo>
                    <a:pt x="0" y="10833"/>
                  </a:lnTo>
                  <a:lnTo>
                    <a:pt x="266" y="9855"/>
                  </a:lnTo>
                  <a:lnTo>
                    <a:pt x="469" y="8851"/>
                  </a:lnTo>
                  <a:lnTo>
                    <a:pt x="1206" y="6032"/>
                  </a:lnTo>
                  <a:close/>
                </a:path>
                <a:path w="3175" h="11429" extrusionOk="0">
                  <a:moveTo>
                    <a:pt x="1859" y="3781"/>
                  </a:moveTo>
                  <a:lnTo>
                    <a:pt x="1723" y="4203"/>
                  </a:lnTo>
                  <a:lnTo>
                    <a:pt x="1206" y="6032"/>
                  </a:lnTo>
                  <a:lnTo>
                    <a:pt x="1859" y="3781"/>
                  </a:lnTo>
                  <a:close/>
                </a:path>
                <a:path w="3175" h="11429" extrusionOk="0">
                  <a:moveTo>
                    <a:pt x="3048" y="0"/>
                  </a:moveTo>
                  <a:lnTo>
                    <a:pt x="1859" y="3781"/>
                  </a:lnTo>
                  <a:lnTo>
                    <a:pt x="2311" y="2387"/>
                  </a:lnTo>
                  <a:lnTo>
                    <a:pt x="3048"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3" name="Google Shape;253;p5"/>
            <p:cNvSpPr/>
            <p:nvPr/>
          </p:nvSpPr>
          <p:spPr>
            <a:xfrm>
              <a:off x="10400409" y="6311579"/>
              <a:ext cx="19685" cy="33655"/>
            </a:xfrm>
            <a:custGeom>
              <a:avLst/>
              <a:gdLst/>
              <a:ahLst/>
              <a:cxnLst/>
              <a:rect l="l" t="t" r="r" b="b"/>
              <a:pathLst>
                <a:path w="19684" h="33654" extrusionOk="0">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4" name="Google Shape;254;p5"/>
            <p:cNvSpPr/>
            <p:nvPr/>
          </p:nvSpPr>
          <p:spPr>
            <a:xfrm>
              <a:off x="10465042" y="6453936"/>
              <a:ext cx="5715" cy="8890"/>
            </a:xfrm>
            <a:custGeom>
              <a:avLst/>
              <a:gdLst/>
              <a:ahLst/>
              <a:cxnLst/>
              <a:rect l="l" t="t" r="r" b="b"/>
              <a:pathLst>
                <a:path w="5715" h="8889" extrusionOk="0">
                  <a:moveTo>
                    <a:pt x="1524" y="6553"/>
                  </a:moveTo>
                  <a:lnTo>
                    <a:pt x="508" y="7975"/>
                  </a:lnTo>
                  <a:lnTo>
                    <a:pt x="0" y="8636"/>
                  </a:lnTo>
                  <a:lnTo>
                    <a:pt x="520" y="7975"/>
                  </a:lnTo>
                  <a:lnTo>
                    <a:pt x="1524" y="6553"/>
                  </a:lnTo>
                  <a:close/>
                </a:path>
                <a:path w="5715" h="8889" extrusionOk="0">
                  <a:moveTo>
                    <a:pt x="4483" y="2336"/>
                  </a:moveTo>
                  <a:lnTo>
                    <a:pt x="1524" y="6553"/>
                  </a:lnTo>
                  <a:lnTo>
                    <a:pt x="3390" y="3924"/>
                  </a:lnTo>
                  <a:lnTo>
                    <a:pt x="4483" y="2336"/>
                  </a:lnTo>
                  <a:close/>
                </a:path>
                <a:path w="5715" h="8889" extrusionOk="0">
                  <a:moveTo>
                    <a:pt x="5537" y="711"/>
                  </a:moveTo>
                  <a:lnTo>
                    <a:pt x="5321" y="495"/>
                  </a:lnTo>
                  <a:lnTo>
                    <a:pt x="4699" y="0"/>
                  </a:lnTo>
                  <a:lnTo>
                    <a:pt x="5105" y="355"/>
                  </a:lnTo>
                  <a:lnTo>
                    <a:pt x="5537" y="723"/>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5" name="Google Shape;255;p5"/>
            <p:cNvSpPr/>
            <p:nvPr/>
          </p:nvSpPr>
          <p:spPr>
            <a:xfrm>
              <a:off x="10449519" y="6439783"/>
              <a:ext cx="21590" cy="24765"/>
            </a:xfrm>
            <a:custGeom>
              <a:avLst/>
              <a:gdLst/>
              <a:ahLst/>
              <a:cxnLst/>
              <a:rect l="l" t="t" r="r" b="b"/>
              <a:pathLst>
                <a:path w="21590" h="24764" extrusionOk="0">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6" name="Google Shape;256;p5"/>
            <p:cNvSpPr/>
            <p:nvPr/>
          </p:nvSpPr>
          <p:spPr>
            <a:xfrm>
              <a:off x="10442905" y="6276238"/>
              <a:ext cx="22225" cy="14604"/>
            </a:xfrm>
            <a:custGeom>
              <a:avLst/>
              <a:gdLst/>
              <a:ahLst/>
              <a:cxnLst/>
              <a:rect l="l" t="t" r="r" b="b"/>
              <a:pathLst>
                <a:path w="22225" h="14604" extrusionOk="0">
                  <a:moveTo>
                    <a:pt x="12" y="14097"/>
                  </a:moveTo>
                  <a:close/>
                </a:path>
                <a:path w="22225" h="14604" extrusionOk="0">
                  <a:moveTo>
                    <a:pt x="15684" y="1435"/>
                  </a:moveTo>
                  <a:lnTo>
                    <a:pt x="14401" y="0"/>
                  </a:lnTo>
                  <a:lnTo>
                    <a:pt x="15684" y="1435"/>
                  </a:lnTo>
                  <a:close/>
                </a:path>
                <a:path w="22225" h="14604" extrusionOk="0">
                  <a:moveTo>
                    <a:pt x="18161" y="4368"/>
                  </a:moveTo>
                  <a:lnTo>
                    <a:pt x="16929" y="2870"/>
                  </a:lnTo>
                  <a:lnTo>
                    <a:pt x="15684" y="1435"/>
                  </a:lnTo>
                  <a:lnTo>
                    <a:pt x="18161" y="4368"/>
                  </a:lnTo>
                  <a:close/>
                </a:path>
                <a:path w="22225" h="14604" extrusionOk="0">
                  <a:moveTo>
                    <a:pt x="21209" y="8280"/>
                  </a:moveTo>
                  <a:lnTo>
                    <a:pt x="20066" y="6756"/>
                  </a:lnTo>
                  <a:lnTo>
                    <a:pt x="21209" y="8280"/>
                  </a:lnTo>
                  <a:close/>
                </a:path>
                <a:path w="22225" h="14604" extrusionOk="0">
                  <a:moveTo>
                    <a:pt x="21704" y="8877"/>
                  </a:moveTo>
                  <a:lnTo>
                    <a:pt x="21475" y="8559"/>
                  </a:lnTo>
                  <a:lnTo>
                    <a:pt x="21209" y="8280"/>
                  </a:lnTo>
                  <a:lnTo>
                    <a:pt x="21463" y="8572"/>
                  </a:lnTo>
                  <a:lnTo>
                    <a:pt x="21691" y="889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7" name="Google Shape;257;p5"/>
            <p:cNvSpPr/>
            <p:nvPr/>
          </p:nvSpPr>
          <p:spPr>
            <a:xfrm>
              <a:off x="10442910" y="6276242"/>
              <a:ext cx="22225" cy="23495"/>
            </a:xfrm>
            <a:custGeom>
              <a:avLst/>
              <a:gdLst/>
              <a:ahLst/>
              <a:cxnLst/>
              <a:rect l="l" t="t" r="r" b="b"/>
              <a:pathLst>
                <a:path w="22225" h="23495" extrusionOk="0">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8" name="Google Shape;258;p5"/>
            <p:cNvSpPr/>
            <p:nvPr/>
          </p:nvSpPr>
          <p:spPr>
            <a:xfrm>
              <a:off x="10497751" y="6347259"/>
              <a:ext cx="6350" cy="10795"/>
            </a:xfrm>
            <a:custGeom>
              <a:avLst/>
              <a:gdLst/>
              <a:ahLst/>
              <a:cxnLst/>
              <a:rect l="l" t="t" r="r" b="b"/>
              <a:pathLst>
                <a:path w="6350" h="10795" extrusionOk="0">
                  <a:moveTo>
                    <a:pt x="1184" y="7898"/>
                  </a:moveTo>
                  <a:lnTo>
                    <a:pt x="622" y="9042"/>
                  </a:lnTo>
                  <a:lnTo>
                    <a:pt x="0" y="10528"/>
                  </a:lnTo>
                  <a:lnTo>
                    <a:pt x="635" y="9042"/>
                  </a:lnTo>
                  <a:lnTo>
                    <a:pt x="1184" y="7898"/>
                  </a:lnTo>
                  <a:close/>
                </a:path>
                <a:path w="6350" h="10795" extrusionOk="0">
                  <a:moveTo>
                    <a:pt x="6019" y="0"/>
                  </a:moveTo>
                  <a:lnTo>
                    <a:pt x="4203" y="2362"/>
                  </a:lnTo>
                  <a:lnTo>
                    <a:pt x="2628" y="4889"/>
                  </a:lnTo>
                  <a:lnTo>
                    <a:pt x="4216" y="2362"/>
                  </a:lnTo>
                  <a:lnTo>
                    <a:pt x="6019"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9" name="Google Shape;259;p5"/>
            <p:cNvSpPr/>
            <p:nvPr/>
          </p:nvSpPr>
          <p:spPr>
            <a:xfrm>
              <a:off x="10488887" y="6324373"/>
              <a:ext cx="15240" cy="50165"/>
            </a:xfrm>
            <a:custGeom>
              <a:avLst/>
              <a:gdLst/>
              <a:ahLst/>
              <a:cxnLst/>
              <a:rect l="l" t="t" r="r" b="b"/>
              <a:pathLst>
                <a:path w="15240" h="50164" extrusionOk="0">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0" name="Google Shape;260;p5"/>
            <p:cNvSpPr/>
            <p:nvPr/>
          </p:nvSpPr>
          <p:spPr>
            <a:xfrm>
              <a:off x="10497744" y="6390449"/>
              <a:ext cx="3175" cy="5715"/>
            </a:xfrm>
            <a:custGeom>
              <a:avLst/>
              <a:gdLst/>
              <a:ahLst/>
              <a:cxnLst/>
              <a:rect l="l" t="t" r="r" b="b"/>
              <a:pathLst>
                <a:path w="3175" h="5714" extrusionOk="0">
                  <a:moveTo>
                    <a:pt x="0" y="0"/>
                  </a:moveTo>
                  <a:lnTo>
                    <a:pt x="634" y="1511"/>
                  </a:lnTo>
                  <a:lnTo>
                    <a:pt x="2641" y="5664"/>
                  </a:lnTo>
                  <a:lnTo>
                    <a:pt x="634" y="1498"/>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1" name="Google Shape;261;p5"/>
            <p:cNvSpPr/>
            <p:nvPr/>
          </p:nvSpPr>
          <p:spPr>
            <a:xfrm>
              <a:off x="10488887" y="6374108"/>
              <a:ext cx="15240" cy="50165"/>
            </a:xfrm>
            <a:custGeom>
              <a:avLst/>
              <a:gdLst/>
              <a:ahLst/>
              <a:cxnLst/>
              <a:rect l="l" t="t" r="r" b="b"/>
              <a:pathLst>
                <a:path w="15240" h="50164" extrusionOk="0">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2" name="Google Shape;262;p5"/>
            <p:cNvSpPr/>
            <p:nvPr/>
          </p:nvSpPr>
          <p:spPr>
            <a:xfrm>
              <a:off x="10459607" y="6329094"/>
              <a:ext cx="6985" cy="13335"/>
            </a:xfrm>
            <a:custGeom>
              <a:avLst/>
              <a:gdLst/>
              <a:ahLst/>
              <a:cxnLst/>
              <a:rect l="l" t="t" r="r" b="b"/>
              <a:pathLst>
                <a:path w="6984" h="13335" extrusionOk="0">
                  <a:moveTo>
                    <a:pt x="2237" y="7905"/>
                  </a:moveTo>
                  <a:lnTo>
                    <a:pt x="1835" y="8712"/>
                  </a:lnTo>
                  <a:lnTo>
                    <a:pt x="858" y="10782"/>
                  </a:lnTo>
                  <a:lnTo>
                    <a:pt x="0" y="12903"/>
                  </a:lnTo>
                  <a:lnTo>
                    <a:pt x="869" y="10769"/>
                  </a:lnTo>
                  <a:lnTo>
                    <a:pt x="2237" y="7905"/>
                  </a:lnTo>
                  <a:close/>
                </a:path>
                <a:path w="6984" h="13335" extrusionOk="0">
                  <a:moveTo>
                    <a:pt x="6616" y="0"/>
                  </a:moveTo>
                  <a:lnTo>
                    <a:pt x="5250" y="2158"/>
                  </a:lnTo>
                  <a:lnTo>
                    <a:pt x="4000" y="4368"/>
                  </a:lnTo>
                  <a:lnTo>
                    <a:pt x="5265" y="2146"/>
                  </a:lnTo>
                  <a:lnTo>
                    <a:pt x="6616"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3" name="Google Shape;263;p5"/>
            <p:cNvSpPr/>
            <p:nvPr/>
          </p:nvSpPr>
          <p:spPr>
            <a:xfrm>
              <a:off x="10448885" y="6308473"/>
              <a:ext cx="17780" cy="35560"/>
            </a:xfrm>
            <a:custGeom>
              <a:avLst/>
              <a:gdLst/>
              <a:ahLst/>
              <a:cxnLst/>
              <a:rect l="l" t="t" r="r" b="b"/>
              <a:pathLst>
                <a:path w="17779" h="35560" extrusionOk="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4" name="Google Shape;264;p5"/>
            <p:cNvSpPr/>
            <p:nvPr/>
          </p:nvSpPr>
          <p:spPr>
            <a:xfrm>
              <a:off x="10457303" y="6471992"/>
              <a:ext cx="9525" cy="7620"/>
            </a:xfrm>
            <a:custGeom>
              <a:avLst/>
              <a:gdLst/>
              <a:ahLst/>
              <a:cxnLst/>
              <a:rect l="l" t="t" r="r" b="b"/>
              <a:pathLst>
                <a:path w="9525" h="7620" extrusionOk="0">
                  <a:moveTo>
                    <a:pt x="9169" y="6984"/>
                  </a:moveTo>
                  <a:close/>
                </a:path>
                <a:path w="9525" h="7620" extrusionOk="0">
                  <a:moveTo>
                    <a:pt x="7594" y="5892"/>
                  </a:moveTo>
                  <a:lnTo>
                    <a:pt x="9151" y="6984"/>
                  </a:lnTo>
                  <a:lnTo>
                    <a:pt x="7594" y="5892"/>
                  </a:lnTo>
                  <a:close/>
                </a:path>
                <a:path w="9525" h="7620" extrusionOk="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5" name="Google Shape;265;p5"/>
            <p:cNvSpPr/>
            <p:nvPr/>
          </p:nvSpPr>
          <p:spPr>
            <a:xfrm>
              <a:off x="10442909" y="6471997"/>
              <a:ext cx="24130" cy="21590"/>
            </a:xfrm>
            <a:custGeom>
              <a:avLst/>
              <a:gdLst/>
              <a:ahLst/>
              <a:cxnLst/>
              <a:rect l="l" t="t" r="r" b="b"/>
              <a:pathLst>
                <a:path w="24129" h="21589" extrusionOk="0">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66" name="Google Shape;266;p5"/>
          <p:cNvGrpSpPr/>
          <p:nvPr/>
        </p:nvGrpSpPr>
        <p:grpSpPr>
          <a:xfrm>
            <a:off x="10654982" y="6218590"/>
            <a:ext cx="1092835" cy="283936"/>
            <a:chOff x="10654982" y="6218590"/>
            <a:chExt cx="1092835" cy="283936"/>
          </a:xfrm>
        </p:grpSpPr>
        <p:sp>
          <p:nvSpPr>
            <p:cNvPr id="267" name="Google Shape;267;p5"/>
            <p:cNvSpPr/>
            <p:nvPr/>
          </p:nvSpPr>
          <p:spPr>
            <a:xfrm>
              <a:off x="11100362" y="6218590"/>
              <a:ext cx="77470" cy="22225"/>
            </a:xfrm>
            <a:custGeom>
              <a:avLst/>
              <a:gdLst/>
              <a:ahLst/>
              <a:cxnLst/>
              <a:rect l="l" t="t" r="r" b="b"/>
              <a:pathLst>
                <a:path w="77470" h="22225" extrusionOk="0">
                  <a:moveTo>
                    <a:pt x="76873" y="0"/>
                  </a:moveTo>
                  <a:lnTo>
                    <a:pt x="0" y="8915"/>
                  </a:lnTo>
                  <a:lnTo>
                    <a:pt x="0" y="21767"/>
                  </a:lnTo>
                  <a:lnTo>
                    <a:pt x="76873" y="21767"/>
                  </a:lnTo>
                  <a:lnTo>
                    <a:pt x="76873" y="0"/>
                  </a:lnTo>
                  <a:close/>
                </a:path>
              </a:pathLst>
            </a:custGeom>
            <a:solidFill>
              <a:srgbClr val="86C66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8" name="Google Shape;268;p5"/>
            <p:cNvSpPr/>
            <p:nvPr/>
          </p:nvSpPr>
          <p:spPr>
            <a:xfrm>
              <a:off x="10654982" y="6255511"/>
              <a:ext cx="1092835" cy="247015"/>
            </a:xfrm>
            <a:custGeom>
              <a:avLst/>
              <a:gdLst/>
              <a:ahLst/>
              <a:cxnLst/>
              <a:rect l="l" t="t" r="r" b="b"/>
              <a:pathLst>
                <a:path w="1092834" h="247015" extrusionOk="0">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extrusionOk="0">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extrusionOk="0">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extrusionOk="0">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extrusionOk="0">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extrusionOk="0">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extrusionOk="0">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extrusionOk="0">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extrusionOk="0">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extrusionOk="0">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extrusionOk="0">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extrusionOk="0">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extrusionOk="0">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extrusionOk="0">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extrusionOk="0">
                  <a:moveTo>
                    <a:pt x="857465" y="1752"/>
                  </a:moveTo>
                  <a:lnTo>
                    <a:pt x="834923" y="1752"/>
                  </a:lnTo>
                  <a:lnTo>
                    <a:pt x="834923" y="104203"/>
                  </a:lnTo>
                  <a:lnTo>
                    <a:pt x="857465" y="104203"/>
                  </a:lnTo>
                  <a:lnTo>
                    <a:pt x="857465" y="1752"/>
                  </a:lnTo>
                  <a:close/>
                </a:path>
                <a:path w="1092834" h="247015" extrusionOk="0">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extrusionOk="0">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269" name="Google Shape;269;p5"/>
          <p:cNvPicPr preferRelativeResize="0"/>
          <p:nvPr/>
        </p:nvPicPr>
        <p:blipFill rotWithShape="1">
          <a:blip r:embed="rId8">
            <a:alphaModFix/>
          </a:blip>
          <a:srcRect/>
          <a:stretch/>
        </p:blipFill>
        <p:spPr>
          <a:xfrm>
            <a:off x="987768" y="5996190"/>
            <a:ext cx="725765" cy="631734"/>
          </a:xfrm>
          <a:prstGeom prst="rect">
            <a:avLst/>
          </a:prstGeom>
          <a:noFill/>
          <a:ln>
            <a:noFill/>
          </a:ln>
        </p:spPr>
      </p:pic>
      <p:sp>
        <p:nvSpPr>
          <p:cNvPr id="270" name="Google Shape;270;p5"/>
          <p:cNvSpPr txBox="1">
            <a:spLocks noGrp="1"/>
          </p:cNvSpPr>
          <p:nvPr>
            <p:ph type="title"/>
          </p:nvPr>
        </p:nvSpPr>
        <p:spPr>
          <a:xfrm>
            <a:off x="1436300" y="691418"/>
            <a:ext cx="2971927" cy="1743426"/>
          </a:xfrm>
          <a:prstGeom prst="rect">
            <a:avLst/>
          </a:prstGeom>
          <a:noFill/>
          <a:ln>
            <a:noFill/>
          </a:ln>
        </p:spPr>
        <p:txBody>
          <a:bodyPr spcFirstLastPara="1" wrap="square" lIns="0" tIns="111125" rIns="0" bIns="0" anchor="t" anchorCtr="0">
            <a:spAutoFit/>
          </a:bodyPr>
          <a:lstStyle/>
          <a:p>
            <a:pPr marL="12700" marR="5080" lvl="0" indent="0" algn="l" rtl="0">
              <a:lnSpc>
                <a:spcPct val="105600"/>
              </a:lnSpc>
              <a:spcBef>
                <a:spcPts val="0"/>
              </a:spcBef>
              <a:spcAft>
                <a:spcPts val="0"/>
              </a:spcAft>
              <a:buSzPts val="1400"/>
              <a:buNone/>
            </a:pPr>
            <a:r>
              <a:rPr lang="en-US" b="1">
                <a:solidFill>
                  <a:srgbClr val="2D5C9E"/>
                </a:solidFill>
                <a:latin typeface="Helvetica Neue"/>
                <a:ea typeface="Helvetica Neue"/>
                <a:cs typeface="Helvetica Neue"/>
                <a:sym typeface="Helvetica Neue"/>
              </a:rPr>
              <a:t>Code </a:t>
            </a:r>
            <a:r>
              <a:rPr lang="en-US"/>
              <a:t>de  Conduite:</a:t>
            </a:r>
            <a:endParaRPr/>
          </a:p>
        </p:txBody>
      </p:sp>
      <p:grpSp>
        <p:nvGrpSpPr>
          <p:cNvPr id="271" name="Google Shape;271;p5"/>
          <p:cNvGrpSpPr/>
          <p:nvPr/>
        </p:nvGrpSpPr>
        <p:grpSpPr>
          <a:xfrm>
            <a:off x="5277266" y="0"/>
            <a:ext cx="4758711" cy="6858000"/>
            <a:chOff x="5277266" y="0"/>
            <a:chExt cx="4758711" cy="6858000"/>
          </a:xfrm>
        </p:grpSpPr>
        <p:pic>
          <p:nvPicPr>
            <p:cNvPr id="272" name="Google Shape;272;p5"/>
            <p:cNvPicPr preferRelativeResize="0"/>
            <p:nvPr/>
          </p:nvPicPr>
          <p:blipFill rotWithShape="1">
            <a:blip r:embed="rId9">
              <a:alphaModFix/>
            </a:blip>
            <a:srcRect l="2103"/>
            <a:stretch/>
          </p:blipFill>
          <p:spPr>
            <a:xfrm>
              <a:off x="5277267" y="0"/>
              <a:ext cx="4758710" cy="6858000"/>
            </a:xfrm>
            <a:prstGeom prst="rect">
              <a:avLst/>
            </a:prstGeom>
            <a:noFill/>
            <a:ln>
              <a:noFill/>
            </a:ln>
          </p:spPr>
        </p:pic>
        <p:sp>
          <p:nvSpPr>
            <p:cNvPr id="273" name="Google Shape;273;p5"/>
            <p:cNvSpPr/>
            <p:nvPr/>
          </p:nvSpPr>
          <p:spPr>
            <a:xfrm>
              <a:off x="5277266" y="0"/>
              <a:ext cx="4758709" cy="6858000"/>
            </a:xfrm>
            <a:custGeom>
              <a:avLst/>
              <a:gdLst/>
              <a:ahLst/>
              <a:cxnLst/>
              <a:rect l="l" t="t" r="r" b="b"/>
              <a:pathLst>
                <a:path w="3129915" h="1564004" extrusionOk="0">
                  <a:moveTo>
                    <a:pt x="0" y="1563763"/>
                  </a:moveTo>
                  <a:lnTo>
                    <a:pt x="3129305" y="1563763"/>
                  </a:lnTo>
                  <a:lnTo>
                    <a:pt x="3129305" y="0"/>
                  </a:lnTo>
                  <a:lnTo>
                    <a:pt x="0" y="0"/>
                  </a:lnTo>
                  <a:lnTo>
                    <a:pt x="0" y="1563763"/>
                  </a:lnTo>
                  <a:close/>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278"/>
        <p:cNvGrpSpPr/>
        <p:nvPr/>
      </p:nvGrpSpPr>
      <p:grpSpPr>
        <a:xfrm>
          <a:off x="0" y="0"/>
          <a:ext cx="0" cy="0"/>
          <a:chOff x="0" y="0"/>
          <a:chExt cx="0" cy="0"/>
        </a:xfrm>
      </p:grpSpPr>
      <p:sp>
        <p:nvSpPr>
          <p:cNvPr id="279" name="Google Shape;279;p6"/>
          <p:cNvSpPr/>
          <p:nvPr/>
        </p:nvSpPr>
        <p:spPr>
          <a:xfrm>
            <a:off x="0" y="0"/>
            <a:ext cx="504190" cy="6858000"/>
          </a:xfrm>
          <a:custGeom>
            <a:avLst/>
            <a:gdLst/>
            <a:ahLst/>
            <a:cxnLst/>
            <a:rect l="l" t="t" r="r" b="b"/>
            <a:pathLst>
              <a:path w="504190" h="6858000" extrusionOk="0">
                <a:moveTo>
                  <a:pt x="503999" y="0"/>
                </a:moveTo>
                <a:lnTo>
                  <a:pt x="0" y="0"/>
                </a:lnTo>
                <a:lnTo>
                  <a:pt x="0" y="6858000"/>
                </a:lnTo>
                <a:lnTo>
                  <a:pt x="503999" y="6858000"/>
                </a:lnTo>
                <a:lnTo>
                  <a:pt x="503999" y="0"/>
                </a:lnTo>
                <a:close/>
              </a:path>
            </a:pathLst>
          </a:custGeom>
          <a:solidFill>
            <a:srgbClr val="2D5C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280" name="Google Shape;280;p6"/>
          <p:cNvGrpSpPr/>
          <p:nvPr/>
        </p:nvGrpSpPr>
        <p:grpSpPr>
          <a:xfrm>
            <a:off x="10288918" y="6227038"/>
            <a:ext cx="305562" cy="294640"/>
            <a:chOff x="10288918" y="6227038"/>
            <a:chExt cx="305562" cy="294640"/>
          </a:xfrm>
        </p:grpSpPr>
        <p:pic>
          <p:nvPicPr>
            <p:cNvPr id="281" name="Google Shape;281;p6"/>
            <p:cNvPicPr preferRelativeResize="0"/>
            <p:nvPr/>
          </p:nvPicPr>
          <p:blipFill rotWithShape="1">
            <a:blip r:embed="rId3">
              <a:alphaModFix/>
            </a:blip>
            <a:srcRect/>
            <a:stretch/>
          </p:blipFill>
          <p:spPr>
            <a:xfrm>
              <a:off x="10288918" y="6227038"/>
              <a:ext cx="305562" cy="294640"/>
            </a:xfrm>
            <a:prstGeom prst="rect">
              <a:avLst/>
            </a:prstGeom>
            <a:noFill/>
            <a:ln>
              <a:noFill/>
            </a:ln>
          </p:spPr>
        </p:pic>
        <p:pic>
          <p:nvPicPr>
            <p:cNvPr id="282" name="Google Shape;282;p6"/>
            <p:cNvPicPr preferRelativeResize="0"/>
            <p:nvPr/>
          </p:nvPicPr>
          <p:blipFill rotWithShape="1">
            <a:blip r:embed="rId4">
              <a:alphaModFix/>
            </a:blip>
            <a:srcRect/>
            <a:stretch/>
          </p:blipFill>
          <p:spPr>
            <a:xfrm>
              <a:off x="10310127" y="6400228"/>
              <a:ext cx="103644" cy="79476"/>
            </a:xfrm>
            <a:prstGeom prst="rect">
              <a:avLst/>
            </a:prstGeom>
            <a:noFill/>
            <a:ln>
              <a:noFill/>
            </a:ln>
          </p:spPr>
        </p:pic>
        <p:sp>
          <p:nvSpPr>
            <p:cNvPr id="283" name="Google Shape;283;p6"/>
            <p:cNvSpPr/>
            <p:nvPr/>
          </p:nvSpPr>
          <p:spPr>
            <a:xfrm>
              <a:off x="10389350" y="6375704"/>
              <a:ext cx="6350" cy="46990"/>
            </a:xfrm>
            <a:custGeom>
              <a:avLst/>
              <a:gdLst/>
              <a:ahLst/>
              <a:cxnLst/>
              <a:rect l="l" t="t" r="r" b="b"/>
              <a:pathLst>
                <a:path w="6350" h="46989" extrusionOk="0">
                  <a:moveTo>
                    <a:pt x="1562" y="45453"/>
                  </a:moveTo>
                  <a:lnTo>
                    <a:pt x="0" y="46863"/>
                  </a:lnTo>
                  <a:lnTo>
                    <a:pt x="1562" y="45453"/>
                  </a:lnTo>
                  <a:close/>
                </a:path>
                <a:path w="6350" h="46989" extrusionOk="0">
                  <a:moveTo>
                    <a:pt x="2197" y="7683"/>
                  </a:moveTo>
                  <a:lnTo>
                    <a:pt x="2006" y="1549"/>
                  </a:lnTo>
                  <a:lnTo>
                    <a:pt x="1879" y="0"/>
                  </a:lnTo>
                  <a:lnTo>
                    <a:pt x="1993" y="4622"/>
                  </a:lnTo>
                  <a:lnTo>
                    <a:pt x="2197" y="7683"/>
                  </a:lnTo>
                  <a:close/>
                </a:path>
                <a:path w="6350" h="46989" extrusionOk="0">
                  <a:moveTo>
                    <a:pt x="6159" y="40716"/>
                  </a:moveTo>
                  <a:lnTo>
                    <a:pt x="4622" y="42418"/>
                  </a:lnTo>
                  <a:lnTo>
                    <a:pt x="6159" y="40716"/>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4" name="Google Shape;284;p6"/>
            <p:cNvSpPr/>
            <p:nvPr/>
          </p:nvSpPr>
          <p:spPr>
            <a:xfrm>
              <a:off x="10382062" y="6374174"/>
              <a:ext cx="15240" cy="50165"/>
            </a:xfrm>
            <a:custGeom>
              <a:avLst/>
              <a:gdLst/>
              <a:ahLst/>
              <a:cxnLst/>
              <a:rect l="l" t="t" r="r" b="b"/>
              <a:pathLst>
                <a:path w="15240" h="50164" extrusionOk="0">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extrusionOk="0">
                  <a:moveTo>
                    <a:pt x="9347" y="4648"/>
                  </a:moveTo>
                  <a:lnTo>
                    <a:pt x="9486" y="9207"/>
                  </a:lnTo>
                  <a:lnTo>
                    <a:pt x="9631" y="9207"/>
                  </a:lnTo>
                  <a:lnTo>
                    <a:pt x="9347" y="4648"/>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5" name="Google Shape;285;p6"/>
            <p:cNvSpPr/>
            <p:nvPr/>
          </p:nvSpPr>
          <p:spPr>
            <a:xfrm>
              <a:off x="10387749" y="6324371"/>
              <a:ext cx="8255" cy="48260"/>
            </a:xfrm>
            <a:custGeom>
              <a:avLst/>
              <a:gdLst/>
              <a:ahLst/>
              <a:cxnLst/>
              <a:rect l="l" t="t" r="r" b="b"/>
              <a:pathLst>
                <a:path w="8254" h="48260" extrusionOk="0">
                  <a:moveTo>
                    <a:pt x="1612" y="1320"/>
                  </a:moveTo>
                  <a:lnTo>
                    <a:pt x="0" y="0"/>
                  </a:lnTo>
                  <a:lnTo>
                    <a:pt x="1612" y="1333"/>
                  </a:lnTo>
                  <a:close/>
                </a:path>
                <a:path w="8254" h="48260" extrusionOk="0">
                  <a:moveTo>
                    <a:pt x="3162" y="2730"/>
                  </a:moveTo>
                  <a:lnTo>
                    <a:pt x="1612" y="1333"/>
                  </a:lnTo>
                  <a:lnTo>
                    <a:pt x="3162" y="2743"/>
                  </a:lnTo>
                  <a:close/>
                </a:path>
                <a:path w="8254" h="48260" extrusionOk="0">
                  <a:moveTo>
                    <a:pt x="3797" y="40551"/>
                  </a:moveTo>
                  <a:lnTo>
                    <a:pt x="3594" y="43586"/>
                  </a:lnTo>
                  <a:lnTo>
                    <a:pt x="3479" y="46609"/>
                  </a:lnTo>
                  <a:lnTo>
                    <a:pt x="3479" y="48107"/>
                  </a:lnTo>
                  <a:lnTo>
                    <a:pt x="3606" y="46482"/>
                  </a:lnTo>
                  <a:lnTo>
                    <a:pt x="3708" y="43421"/>
                  </a:lnTo>
                  <a:lnTo>
                    <a:pt x="3708" y="41973"/>
                  </a:lnTo>
                  <a:lnTo>
                    <a:pt x="3797" y="40551"/>
                  </a:lnTo>
                  <a:close/>
                </a:path>
                <a:path w="8254" h="48260" extrusionOk="0">
                  <a:moveTo>
                    <a:pt x="6235" y="5778"/>
                  </a:moveTo>
                  <a:lnTo>
                    <a:pt x="4660" y="4191"/>
                  </a:lnTo>
                  <a:lnTo>
                    <a:pt x="3162" y="2743"/>
                  </a:lnTo>
                  <a:lnTo>
                    <a:pt x="6235" y="5778"/>
                  </a:lnTo>
                  <a:close/>
                </a:path>
                <a:path w="8254" h="48260" extrusionOk="0">
                  <a:moveTo>
                    <a:pt x="7759" y="7467"/>
                  </a:moveTo>
                  <a:lnTo>
                    <a:pt x="6235" y="5778"/>
                  </a:lnTo>
                  <a:lnTo>
                    <a:pt x="7759" y="748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6" name="Google Shape;286;p6"/>
            <p:cNvSpPr/>
            <p:nvPr/>
          </p:nvSpPr>
          <p:spPr>
            <a:xfrm>
              <a:off x="10382055" y="6324381"/>
              <a:ext cx="15240" cy="50165"/>
            </a:xfrm>
            <a:custGeom>
              <a:avLst/>
              <a:gdLst/>
              <a:ahLst/>
              <a:cxnLst/>
              <a:rect l="l" t="t" r="r" b="b"/>
              <a:pathLst>
                <a:path w="15240" h="50164" extrusionOk="0">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extrusionOk="0">
                  <a:moveTo>
                    <a:pt x="9631" y="40538"/>
                  </a:moveTo>
                  <a:lnTo>
                    <a:pt x="9486" y="40538"/>
                  </a:lnTo>
                  <a:lnTo>
                    <a:pt x="9359" y="44831"/>
                  </a:lnTo>
                  <a:lnTo>
                    <a:pt x="9631" y="40538"/>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7" name="Google Shape;287;p6"/>
            <p:cNvSpPr/>
            <p:nvPr/>
          </p:nvSpPr>
          <p:spPr>
            <a:xfrm>
              <a:off x="10399167" y="6440601"/>
              <a:ext cx="1905" cy="1270"/>
            </a:xfrm>
            <a:custGeom>
              <a:avLst/>
              <a:gdLst/>
              <a:ahLst/>
              <a:cxnLst/>
              <a:rect l="l" t="t" r="r" b="b"/>
              <a:pathLst>
                <a:path w="1904" h="1270" extrusionOk="0">
                  <a:moveTo>
                    <a:pt x="1498" y="0"/>
                  </a:moveTo>
                  <a:lnTo>
                    <a:pt x="0" y="1231"/>
                  </a:lnTo>
                  <a:lnTo>
                    <a:pt x="1498"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8" name="Google Shape;288;p6"/>
            <p:cNvSpPr/>
            <p:nvPr/>
          </p:nvSpPr>
          <p:spPr>
            <a:xfrm>
              <a:off x="10396011" y="6436686"/>
              <a:ext cx="19685" cy="25400"/>
            </a:xfrm>
            <a:custGeom>
              <a:avLst/>
              <a:gdLst/>
              <a:ahLst/>
              <a:cxnLst/>
              <a:rect l="l" t="t" r="r" b="b"/>
              <a:pathLst>
                <a:path w="19684" h="25400" extrusionOk="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9" name="Google Shape;289;p6"/>
            <p:cNvSpPr/>
            <p:nvPr/>
          </p:nvSpPr>
          <p:spPr>
            <a:xfrm>
              <a:off x="10414835" y="6333804"/>
              <a:ext cx="3175" cy="11430"/>
            </a:xfrm>
            <a:custGeom>
              <a:avLst/>
              <a:gdLst/>
              <a:ahLst/>
              <a:cxnLst/>
              <a:rect l="l" t="t" r="r" b="b"/>
              <a:pathLst>
                <a:path w="3175" h="11429" extrusionOk="0">
                  <a:moveTo>
                    <a:pt x="1206" y="6032"/>
                  </a:moveTo>
                  <a:lnTo>
                    <a:pt x="457" y="8851"/>
                  </a:lnTo>
                  <a:lnTo>
                    <a:pt x="254" y="9855"/>
                  </a:lnTo>
                  <a:lnTo>
                    <a:pt x="0" y="10833"/>
                  </a:lnTo>
                  <a:lnTo>
                    <a:pt x="266" y="9855"/>
                  </a:lnTo>
                  <a:lnTo>
                    <a:pt x="469" y="8851"/>
                  </a:lnTo>
                  <a:lnTo>
                    <a:pt x="1206" y="6032"/>
                  </a:lnTo>
                  <a:close/>
                </a:path>
                <a:path w="3175" h="11429" extrusionOk="0">
                  <a:moveTo>
                    <a:pt x="1859" y="3781"/>
                  </a:moveTo>
                  <a:lnTo>
                    <a:pt x="1723" y="4203"/>
                  </a:lnTo>
                  <a:lnTo>
                    <a:pt x="1206" y="6032"/>
                  </a:lnTo>
                  <a:lnTo>
                    <a:pt x="1859" y="3781"/>
                  </a:lnTo>
                  <a:close/>
                </a:path>
                <a:path w="3175" h="11429" extrusionOk="0">
                  <a:moveTo>
                    <a:pt x="3048" y="0"/>
                  </a:moveTo>
                  <a:lnTo>
                    <a:pt x="1859" y="3781"/>
                  </a:lnTo>
                  <a:lnTo>
                    <a:pt x="2311" y="2387"/>
                  </a:lnTo>
                  <a:lnTo>
                    <a:pt x="3048"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0" name="Google Shape;290;p6"/>
            <p:cNvSpPr/>
            <p:nvPr/>
          </p:nvSpPr>
          <p:spPr>
            <a:xfrm>
              <a:off x="10400409" y="6311579"/>
              <a:ext cx="19685" cy="33655"/>
            </a:xfrm>
            <a:custGeom>
              <a:avLst/>
              <a:gdLst/>
              <a:ahLst/>
              <a:cxnLst/>
              <a:rect l="l" t="t" r="r" b="b"/>
              <a:pathLst>
                <a:path w="19684" h="33654" extrusionOk="0">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1" name="Google Shape;291;p6"/>
            <p:cNvSpPr/>
            <p:nvPr/>
          </p:nvSpPr>
          <p:spPr>
            <a:xfrm>
              <a:off x="10465042" y="6453936"/>
              <a:ext cx="5715" cy="8890"/>
            </a:xfrm>
            <a:custGeom>
              <a:avLst/>
              <a:gdLst/>
              <a:ahLst/>
              <a:cxnLst/>
              <a:rect l="l" t="t" r="r" b="b"/>
              <a:pathLst>
                <a:path w="5715" h="8889" extrusionOk="0">
                  <a:moveTo>
                    <a:pt x="1524" y="6553"/>
                  </a:moveTo>
                  <a:lnTo>
                    <a:pt x="508" y="7975"/>
                  </a:lnTo>
                  <a:lnTo>
                    <a:pt x="0" y="8636"/>
                  </a:lnTo>
                  <a:lnTo>
                    <a:pt x="520" y="7975"/>
                  </a:lnTo>
                  <a:lnTo>
                    <a:pt x="1524" y="6553"/>
                  </a:lnTo>
                  <a:close/>
                </a:path>
                <a:path w="5715" h="8889" extrusionOk="0">
                  <a:moveTo>
                    <a:pt x="4483" y="2336"/>
                  </a:moveTo>
                  <a:lnTo>
                    <a:pt x="1524" y="6553"/>
                  </a:lnTo>
                  <a:lnTo>
                    <a:pt x="3390" y="3924"/>
                  </a:lnTo>
                  <a:lnTo>
                    <a:pt x="4483" y="2336"/>
                  </a:lnTo>
                  <a:close/>
                </a:path>
                <a:path w="5715" h="8889" extrusionOk="0">
                  <a:moveTo>
                    <a:pt x="5537" y="711"/>
                  </a:moveTo>
                  <a:lnTo>
                    <a:pt x="5321" y="495"/>
                  </a:lnTo>
                  <a:lnTo>
                    <a:pt x="4699" y="0"/>
                  </a:lnTo>
                  <a:lnTo>
                    <a:pt x="5105" y="355"/>
                  </a:lnTo>
                  <a:lnTo>
                    <a:pt x="5537" y="723"/>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2" name="Google Shape;292;p6"/>
            <p:cNvSpPr/>
            <p:nvPr/>
          </p:nvSpPr>
          <p:spPr>
            <a:xfrm>
              <a:off x="10449519" y="6439783"/>
              <a:ext cx="21590" cy="24765"/>
            </a:xfrm>
            <a:custGeom>
              <a:avLst/>
              <a:gdLst/>
              <a:ahLst/>
              <a:cxnLst/>
              <a:rect l="l" t="t" r="r" b="b"/>
              <a:pathLst>
                <a:path w="21590" h="24764" extrusionOk="0">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3" name="Google Shape;293;p6"/>
            <p:cNvSpPr/>
            <p:nvPr/>
          </p:nvSpPr>
          <p:spPr>
            <a:xfrm>
              <a:off x="10442905" y="6276238"/>
              <a:ext cx="22225" cy="14604"/>
            </a:xfrm>
            <a:custGeom>
              <a:avLst/>
              <a:gdLst/>
              <a:ahLst/>
              <a:cxnLst/>
              <a:rect l="l" t="t" r="r" b="b"/>
              <a:pathLst>
                <a:path w="22225" h="14604" extrusionOk="0">
                  <a:moveTo>
                    <a:pt x="12" y="14097"/>
                  </a:moveTo>
                  <a:close/>
                </a:path>
                <a:path w="22225" h="14604" extrusionOk="0">
                  <a:moveTo>
                    <a:pt x="15684" y="1435"/>
                  </a:moveTo>
                  <a:lnTo>
                    <a:pt x="14401" y="0"/>
                  </a:lnTo>
                  <a:lnTo>
                    <a:pt x="15684" y="1435"/>
                  </a:lnTo>
                  <a:close/>
                </a:path>
                <a:path w="22225" h="14604" extrusionOk="0">
                  <a:moveTo>
                    <a:pt x="18161" y="4368"/>
                  </a:moveTo>
                  <a:lnTo>
                    <a:pt x="16929" y="2870"/>
                  </a:lnTo>
                  <a:lnTo>
                    <a:pt x="15684" y="1435"/>
                  </a:lnTo>
                  <a:lnTo>
                    <a:pt x="18161" y="4368"/>
                  </a:lnTo>
                  <a:close/>
                </a:path>
                <a:path w="22225" h="14604" extrusionOk="0">
                  <a:moveTo>
                    <a:pt x="21209" y="8280"/>
                  </a:moveTo>
                  <a:lnTo>
                    <a:pt x="20066" y="6756"/>
                  </a:lnTo>
                  <a:lnTo>
                    <a:pt x="21209" y="8280"/>
                  </a:lnTo>
                  <a:close/>
                </a:path>
                <a:path w="22225" h="14604" extrusionOk="0">
                  <a:moveTo>
                    <a:pt x="21704" y="8877"/>
                  </a:moveTo>
                  <a:lnTo>
                    <a:pt x="21475" y="8559"/>
                  </a:lnTo>
                  <a:lnTo>
                    <a:pt x="21209" y="8280"/>
                  </a:lnTo>
                  <a:lnTo>
                    <a:pt x="21463" y="8572"/>
                  </a:lnTo>
                  <a:lnTo>
                    <a:pt x="21691" y="889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4" name="Google Shape;294;p6"/>
            <p:cNvSpPr/>
            <p:nvPr/>
          </p:nvSpPr>
          <p:spPr>
            <a:xfrm>
              <a:off x="10442910" y="6276242"/>
              <a:ext cx="22225" cy="23495"/>
            </a:xfrm>
            <a:custGeom>
              <a:avLst/>
              <a:gdLst/>
              <a:ahLst/>
              <a:cxnLst/>
              <a:rect l="l" t="t" r="r" b="b"/>
              <a:pathLst>
                <a:path w="22225" h="23495" extrusionOk="0">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5" name="Google Shape;295;p6"/>
            <p:cNvSpPr/>
            <p:nvPr/>
          </p:nvSpPr>
          <p:spPr>
            <a:xfrm>
              <a:off x="10497751" y="6347259"/>
              <a:ext cx="6350" cy="10795"/>
            </a:xfrm>
            <a:custGeom>
              <a:avLst/>
              <a:gdLst/>
              <a:ahLst/>
              <a:cxnLst/>
              <a:rect l="l" t="t" r="r" b="b"/>
              <a:pathLst>
                <a:path w="6350" h="10795" extrusionOk="0">
                  <a:moveTo>
                    <a:pt x="1184" y="7898"/>
                  </a:moveTo>
                  <a:lnTo>
                    <a:pt x="622" y="9042"/>
                  </a:lnTo>
                  <a:lnTo>
                    <a:pt x="0" y="10528"/>
                  </a:lnTo>
                  <a:lnTo>
                    <a:pt x="635" y="9042"/>
                  </a:lnTo>
                  <a:lnTo>
                    <a:pt x="1184" y="7898"/>
                  </a:lnTo>
                  <a:close/>
                </a:path>
                <a:path w="6350" h="10795" extrusionOk="0">
                  <a:moveTo>
                    <a:pt x="6019" y="0"/>
                  </a:moveTo>
                  <a:lnTo>
                    <a:pt x="4203" y="2362"/>
                  </a:lnTo>
                  <a:lnTo>
                    <a:pt x="2628" y="4889"/>
                  </a:lnTo>
                  <a:lnTo>
                    <a:pt x="4216" y="2362"/>
                  </a:lnTo>
                  <a:lnTo>
                    <a:pt x="6019"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6" name="Google Shape;296;p6"/>
            <p:cNvSpPr/>
            <p:nvPr/>
          </p:nvSpPr>
          <p:spPr>
            <a:xfrm>
              <a:off x="10488887" y="6324373"/>
              <a:ext cx="15240" cy="50165"/>
            </a:xfrm>
            <a:custGeom>
              <a:avLst/>
              <a:gdLst/>
              <a:ahLst/>
              <a:cxnLst/>
              <a:rect l="l" t="t" r="r" b="b"/>
              <a:pathLst>
                <a:path w="15240" h="50164" extrusionOk="0">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7" name="Google Shape;297;p6"/>
            <p:cNvSpPr/>
            <p:nvPr/>
          </p:nvSpPr>
          <p:spPr>
            <a:xfrm>
              <a:off x="10497744" y="6390449"/>
              <a:ext cx="3175" cy="5715"/>
            </a:xfrm>
            <a:custGeom>
              <a:avLst/>
              <a:gdLst/>
              <a:ahLst/>
              <a:cxnLst/>
              <a:rect l="l" t="t" r="r" b="b"/>
              <a:pathLst>
                <a:path w="3175" h="5714" extrusionOk="0">
                  <a:moveTo>
                    <a:pt x="0" y="0"/>
                  </a:moveTo>
                  <a:lnTo>
                    <a:pt x="634" y="1511"/>
                  </a:lnTo>
                  <a:lnTo>
                    <a:pt x="2641" y="5664"/>
                  </a:lnTo>
                  <a:lnTo>
                    <a:pt x="634" y="1498"/>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8" name="Google Shape;298;p6"/>
            <p:cNvSpPr/>
            <p:nvPr/>
          </p:nvSpPr>
          <p:spPr>
            <a:xfrm>
              <a:off x="10488887" y="6374108"/>
              <a:ext cx="15240" cy="50165"/>
            </a:xfrm>
            <a:custGeom>
              <a:avLst/>
              <a:gdLst/>
              <a:ahLst/>
              <a:cxnLst/>
              <a:rect l="l" t="t" r="r" b="b"/>
              <a:pathLst>
                <a:path w="15240" h="50164" extrusionOk="0">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9" name="Google Shape;299;p6"/>
            <p:cNvSpPr/>
            <p:nvPr/>
          </p:nvSpPr>
          <p:spPr>
            <a:xfrm>
              <a:off x="10459607" y="6329094"/>
              <a:ext cx="6985" cy="13335"/>
            </a:xfrm>
            <a:custGeom>
              <a:avLst/>
              <a:gdLst/>
              <a:ahLst/>
              <a:cxnLst/>
              <a:rect l="l" t="t" r="r" b="b"/>
              <a:pathLst>
                <a:path w="6984" h="13335" extrusionOk="0">
                  <a:moveTo>
                    <a:pt x="2237" y="7905"/>
                  </a:moveTo>
                  <a:lnTo>
                    <a:pt x="1835" y="8712"/>
                  </a:lnTo>
                  <a:lnTo>
                    <a:pt x="858" y="10782"/>
                  </a:lnTo>
                  <a:lnTo>
                    <a:pt x="0" y="12903"/>
                  </a:lnTo>
                  <a:lnTo>
                    <a:pt x="869" y="10769"/>
                  </a:lnTo>
                  <a:lnTo>
                    <a:pt x="2237" y="7905"/>
                  </a:lnTo>
                  <a:close/>
                </a:path>
                <a:path w="6984" h="13335" extrusionOk="0">
                  <a:moveTo>
                    <a:pt x="6616" y="0"/>
                  </a:moveTo>
                  <a:lnTo>
                    <a:pt x="5250" y="2158"/>
                  </a:lnTo>
                  <a:lnTo>
                    <a:pt x="4000" y="4368"/>
                  </a:lnTo>
                  <a:lnTo>
                    <a:pt x="5265" y="2146"/>
                  </a:lnTo>
                  <a:lnTo>
                    <a:pt x="6616"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0" name="Google Shape;300;p6"/>
            <p:cNvSpPr/>
            <p:nvPr/>
          </p:nvSpPr>
          <p:spPr>
            <a:xfrm>
              <a:off x="10448885" y="6308473"/>
              <a:ext cx="17780" cy="35560"/>
            </a:xfrm>
            <a:custGeom>
              <a:avLst/>
              <a:gdLst/>
              <a:ahLst/>
              <a:cxnLst/>
              <a:rect l="l" t="t" r="r" b="b"/>
              <a:pathLst>
                <a:path w="17779" h="35560" extrusionOk="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1" name="Google Shape;301;p6"/>
            <p:cNvSpPr/>
            <p:nvPr/>
          </p:nvSpPr>
          <p:spPr>
            <a:xfrm>
              <a:off x="10457303" y="6471992"/>
              <a:ext cx="9525" cy="7620"/>
            </a:xfrm>
            <a:custGeom>
              <a:avLst/>
              <a:gdLst/>
              <a:ahLst/>
              <a:cxnLst/>
              <a:rect l="l" t="t" r="r" b="b"/>
              <a:pathLst>
                <a:path w="9525" h="7620" extrusionOk="0">
                  <a:moveTo>
                    <a:pt x="9169" y="6984"/>
                  </a:moveTo>
                  <a:close/>
                </a:path>
                <a:path w="9525" h="7620" extrusionOk="0">
                  <a:moveTo>
                    <a:pt x="7594" y="5892"/>
                  </a:moveTo>
                  <a:lnTo>
                    <a:pt x="9151" y="6984"/>
                  </a:lnTo>
                  <a:lnTo>
                    <a:pt x="7594" y="5892"/>
                  </a:lnTo>
                  <a:close/>
                </a:path>
                <a:path w="9525" h="7620" extrusionOk="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2" name="Google Shape;302;p6"/>
            <p:cNvSpPr/>
            <p:nvPr/>
          </p:nvSpPr>
          <p:spPr>
            <a:xfrm>
              <a:off x="10442909" y="6471997"/>
              <a:ext cx="24130" cy="21590"/>
            </a:xfrm>
            <a:custGeom>
              <a:avLst/>
              <a:gdLst/>
              <a:ahLst/>
              <a:cxnLst/>
              <a:rect l="l" t="t" r="r" b="b"/>
              <a:pathLst>
                <a:path w="24129" h="21589" extrusionOk="0">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03" name="Google Shape;303;p6"/>
          <p:cNvSpPr/>
          <p:nvPr/>
        </p:nvSpPr>
        <p:spPr>
          <a:xfrm>
            <a:off x="11100362" y="6218590"/>
            <a:ext cx="77470" cy="22225"/>
          </a:xfrm>
          <a:custGeom>
            <a:avLst/>
            <a:gdLst/>
            <a:ahLst/>
            <a:cxnLst/>
            <a:rect l="l" t="t" r="r" b="b"/>
            <a:pathLst>
              <a:path w="77470" h="22225" extrusionOk="0">
                <a:moveTo>
                  <a:pt x="76873" y="0"/>
                </a:moveTo>
                <a:lnTo>
                  <a:pt x="0" y="8915"/>
                </a:lnTo>
                <a:lnTo>
                  <a:pt x="0" y="21767"/>
                </a:lnTo>
                <a:lnTo>
                  <a:pt x="76873" y="21767"/>
                </a:lnTo>
                <a:lnTo>
                  <a:pt x="76873" y="0"/>
                </a:lnTo>
                <a:close/>
              </a:path>
            </a:pathLst>
          </a:custGeom>
          <a:solidFill>
            <a:srgbClr val="86C66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4" name="Google Shape;304;p6"/>
          <p:cNvSpPr/>
          <p:nvPr/>
        </p:nvSpPr>
        <p:spPr>
          <a:xfrm>
            <a:off x="10654982" y="6255511"/>
            <a:ext cx="1092835" cy="247015"/>
          </a:xfrm>
          <a:custGeom>
            <a:avLst/>
            <a:gdLst/>
            <a:ahLst/>
            <a:cxnLst/>
            <a:rect l="l" t="t" r="r" b="b"/>
            <a:pathLst>
              <a:path w="1092834" h="247015" extrusionOk="0">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extrusionOk="0">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extrusionOk="0">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extrusionOk="0">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extrusionOk="0">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extrusionOk="0">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extrusionOk="0">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extrusionOk="0">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extrusionOk="0">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extrusionOk="0">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extrusionOk="0">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extrusionOk="0">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extrusionOk="0">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extrusionOk="0">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extrusionOk="0">
                <a:moveTo>
                  <a:pt x="857465" y="1752"/>
                </a:moveTo>
                <a:lnTo>
                  <a:pt x="834923" y="1752"/>
                </a:lnTo>
                <a:lnTo>
                  <a:pt x="834923" y="104203"/>
                </a:lnTo>
                <a:lnTo>
                  <a:pt x="857465" y="104203"/>
                </a:lnTo>
                <a:lnTo>
                  <a:pt x="857465" y="1752"/>
                </a:lnTo>
                <a:close/>
              </a:path>
              <a:path w="1092834" h="247015" extrusionOk="0">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extrusionOk="0">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05" name="Google Shape;305;p6"/>
          <p:cNvPicPr preferRelativeResize="0"/>
          <p:nvPr/>
        </p:nvPicPr>
        <p:blipFill rotWithShape="1">
          <a:blip r:embed="rId5">
            <a:alphaModFix/>
          </a:blip>
          <a:srcRect/>
          <a:stretch/>
        </p:blipFill>
        <p:spPr>
          <a:xfrm>
            <a:off x="987768" y="5996190"/>
            <a:ext cx="725765" cy="631734"/>
          </a:xfrm>
          <a:prstGeom prst="rect">
            <a:avLst/>
          </a:prstGeom>
          <a:noFill/>
          <a:ln>
            <a:noFill/>
          </a:ln>
        </p:spPr>
      </p:pic>
      <p:sp>
        <p:nvSpPr>
          <p:cNvPr id="306" name="Google Shape;306;p6"/>
          <p:cNvSpPr txBox="1"/>
          <p:nvPr/>
        </p:nvSpPr>
        <p:spPr>
          <a:xfrm>
            <a:off x="1436300" y="691418"/>
            <a:ext cx="5487014" cy="1551707"/>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5000"/>
              <a:buFont typeface="Arial"/>
              <a:buNone/>
            </a:pPr>
            <a:r>
              <a:rPr lang="en-US" sz="5000" b="1" i="0" u="none" strike="noStrike" cap="none">
                <a:solidFill>
                  <a:srgbClr val="2D5C9E"/>
                </a:solidFill>
                <a:latin typeface="Helvetica Neue"/>
                <a:ea typeface="Helvetica Neue"/>
                <a:cs typeface="Helvetica Neue"/>
                <a:sym typeface="Helvetica Neue"/>
              </a:rPr>
              <a:t>Avertissement de </a:t>
            </a:r>
            <a:r>
              <a:rPr lang="en-US" sz="5000" b="0" i="0" u="none" strike="noStrike" cap="none">
                <a:solidFill>
                  <a:srgbClr val="00AF7C"/>
                </a:solidFill>
                <a:latin typeface="Helvetica Neue Light"/>
                <a:ea typeface="Helvetica Neue Light"/>
                <a:cs typeface="Helvetica Neue Light"/>
                <a:sym typeface="Helvetica Neue Light"/>
              </a:rPr>
              <a:t>déclenchement:</a:t>
            </a:r>
            <a:endParaRPr sz="5000" b="0" i="0" u="none" strike="noStrike" cap="none">
              <a:solidFill>
                <a:schemeClr val="dk1"/>
              </a:solidFill>
              <a:latin typeface="Helvetica Neue Light"/>
              <a:ea typeface="Helvetica Neue Light"/>
              <a:cs typeface="Helvetica Neue Light"/>
              <a:sym typeface="Helvetica Neue Light"/>
            </a:endParaRPr>
          </a:p>
        </p:txBody>
      </p:sp>
      <p:grpSp>
        <p:nvGrpSpPr>
          <p:cNvPr id="307" name="Google Shape;307;p6"/>
          <p:cNvGrpSpPr/>
          <p:nvPr/>
        </p:nvGrpSpPr>
        <p:grpSpPr>
          <a:xfrm>
            <a:off x="2727899" y="2255507"/>
            <a:ext cx="7209155" cy="2689860"/>
            <a:chOff x="2727899" y="2255507"/>
            <a:chExt cx="7209155" cy="2689860"/>
          </a:xfrm>
        </p:grpSpPr>
        <p:sp>
          <p:nvSpPr>
            <p:cNvPr id="308" name="Google Shape;308;p6"/>
            <p:cNvSpPr/>
            <p:nvPr/>
          </p:nvSpPr>
          <p:spPr>
            <a:xfrm>
              <a:off x="2727899" y="2331342"/>
              <a:ext cx="7209155" cy="2538095"/>
            </a:xfrm>
            <a:custGeom>
              <a:avLst/>
              <a:gdLst/>
              <a:ahLst/>
              <a:cxnLst/>
              <a:rect l="l" t="t" r="r" b="b"/>
              <a:pathLst>
                <a:path w="7209155" h="2538095" extrusionOk="0">
                  <a:moveTo>
                    <a:pt x="3604501" y="2538006"/>
                  </a:moveTo>
                  <a:lnTo>
                    <a:pt x="3672995" y="2537781"/>
                  </a:lnTo>
                  <a:lnTo>
                    <a:pt x="3741179" y="2537110"/>
                  </a:lnTo>
                  <a:lnTo>
                    <a:pt x="3809041" y="2535997"/>
                  </a:lnTo>
                  <a:lnTo>
                    <a:pt x="3876571" y="2534445"/>
                  </a:lnTo>
                  <a:lnTo>
                    <a:pt x="3943757" y="2532459"/>
                  </a:lnTo>
                  <a:lnTo>
                    <a:pt x="4010588" y="2530042"/>
                  </a:lnTo>
                  <a:lnTo>
                    <a:pt x="4077053" y="2527198"/>
                  </a:lnTo>
                  <a:lnTo>
                    <a:pt x="4143140" y="2523932"/>
                  </a:lnTo>
                  <a:lnTo>
                    <a:pt x="4208838" y="2520248"/>
                  </a:lnTo>
                  <a:lnTo>
                    <a:pt x="4274136" y="2516148"/>
                  </a:lnTo>
                  <a:lnTo>
                    <a:pt x="4339022" y="2511638"/>
                  </a:lnTo>
                  <a:lnTo>
                    <a:pt x="4403485" y="2506721"/>
                  </a:lnTo>
                  <a:lnTo>
                    <a:pt x="4467515" y="2501402"/>
                  </a:lnTo>
                  <a:lnTo>
                    <a:pt x="4531099" y="2495683"/>
                  </a:lnTo>
                  <a:lnTo>
                    <a:pt x="4594226" y="2489570"/>
                  </a:lnTo>
                  <a:lnTo>
                    <a:pt x="4656886" y="2483066"/>
                  </a:lnTo>
                  <a:lnTo>
                    <a:pt x="4719067" y="2476175"/>
                  </a:lnTo>
                  <a:lnTo>
                    <a:pt x="4780757" y="2468901"/>
                  </a:lnTo>
                  <a:lnTo>
                    <a:pt x="4841946" y="2461249"/>
                  </a:lnTo>
                  <a:lnTo>
                    <a:pt x="4902621" y="2453221"/>
                  </a:lnTo>
                  <a:lnTo>
                    <a:pt x="4962773" y="2444822"/>
                  </a:lnTo>
                  <a:lnTo>
                    <a:pt x="5022389" y="2436056"/>
                  </a:lnTo>
                  <a:lnTo>
                    <a:pt x="5081458" y="2426927"/>
                  </a:lnTo>
                  <a:lnTo>
                    <a:pt x="5139970" y="2417439"/>
                  </a:lnTo>
                  <a:lnTo>
                    <a:pt x="5197912" y="2407596"/>
                  </a:lnTo>
                  <a:lnTo>
                    <a:pt x="5255273" y="2397401"/>
                  </a:lnTo>
                  <a:lnTo>
                    <a:pt x="5312043" y="2386860"/>
                  </a:lnTo>
                  <a:lnTo>
                    <a:pt x="5368210" y="2375975"/>
                  </a:lnTo>
                  <a:lnTo>
                    <a:pt x="5423762" y="2364751"/>
                  </a:lnTo>
                  <a:lnTo>
                    <a:pt x="5478689" y="2353191"/>
                  </a:lnTo>
                  <a:lnTo>
                    <a:pt x="5532979" y="2341300"/>
                  </a:lnTo>
                  <a:lnTo>
                    <a:pt x="5586620" y="2329082"/>
                  </a:lnTo>
                  <a:lnTo>
                    <a:pt x="5639603" y="2316541"/>
                  </a:lnTo>
                  <a:lnTo>
                    <a:pt x="5691914" y="2303680"/>
                  </a:lnTo>
                  <a:lnTo>
                    <a:pt x="5743544" y="2290503"/>
                  </a:lnTo>
                  <a:lnTo>
                    <a:pt x="5794480" y="2277015"/>
                  </a:lnTo>
                  <a:lnTo>
                    <a:pt x="5844712" y="2263219"/>
                  </a:lnTo>
                  <a:lnTo>
                    <a:pt x="5894228" y="2249120"/>
                  </a:lnTo>
                  <a:lnTo>
                    <a:pt x="5943017" y="2234722"/>
                  </a:lnTo>
                  <a:lnTo>
                    <a:pt x="5991068" y="2220027"/>
                  </a:lnTo>
                  <a:lnTo>
                    <a:pt x="6038369" y="2205041"/>
                  </a:lnTo>
                  <a:lnTo>
                    <a:pt x="6084909" y="2189767"/>
                  </a:lnTo>
                  <a:lnTo>
                    <a:pt x="6130678" y="2174210"/>
                  </a:lnTo>
                  <a:lnTo>
                    <a:pt x="6175662" y="2158372"/>
                  </a:lnTo>
                  <a:lnTo>
                    <a:pt x="6219852" y="2142259"/>
                  </a:lnTo>
                  <a:lnTo>
                    <a:pt x="6263237" y="2125874"/>
                  </a:lnTo>
                  <a:lnTo>
                    <a:pt x="6305804" y="2109222"/>
                  </a:lnTo>
                  <a:lnTo>
                    <a:pt x="6347542" y="2092305"/>
                  </a:lnTo>
                  <a:lnTo>
                    <a:pt x="6388441" y="2075128"/>
                  </a:lnTo>
                  <a:lnTo>
                    <a:pt x="6428489" y="2057696"/>
                  </a:lnTo>
                  <a:lnTo>
                    <a:pt x="6467674" y="2040011"/>
                  </a:lnTo>
                  <a:lnTo>
                    <a:pt x="6505986" y="2022079"/>
                  </a:lnTo>
                  <a:lnTo>
                    <a:pt x="6543413" y="2003902"/>
                  </a:lnTo>
                  <a:lnTo>
                    <a:pt x="6579944" y="1985485"/>
                  </a:lnTo>
                  <a:lnTo>
                    <a:pt x="6615568" y="1966832"/>
                  </a:lnTo>
                  <a:lnTo>
                    <a:pt x="6650273" y="1947947"/>
                  </a:lnTo>
                  <a:lnTo>
                    <a:pt x="6684048" y="1928834"/>
                  </a:lnTo>
                  <a:lnTo>
                    <a:pt x="6716882" y="1909497"/>
                  </a:lnTo>
                  <a:lnTo>
                    <a:pt x="6779682" y="1870165"/>
                  </a:lnTo>
                  <a:lnTo>
                    <a:pt x="6838581" y="1829984"/>
                  </a:lnTo>
                  <a:lnTo>
                    <a:pt x="6893491" y="1788986"/>
                  </a:lnTo>
                  <a:lnTo>
                    <a:pt x="6944320" y="1747201"/>
                  </a:lnTo>
                  <a:lnTo>
                    <a:pt x="6990979" y="1704663"/>
                  </a:lnTo>
                  <a:lnTo>
                    <a:pt x="7033377" y="1661402"/>
                  </a:lnTo>
                  <a:lnTo>
                    <a:pt x="7071424" y="1617451"/>
                  </a:lnTo>
                  <a:lnTo>
                    <a:pt x="7105031" y="1572841"/>
                  </a:lnTo>
                  <a:lnTo>
                    <a:pt x="7134107" y="1527604"/>
                  </a:lnTo>
                  <a:lnTo>
                    <a:pt x="7158561" y="1481771"/>
                  </a:lnTo>
                  <a:lnTo>
                    <a:pt x="7178304" y="1435375"/>
                  </a:lnTo>
                  <a:lnTo>
                    <a:pt x="7193246" y="1388447"/>
                  </a:lnTo>
                  <a:lnTo>
                    <a:pt x="7203296" y="1341019"/>
                  </a:lnTo>
                  <a:lnTo>
                    <a:pt x="7208364" y="1293123"/>
                  </a:lnTo>
                  <a:lnTo>
                    <a:pt x="7209002" y="1269009"/>
                  </a:lnTo>
                  <a:lnTo>
                    <a:pt x="7208364" y="1244895"/>
                  </a:lnTo>
                  <a:lnTo>
                    <a:pt x="7203296" y="1196998"/>
                  </a:lnTo>
                  <a:lnTo>
                    <a:pt x="7193246" y="1149570"/>
                  </a:lnTo>
                  <a:lnTo>
                    <a:pt x="7178304" y="1102642"/>
                  </a:lnTo>
                  <a:lnTo>
                    <a:pt x="7158561" y="1056246"/>
                  </a:lnTo>
                  <a:lnTo>
                    <a:pt x="7134107" y="1010413"/>
                  </a:lnTo>
                  <a:lnTo>
                    <a:pt x="7105031" y="965176"/>
                  </a:lnTo>
                  <a:lnTo>
                    <a:pt x="7071424" y="920566"/>
                  </a:lnTo>
                  <a:lnTo>
                    <a:pt x="7033377" y="876614"/>
                  </a:lnTo>
                  <a:lnTo>
                    <a:pt x="6990979" y="833353"/>
                  </a:lnTo>
                  <a:lnTo>
                    <a:pt x="6944320" y="790815"/>
                  </a:lnTo>
                  <a:lnTo>
                    <a:pt x="6893491" y="749030"/>
                  </a:lnTo>
                  <a:lnTo>
                    <a:pt x="6838581" y="708031"/>
                  </a:lnTo>
                  <a:lnTo>
                    <a:pt x="6779682" y="667850"/>
                  </a:lnTo>
                  <a:lnTo>
                    <a:pt x="6716882" y="628518"/>
                  </a:lnTo>
                  <a:lnTo>
                    <a:pt x="6684048" y="609180"/>
                  </a:lnTo>
                  <a:lnTo>
                    <a:pt x="6650273" y="590067"/>
                  </a:lnTo>
                  <a:lnTo>
                    <a:pt x="6615568" y="571182"/>
                  </a:lnTo>
                  <a:lnTo>
                    <a:pt x="6579944" y="552528"/>
                  </a:lnTo>
                  <a:lnTo>
                    <a:pt x="6543413" y="534111"/>
                  </a:lnTo>
                  <a:lnTo>
                    <a:pt x="6505986" y="515935"/>
                  </a:lnTo>
                  <a:lnTo>
                    <a:pt x="6467674" y="498002"/>
                  </a:lnTo>
                  <a:lnTo>
                    <a:pt x="6428489" y="480317"/>
                  </a:lnTo>
                  <a:lnTo>
                    <a:pt x="6388441" y="462884"/>
                  </a:lnTo>
                  <a:lnTo>
                    <a:pt x="6347542" y="445707"/>
                  </a:lnTo>
                  <a:lnTo>
                    <a:pt x="6305804" y="428791"/>
                  </a:lnTo>
                  <a:lnTo>
                    <a:pt x="6263237" y="412138"/>
                  </a:lnTo>
                  <a:lnTo>
                    <a:pt x="6219852" y="395752"/>
                  </a:lnTo>
                  <a:lnTo>
                    <a:pt x="6175662" y="379639"/>
                  </a:lnTo>
                  <a:lnTo>
                    <a:pt x="6130678" y="363802"/>
                  </a:lnTo>
                  <a:lnTo>
                    <a:pt x="6084909" y="348244"/>
                  </a:lnTo>
                  <a:lnTo>
                    <a:pt x="6038369" y="332970"/>
                  </a:lnTo>
                  <a:lnTo>
                    <a:pt x="5991068" y="317984"/>
                  </a:lnTo>
                  <a:lnTo>
                    <a:pt x="5943017" y="303289"/>
                  </a:lnTo>
                  <a:lnTo>
                    <a:pt x="5894228" y="288890"/>
                  </a:lnTo>
                  <a:lnTo>
                    <a:pt x="5844712" y="274791"/>
                  </a:lnTo>
                  <a:lnTo>
                    <a:pt x="5794480" y="260995"/>
                  </a:lnTo>
                  <a:lnTo>
                    <a:pt x="5743544" y="247507"/>
                  </a:lnTo>
                  <a:lnTo>
                    <a:pt x="5691914" y="234330"/>
                  </a:lnTo>
                  <a:lnTo>
                    <a:pt x="5639603" y="221469"/>
                  </a:lnTo>
                  <a:lnTo>
                    <a:pt x="5586620" y="208927"/>
                  </a:lnTo>
                  <a:lnTo>
                    <a:pt x="5532979" y="196708"/>
                  </a:lnTo>
                  <a:lnTo>
                    <a:pt x="5478689" y="184817"/>
                  </a:lnTo>
                  <a:lnTo>
                    <a:pt x="5423762" y="173258"/>
                  </a:lnTo>
                  <a:lnTo>
                    <a:pt x="5368210" y="162033"/>
                  </a:lnTo>
                  <a:lnTo>
                    <a:pt x="5312043" y="151148"/>
                  </a:lnTo>
                  <a:lnTo>
                    <a:pt x="5255273" y="140606"/>
                  </a:lnTo>
                  <a:lnTo>
                    <a:pt x="5197912" y="130412"/>
                  </a:lnTo>
                  <a:lnTo>
                    <a:pt x="5139970" y="120568"/>
                  </a:lnTo>
                  <a:lnTo>
                    <a:pt x="5081458" y="111080"/>
                  </a:lnTo>
                  <a:lnTo>
                    <a:pt x="5022389" y="101951"/>
                  </a:lnTo>
                  <a:lnTo>
                    <a:pt x="4962773" y="93185"/>
                  </a:lnTo>
                  <a:lnTo>
                    <a:pt x="4902621" y="84786"/>
                  </a:lnTo>
                  <a:lnTo>
                    <a:pt x="4841946" y="76758"/>
                  </a:lnTo>
                  <a:lnTo>
                    <a:pt x="4780757" y="69105"/>
                  </a:lnTo>
                  <a:lnTo>
                    <a:pt x="4719067" y="61831"/>
                  </a:lnTo>
                  <a:lnTo>
                    <a:pt x="4656886" y="54940"/>
                  </a:lnTo>
                  <a:lnTo>
                    <a:pt x="4594226" y="48436"/>
                  </a:lnTo>
                  <a:lnTo>
                    <a:pt x="4531099" y="42323"/>
                  </a:lnTo>
                  <a:lnTo>
                    <a:pt x="4467515" y="36604"/>
                  </a:lnTo>
                  <a:lnTo>
                    <a:pt x="4403485" y="31284"/>
                  </a:lnTo>
                  <a:lnTo>
                    <a:pt x="4339022" y="26368"/>
                  </a:lnTo>
                  <a:lnTo>
                    <a:pt x="4274136" y="21857"/>
                  </a:lnTo>
                  <a:lnTo>
                    <a:pt x="4208838" y="17758"/>
                  </a:lnTo>
                  <a:lnTo>
                    <a:pt x="4143140" y="14073"/>
                  </a:lnTo>
                  <a:lnTo>
                    <a:pt x="4077053" y="10807"/>
                  </a:lnTo>
                  <a:lnTo>
                    <a:pt x="4010588" y="7964"/>
                  </a:lnTo>
                  <a:lnTo>
                    <a:pt x="3943757" y="5547"/>
                  </a:lnTo>
                  <a:lnTo>
                    <a:pt x="3876571" y="3560"/>
                  </a:lnTo>
                  <a:lnTo>
                    <a:pt x="3809041" y="2008"/>
                  </a:lnTo>
                  <a:lnTo>
                    <a:pt x="3741179" y="895"/>
                  </a:lnTo>
                  <a:lnTo>
                    <a:pt x="3672995" y="224"/>
                  </a:lnTo>
                  <a:lnTo>
                    <a:pt x="3604501" y="0"/>
                  </a:lnTo>
                  <a:lnTo>
                    <a:pt x="3536007" y="224"/>
                  </a:lnTo>
                  <a:lnTo>
                    <a:pt x="3467823" y="895"/>
                  </a:lnTo>
                  <a:lnTo>
                    <a:pt x="3399960" y="2008"/>
                  </a:lnTo>
                  <a:lnTo>
                    <a:pt x="3332430" y="3560"/>
                  </a:lnTo>
                  <a:lnTo>
                    <a:pt x="3265244" y="5547"/>
                  </a:lnTo>
                  <a:lnTo>
                    <a:pt x="3198413" y="7964"/>
                  </a:lnTo>
                  <a:lnTo>
                    <a:pt x="3131949" y="10807"/>
                  </a:lnTo>
                  <a:lnTo>
                    <a:pt x="3065862" y="14073"/>
                  </a:lnTo>
                  <a:lnTo>
                    <a:pt x="3000164" y="17758"/>
                  </a:lnTo>
                  <a:lnTo>
                    <a:pt x="2934866" y="21857"/>
                  </a:lnTo>
                  <a:lnTo>
                    <a:pt x="2869980" y="26368"/>
                  </a:lnTo>
                  <a:lnTo>
                    <a:pt x="2805516" y="31284"/>
                  </a:lnTo>
                  <a:lnTo>
                    <a:pt x="2741487" y="36604"/>
                  </a:lnTo>
                  <a:lnTo>
                    <a:pt x="2677903" y="42323"/>
                  </a:lnTo>
                  <a:lnTo>
                    <a:pt x="2614775" y="48436"/>
                  </a:lnTo>
                  <a:lnTo>
                    <a:pt x="2552115" y="54940"/>
                  </a:lnTo>
                  <a:lnTo>
                    <a:pt x="2489935" y="61831"/>
                  </a:lnTo>
                  <a:lnTo>
                    <a:pt x="2428244" y="69105"/>
                  </a:lnTo>
                  <a:lnTo>
                    <a:pt x="2367056" y="76758"/>
                  </a:lnTo>
                  <a:lnTo>
                    <a:pt x="2306380" y="84786"/>
                  </a:lnTo>
                  <a:lnTo>
                    <a:pt x="2246229" y="93185"/>
                  </a:lnTo>
                  <a:lnTo>
                    <a:pt x="2186613" y="101951"/>
                  </a:lnTo>
                  <a:lnTo>
                    <a:pt x="2127543" y="111080"/>
                  </a:lnTo>
                  <a:lnTo>
                    <a:pt x="2069032" y="120568"/>
                  </a:lnTo>
                  <a:lnTo>
                    <a:pt x="2011090" y="130412"/>
                  </a:lnTo>
                  <a:lnTo>
                    <a:pt x="1953728" y="140606"/>
                  </a:lnTo>
                  <a:lnTo>
                    <a:pt x="1896958" y="151148"/>
                  </a:lnTo>
                  <a:lnTo>
                    <a:pt x="1840792" y="162033"/>
                  </a:lnTo>
                  <a:lnTo>
                    <a:pt x="1785239" y="173258"/>
                  </a:lnTo>
                  <a:lnTo>
                    <a:pt x="1730313" y="184817"/>
                  </a:lnTo>
                  <a:lnTo>
                    <a:pt x="1676023" y="196708"/>
                  </a:lnTo>
                  <a:lnTo>
                    <a:pt x="1622381" y="208927"/>
                  </a:lnTo>
                  <a:lnTo>
                    <a:pt x="1569399" y="221469"/>
                  </a:lnTo>
                  <a:lnTo>
                    <a:pt x="1517087" y="234330"/>
                  </a:lnTo>
                  <a:lnTo>
                    <a:pt x="1465458" y="247507"/>
                  </a:lnTo>
                  <a:lnTo>
                    <a:pt x="1414521" y="260995"/>
                  </a:lnTo>
                  <a:lnTo>
                    <a:pt x="1364290" y="274791"/>
                  </a:lnTo>
                  <a:lnTo>
                    <a:pt x="1314773" y="288890"/>
                  </a:lnTo>
                  <a:lnTo>
                    <a:pt x="1265984" y="303289"/>
                  </a:lnTo>
                  <a:lnTo>
                    <a:pt x="1217934" y="317984"/>
                  </a:lnTo>
                  <a:lnTo>
                    <a:pt x="1170633" y="332970"/>
                  </a:lnTo>
                  <a:lnTo>
                    <a:pt x="1124092" y="348244"/>
                  </a:lnTo>
                  <a:lnTo>
                    <a:pt x="1078324" y="363802"/>
                  </a:lnTo>
                  <a:lnTo>
                    <a:pt x="1033339" y="379639"/>
                  </a:lnTo>
                  <a:lnTo>
                    <a:pt x="989149" y="395752"/>
                  </a:lnTo>
                  <a:lnTo>
                    <a:pt x="945765" y="412138"/>
                  </a:lnTo>
                  <a:lnTo>
                    <a:pt x="903198" y="428791"/>
                  </a:lnTo>
                  <a:lnTo>
                    <a:pt x="861459" y="445707"/>
                  </a:lnTo>
                  <a:lnTo>
                    <a:pt x="820561" y="462884"/>
                  </a:lnTo>
                  <a:lnTo>
                    <a:pt x="780513" y="480317"/>
                  </a:lnTo>
                  <a:lnTo>
                    <a:pt x="741327" y="498002"/>
                  </a:lnTo>
                  <a:lnTo>
                    <a:pt x="703015" y="515935"/>
                  </a:lnTo>
                  <a:lnTo>
                    <a:pt x="665588" y="534111"/>
                  </a:lnTo>
                  <a:lnTo>
                    <a:pt x="629057" y="552528"/>
                  </a:lnTo>
                  <a:lnTo>
                    <a:pt x="593434" y="571182"/>
                  </a:lnTo>
                  <a:lnTo>
                    <a:pt x="558728" y="590067"/>
                  </a:lnTo>
                  <a:lnTo>
                    <a:pt x="524953" y="609180"/>
                  </a:lnTo>
                  <a:lnTo>
                    <a:pt x="492119" y="628518"/>
                  </a:lnTo>
                  <a:lnTo>
                    <a:pt x="429320" y="667850"/>
                  </a:lnTo>
                  <a:lnTo>
                    <a:pt x="370420" y="708031"/>
                  </a:lnTo>
                  <a:lnTo>
                    <a:pt x="315511" y="749030"/>
                  </a:lnTo>
                  <a:lnTo>
                    <a:pt x="264682" y="790815"/>
                  </a:lnTo>
                  <a:lnTo>
                    <a:pt x="218023" y="833353"/>
                  </a:lnTo>
                  <a:lnTo>
                    <a:pt x="175625" y="876614"/>
                  </a:lnTo>
                  <a:lnTo>
                    <a:pt x="137577" y="920566"/>
                  </a:lnTo>
                  <a:lnTo>
                    <a:pt x="103971" y="965176"/>
                  </a:lnTo>
                  <a:lnTo>
                    <a:pt x="74895" y="1010413"/>
                  </a:lnTo>
                  <a:lnTo>
                    <a:pt x="50440" y="1056246"/>
                  </a:lnTo>
                  <a:lnTo>
                    <a:pt x="30697" y="1102642"/>
                  </a:lnTo>
                  <a:lnTo>
                    <a:pt x="15755" y="1149570"/>
                  </a:lnTo>
                  <a:lnTo>
                    <a:pt x="5705" y="1196998"/>
                  </a:lnTo>
                  <a:lnTo>
                    <a:pt x="637" y="1244895"/>
                  </a:lnTo>
                  <a:lnTo>
                    <a:pt x="0" y="1269009"/>
                  </a:lnTo>
                  <a:lnTo>
                    <a:pt x="637" y="1293123"/>
                  </a:lnTo>
                  <a:lnTo>
                    <a:pt x="5705" y="1341019"/>
                  </a:lnTo>
                  <a:lnTo>
                    <a:pt x="15755" y="1388447"/>
                  </a:lnTo>
                  <a:lnTo>
                    <a:pt x="30697" y="1435375"/>
                  </a:lnTo>
                  <a:lnTo>
                    <a:pt x="50440" y="1481771"/>
                  </a:lnTo>
                  <a:lnTo>
                    <a:pt x="74895" y="1527604"/>
                  </a:lnTo>
                  <a:lnTo>
                    <a:pt x="103971" y="1572841"/>
                  </a:lnTo>
                  <a:lnTo>
                    <a:pt x="137577" y="1617451"/>
                  </a:lnTo>
                  <a:lnTo>
                    <a:pt x="175625" y="1661402"/>
                  </a:lnTo>
                  <a:lnTo>
                    <a:pt x="218023" y="1704663"/>
                  </a:lnTo>
                  <a:lnTo>
                    <a:pt x="264682" y="1747201"/>
                  </a:lnTo>
                  <a:lnTo>
                    <a:pt x="315511" y="1788986"/>
                  </a:lnTo>
                  <a:lnTo>
                    <a:pt x="370420" y="1829984"/>
                  </a:lnTo>
                  <a:lnTo>
                    <a:pt x="429320" y="1870165"/>
                  </a:lnTo>
                  <a:lnTo>
                    <a:pt x="492119" y="1909497"/>
                  </a:lnTo>
                  <a:lnTo>
                    <a:pt x="524953" y="1928834"/>
                  </a:lnTo>
                  <a:lnTo>
                    <a:pt x="558728" y="1947947"/>
                  </a:lnTo>
                  <a:lnTo>
                    <a:pt x="593434" y="1966832"/>
                  </a:lnTo>
                  <a:lnTo>
                    <a:pt x="629057" y="1985485"/>
                  </a:lnTo>
                  <a:lnTo>
                    <a:pt x="665588" y="2003902"/>
                  </a:lnTo>
                  <a:lnTo>
                    <a:pt x="703015" y="2022079"/>
                  </a:lnTo>
                  <a:lnTo>
                    <a:pt x="741327" y="2040011"/>
                  </a:lnTo>
                  <a:lnTo>
                    <a:pt x="780513" y="2057696"/>
                  </a:lnTo>
                  <a:lnTo>
                    <a:pt x="820561" y="2075128"/>
                  </a:lnTo>
                  <a:lnTo>
                    <a:pt x="861459" y="2092305"/>
                  </a:lnTo>
                  <a:lnTo>
                    <a:pt x="903198" y="2109222"/>
                  </a:lnTo>
                  <a:lnTo>
                    <a:pt x="945765" y="2125874"/>
                  </a:lnTo>
                  <a:lnTo>
                    <a:pt x="989149" y="2142259"/>
                  </a:lnTo>
                  <a:lnTo>
                    <a:pt x="1033339" y="2158372"/>
                  </a:lnTo>
                  <a:lnTo>
                    <a:pt x="1078324" y="2174210"/>
                  </a:lnTo>
                  <a:lnTo>
                    <a:pt x="1124092" y="2189767"/>
                  </a:lnTo>
                  <a:lnTo>
                    <a:pt x="1170633" y="2205041"/>
                  </a:lnTo>
                  <a:lnTo>
                    <a:pt x="1217934" y="2220027"/>
                  </a:lnTo>
                  <a:lnTo>
                    <a:pt x="1265984" y="2234722"/>
                  </a:lnTo>
                  <a:lnTo>
                    <a:pt x="1314773" y="2249120"/>
                  </a:lnTo>
                  <a:lnTo>
                    <a:pt x="1364290" y="2263219"/>
                  </a:lnTo>
                  <a:lnTo>
                    <a:pt x="1414521" y="2277015"/>
                  </a:lnTo>
                  <a:lnTo>
                    <a:pt x="1465458" y="2290503"/>
                  </a:lnTo>
                  <a:lnTo>
                    <a:pt x="1517087" y="2303680"/>
                  </a:lnTo>
                  <a:lnTo>
                    <a:pt x="1569399" y="2316541"/>
                  </a:lnTo>
                  <a:lnTo>
                    <a:pt x="1622381" y="2329082"/>
                  </a:lnTo>
                  <a:lnTo>
                    <a:pt x="1676023" y="2341300"/>
                  </a:lnTo>
                  <a:lnTo>
                    <a:pt x="1730313" y="2353191"/>
                  </a:lnTo>
                  <a:lnTo>
                    <a:pt x="1785239" y="2364751"/>
                  </a:lnTo>
                  <a:lnTo>
                    <a:pt x="1840792" y="2375975"/>
                  </a:lnTo>
                  <a:lnTo>
                    <a:pt x="1896958" y="2386860"/>
                  </a:lnTo>
                  <a:lnTo>
                    <a:pt x="1953728" y="2397401"/>
                  </a:lnTo>
                  <a:lnTo>
                    <a:pt x="2011090" y="2407596"/>
                  </a:lnTo>
                  <a:lnTo>
                    <a:pt x="2069032" y="2417439"/>
                  </a:lnTo>
                  <a:lnTo>
                    <a:pt x="2127543" y="2426927"/>
                  </a:lnTo>
                  <a:lnTo>
                    <a:pt x="2186613" y="2436056"/>
                  </a:lnTo>
                  <a:lnTo>
                    <a:pt x="2246229" y="2444822"/>
                  </a:lnTo>
                  <a:lnTo>
                    <a:pt x="2306380" y="2453221"/>
                  </a:lnTo>
                  <a:lnTo>
                    <a:pt x="2367056" y="2461249"/>
                  </a:lnTo>
                  <a:lnTo>
                    <a:pt x="2428244" y="2468901"/>
                  </a:lnTo>
                  <a:lnTo>
                    <a:pt x="2489935" y="2476175"/>
                  </a:lnTo>
                  <a:lnTo>
                    <a:pt x="2552115" y="2483066"/>
                  </a:lnTo>
                  <a:lnTo>
                    <a:pt x="2614775" y="2489570"/>
                  </a:lnTo>
                  <a:lnTo>
                    <a:pt x="2677903" y="2495683"/>
                  </a:lnTo>
                  <a:lnTo>
                    <a:pt x="2741487" y="2501402"/>
                  </a:lnTo>
                  <a:lnTo>
                    <a:pt x="2805516" y="2506721"/>
                  </a:lnTo>
                  <a:lnTo>
                    <a:pt x="2869980" y="2511638"/>
                  </a:lnTo>
                  <a:lnTo>
                    <a:pt x="2934866" y="2516148"/>
                  </a:lnTo>
                  <a:lnTo>
                    <a:pt x="3000164" y="2520248"/>
                  </a:lnTo>
                  <a:lnTo>
                    <a:pt x="3065862" y="2523932"/>
                  </a:lnTo>
                  <a:lnTo>
                    <a:pt x="3131949" y="2527198"/>
                  </a:lnTo>
                  <a:lnTo>
                    <a:pt x="3198413" y="2530042"/>
                  </a:lnTo>
                  <a:lnTo>
                    <a:pt x="3265244" y="2532459"/>
                  </a:lnTo>
                  <a:lnTo>
                    <a:pt x="3332430" y="2534445"/>
                  </a:lnTo>
                  <a:lnTo>
                    <a:pt x="3399960" y="2535997"/>
                  </a:lnTo>
                  <a:lnTo>
                    <a:pt x="3467823" y="2537110"/>
                  </a:lnTo>
                  <a:lnTo>
                    <a:pt x="3536007" y="2537781"/>
                  </a:lnTo>
                  <a:lnTo>
                    <a:pt x="3604501" y="2538006"/>
                  </a:lnTo>
                  <a:close/>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9" name="Google Shape;309;p6"/>
            <p:cNvSpPr/>
            <p:nvPr/>
          </p:nvSpPr>
          <p:spPr>
            <a:xfrm>
              <a:off x="6273025" y="2255507"/>
              <a:ext cx="122555" cy="2689860"/>
            </a:xfrm>
            <a:custGeom>
              <a:avLst/>
              <a:gdLst/>
              <a:ahLst/>
              <a:cxnLst/>
              <a:rect l="l" t="t" r="r" b="b"/>
              <a:pathLst>
                <a:path w="122554" h="2689860" extrusionOk="0">
                  <a:moveTo>
                    <a:pt x="122364" y="2532494"/>
                  </a:moveTo>
                  <a:lnTo>
                    <a:pt x="0" y="2610993"/>
                  </a:lnTo>
                  <a:lnTo>
                    <a:pt x="122364" y="2689491"/>
                  </a:lnTo>
                  <a:lnTo>
                    <a:pt x="122364" y="2532494"/>
                  </a:lnTo>
                  <a:close/>
                </a:path>
                <a:path w="122554" h="2689860" extrusionOk="0">
                  <a:moveTo>
                    <a:pt x="122364" y="78498"/>
                  </a:moveTo>
                  <a:lnTo>
                    <a:pt x="0" y="0"/>
                  </a:lnTo>
                  <a:lnTo>
                    <a:pt x="0" y="156997"/>
                  </a:lnTo>
                  <a:lnTo>
                    <a:pt x="122364" y="78498"/>
                  </a:lnTo>
                  <a:close/>
                </a:path>
              </a:pathLst>
            </a:custGeom>
            <a:solidFill>
              <a:srgbClr val="00AF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10" name="Google Shape;310;p6"/>
          <p:cNvSpPr txBox="1"/>
          <p:nvPr/>
        </p:nvSpPr>
        <p:spPr>
          <a:xfrm>
            <a:off x="3382868" y="3035899"/>
            <a:ext cx="5780314" cy="1298289"/>
          </a:xfrm>
          <a:prstGeom prst="rect">
            <a:avLst/>
          </a:prstGeom>
          <a:noFill/>
          <a:ln>
            <a:noFill/>
          </a:ln>
        </p:spPr>
        <p:txBody>
          <a:bodyPr spcFirstLastPara="1" wrap="square" lIns="0" tIns="78725" rIns="0" bIns="0" anchor="t" anchorCtr="0">
            <a:spAutoFit/>
          </a:bodyPr>
          <a:lstStyle/>
          <a:p>
            <a:pPr marL="12700" marR="5080" lvl="0" indent="498475" algn="ctr" rtl="0">
              <a:lnSpc>
                <a:spcPct val="109523"/>
              </a:lnSpc>
              <a:spcBef>
                <a:spcPts val="0"/>
              </a:spcBef>
              <a:spcAft>
                <a:spcPts val="0"/>
              </a:spcAft>
              <a:buClr>
                <a:srgbClr val="000000"/>
              </a:buClr>
              <a:buSzPts val="3600"/>
              <a:buFont typeface="Arial"/>
              <a:buNone/>
            </a:pPr>
            <a:r>
              <a:rPr lang="en-US" sz="3600" b="1" i="0" u="none" strike="noStrike" cap="none">
                <a:solidFill>
                  <a:srgbClr val="2D5C9E"/>
                </a:solidFill>
                <a:latin typeface="Helvetica Neue"/>
                <a:ea typeface="Helvetica Neue"/>
                <a:cs typeface="Helvetica Neue"/>
                <a:sym typeface="Helvetica Neue"/>
              </a:rPr>
              <a:t>Soutien psychosocial</a:t>
            </a:r>
            <a:endParaRPr/>
          </a:p>
          <a:p>
            <a:pPr marL="12700" marR="5080" lvl="0" indent="498475" algn="ctr" rtl="0">
              <a:lnSpc>
                <a:spcPct val="109523"/>
              </a:lnSpc>
              <a:spcBef>
                <a:spcPts val="0"/>
              </a:spcBef>
              <a:spcAft>
                <a:spcPts val="0"/>
              </a:spcAft>
              <a:buClr>
                <a:srgbClr val="000000"/>
              </a:buClr>
              <a:buSzPts val="3600"/>
              <a:buFont typeface="Arial"/>
              <a:buNone/>
            </a:pPr>
            <a:r>
              <a:rPr lang="en-US" sz="3600" b="1" i="0" u="none" strike="noStrike" cap="none">
                <a:solidFill>
                  <a:srgbClr val="2D5C9E"/>
                </a:solidFill>
                <a:latin typeface="Helvetica Neue"/>
                <a:ea typeface="Helvetica Neue"/>
                <a:cs typeface="Helvetica Neue"/>
                <a:sym typeface="Helvetica Neue"/>
              </a:rPr>
              <a:t>disponible</a:t>
            </a:r>
            <a:endParaRPr sz="3200" b="0" i="0" u="none" strike="noStrike" cap="none">
              <a:solidFill>
                <a:schemeClr val="dk1"/>
              </a:solidFill>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315"/>
        <p:cNvGrpSpPr/>
        <p:nvPr/>
      </p:nvGrpSpPr>
      <p:grpSpPr>
        <a:xfrm>
          <a:off x="0" y="0"/>
          <a:ext cx="0" cy="0"/>
          <a:chOff x="0" y="0"/>
          <a:chExt cx="0" cy="0"/>
        </a:xfrm>
      </p:grpSpPr>
      <p:pic>
        <p:nvPicPr>
          <p:cNvPr id="316" name="Google Shape;316;p7"/>
          <p:cNvPicPr preferRelativeResize="0"/>
          <p:nvPr/>
        </p:nvPicPr>
        <p:blipFill rotWithShape="1">
          <a:blip r:embed="rId3">
            <a:alphaModFix/>
          </a:blip>
          <a:srcRect/>
          <a:stretch/>
        </p:blipFill>
        <p:spPr>
          <a:xfrm>
            <a:off x="1367209" y="2598208"/>
            <a:ext cx="9813389" cy="3421592"/>
          </a:xfrm>
          <a:prstGeom prst="rect">
            <a:avLst/>
          </a:prstGeom>
          <a:noFill/>
          <a:ln>
            <a:noFill/>
          </a:ln>
        </p:spPr>
      </p:pic>
      <p:sp>
        <p:nvSpPr>
          <p:cNvPr id="317" name="Google Shape;317;p7"/>
          <p:cNvSpPr/>
          <p:nvPr/>
        </p:nvSpPr>
        <p:spPr>
          <a:xfrm>
            <a:off x="0" y="0"/>
            <a:ext cx="504190" cy="6858000"/>
          </a:xfrm>
          <a:custGeom>
            <a:avLst/>
            <a:gdLst/>
            <a:ahLst/>
            <a:cxnLst/>
            <a:rect l="l" t="t" r="r" b="b"/>
            <a:pathLst>
              <a:path w="504190" h="6858000" extrusionOk="0">
                <a:moveTo>
                  <a:pt x="503999" y="0"/>
                </a:moveTo>
                <a:lnTo>
                  <a:pt x="0" y="0"/>
                </a:lnTo>
                <a:lnTo>
                  <a:pt x="0" y="6858000"/>
                </a:lnTo>
                <a:lnTo>
                  <a:pt x="503999" y="6858000"/>
                </a:lnTo>
                <a:lnTo>
                  <a:pt x="503999" y="0"/>
                </a:lnTo>
                <a:close/>
              </a:path>
            </a:pathLst>
          </a:custGeom>
          <a:solidFill>
            <a:srgbClr val="2D5C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318" name="Google Shape;318;p7"/>
          <p:cNvGrpSpPr/>
          <p:nvPr/>
        </p:nvGrpSpPr>
        <p:grpSpPr>
          <a:xfrm>
            <a:off x="10288918" y="6227038"/>
            <a:ext cx="305562" cy="294640"/>
            <a:chOff x="10288918" y="6227038"/>
            <a:chExt cx="305562" cy="294640"/>
          </a:xfrm>
        </p:grpSpPr>
        <p:pic>
          <p:nvPicPr>
            <p:cNvPr id="319" name="Google Shape;319;p7"/>
            <p:cNvPicPr preferRelativeResize="0"/>
            <p:nvPr/>
          </p:nvPicPr>
          <p:blipFill rotWithShape="1">
            <a:blip r:embed="rId4">
              <a:alphaModFix/>
            </a:blip>
            <a:srcRect/>
            <a:stretch/>
          </p:blipFill>
          <p:spPr>
            <a:xfrm>
              <a:off x="10288918" y="6227038"/>
              <a:ext cx="305562" cy="294640"/>
            </a:xfrm>
            <a:prstGeom prst="rect">
              <a:avLst/>
            </a:prstGeom>
            <a:noFill/>
            <a:ln>
              <a:noFill/>
            </a:ln>
          </p:spPr>
        </p:pic>
        <p:pic>
          <p:nvPicPr>
            <p:cNvPr id="320" name="Google Shape;320;p7"/>
            <p:cNvPicPr preferRelativeResize="0"/>
            <p:nvPr/>
          </p:nvPicPr>
          <p:blipFill rotWithShape="1">
            <a:blip r:embed="rId5">
              <a:alphaModFix/>
            </a:blip>
            <a:srcRect/>
            <a:stretch/>
          </p:blipFill>
          <p:spPr>
            <a:xfrm>
              <a:off x="10310127" y="6400228"/>
              <a:ext cx="103644" cy="79476"/>
            </a:xfrm>
            <a:prstGeom prst="rect">
              <a:avLst/>
            </a:prstGeom>
            <a:noFill/>
            <a:ln>
              <a:noFill/>
            </a:ln>
          </p:spPr>
        </p:pic>
        <p:sp>
          <p:nvSpPr>
            <p:cNvPr id="321" name="Google Shape;321;p7"/>
            <p:cNvSpPr/>
            <p:nvPr/>
          </p:nvSpPr>
          <p:spPr>
            <a:xfrm>
              <a:off x="10389350" y="6375704"/>
              <a:ext cx="6350" cy="46990"/>
            </a:xfrm>
            <a:custGeom>
              <a:avLst/>
              <a:gdLst/>
              <a:ahLst/>
              <a:cxnLst/>
              <a:rect l="l" t="t" r="r" b="b"/>
              <a:pathLst>
                <a:path w="6350" h="46989" extrusionOk="0">
                  <a:moveTo>
                    <a:pt x="1562" y="45453"/>
                  </a:moveTo>
                  <a:lnTo>
                    <a:pt x="0" y="46863"/>
                  </a:lnTo>
                  <a:lnTo>
                    <a:pt x="1562" y="45453"/>
                  </a:lnTo>
                  <a:close/>
                </a:path>
                <a:path w="6350" h="46989" extrusionOk="0">
                  <a:moveTo>
                    <a:pt x="2197" y="7683"/>
                  </a:moveTo>
                  <a:lnTo>
                    <a:pt x="2006" y="1549"/>
                  </a:lnTo>
                  <a:lnTo>
                    <a:pt x="1879" y="0"/>
                  </a:lnTo>
                  <a:lnTo>
                    <a:pt x="1993" y="4622"/>
                  </a:lnTo>
                  <a:lnTo>
                    <a:pt x="2197" y="7683"/>
                  </a:lnTo>
                  <a:close/>
                </a:path>
                <a:path w="6350" h="46989" extrusionOk="0">
                  <a:moveTo>
                    <a:pt x="6159" y="40716"/>
                  </a:moveTo>
                  <a:lnTo>
                    <a:pt x="4622" y="42418"/>
                  </a:lnTo>
                  <a:lnTo>
                    <a:pt x="6159" y="40716"/>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2" name="Google Shape;322;p7"/>
            <p:cNvSpPr/>
            <p:nvPr/>
          </p:nvSpPr>
          <p:spPr>
            <a:xfrm>
              <a:off x="10382062" y="6374174"/>
              <a:ext cx="15240" cy="50165"/>
            </a:xfrm>
            <a:custGeom>
              <a:avLst/>
              <a:gdLst/>
              <a:ahLst/>
              <a:cxnLst/>
              <a:rect l="l" t="t" r="r" b="b"/>
              <a:pathLst>
                <a:path w="15240" h="50164" extrusionOk="0">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extrusionOk="0">
                  <a:moveTo>
                    <a:pt x="9347" y="4648"/>
                  </a:moveTo>
                  <a:lnTo>
                    <a:pt x="9486" y="9207"/>
                  </a:lnTo>
                  <a:lnTo>
                    <a:pt x="9631" y="9207"/>
                  </a:lnTo>
                  <a:lnTo>
                    <a:pt x="9347" y="4648"/>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3" name="Google Shape;323;p7"/>
            <p:cNvSpPr/>
            <p:nvPr/>
          </p:nvSpPr>
          <p:spPr>
            <a:xfrm>
              <a:off x="10387749" y="6324371"/>
              <a:ext cx="8255" cy="48260"/>
            </a:xfrm>
            <a:custGeom>
              <a:avLst/>
              <a:gdLst/>
              <a:ahLst/>
              <a:cxnLst/>
              <a:rect l="l" t="t" r="r" b="b"/>
              <a:pathLst>
                <a:path w="8254" h="48260" extrusionOk="0">
                  <a:moveTo>
                    <a:pt x="1612" y="1320"/>
                  </a:moveTo>
                  <a:lnTo>
                    <a:pt x="0" y="0"/>
                  </a:lnTo>
                  <a:lnTo>
                    <a:pt x="1612" y="1333"/>
                  </a:lnTo>
                  <a:close/>
                </a:path>
                <a:path w="8254" h="48260" extrusionOk="0">
                  <a:moveTo>
                    <a:pt x="3162" y="2730"/>
                  </a:moveTo>
                  <a:lnTo>
                    <a:pt x="1612" y="1333"/>
                  </a:lnTo>
                  <a:lnTo>
                    <a:pt x="3162" y="2743"/>
                  </a:lnTo>
                  <a:close/>
                </a:path>
                <a:path w="8254" h="48260" extrusionOk="0">
                  <a:moveTo>
                    <a:pt x="3797" y="40551"/>
                  </a:moveTo>
                  <a:lnTo>
                    <a:pt x="3594" y="43586"/>
                  </a:lnTo>
                  <a:lnTo>
                    <a:pt x="3479" y="46609"/>
                  </a:lnTo>
                  <a:lnTo>
                    <a:pt x="3479" y="48107"/>
                  </a:lnTo>
                  <a:lnTo>
                    <a:pt x="3606" y="46482"/>
                  </a:lnTo>
                  <a:lnTo>
                    <a:pt x="3708" y="43421"/>
                  </a:lnTo>
                  <a:lnTo>
                    <a:pt x="3708" y="41973"/>
                  </a:lnTo>
                  <a:lnTo>
                    <a:pt x="3797" y="40551"/>
                  </a:lnTo>
                  <a:close/>
                </a:path>
                <a:path w="8254" h="48260" extrusionOk="0">
                  <a:moveTo>
                    <a:pt x="6235" y="5778"/>
                  </a:moveTo>
                  <a:lnTo>
                    <a:pt x="4660" y="4191"/>
                  </a:lnTo>
                  <a:lnTo>
                    <a:pt x="3162" y="2743"/>
                  </a:lnTo>
                  <a:lnTo>
                    <a:pt x="6235" y="5778"/>
                  </a:lnTo>
                  <a:close/>
                </a:path>
                <a:path w="8254" h="48260" extrusionOk="0">
                  <a:moveTo>
                    <a:pt x="7759" y="7467"/>
                  </a:moveTo>
                  <a:lnTo>
                    <a:pt x="6235" y="5778"/>
                  </a:lnTo>
                  <a:lnTo>
                    <a:pt x="7759" y="748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4" name="Google Shape;324;p7"/>
            <p:cNvSpPr/>
            <p:nvPr/>
          </p:nvSpPr>
          <p:spPr>
            <a:xfrm>
              <a:off x="10382055" y="6324381"/>
              <a:ext cx="15240" cy="50165"/>
            </a:xfrm>
            <a:custGeom>
              <a:avLst/>
              <a:gdLst/>
              <a:ahLst/>
              <a:cxnLst/>
              <a:rect l="l" t="t" r="r" b="b"/>
              <a:pathLst>
                <a:path w="15240" h="50164" extrusionOk="0">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extrusionOk="0">
                  <a:moveTo>
                    <a:pt x="9631" y="40538"/>
                  </a:moveTo>
                  <a:lnTo>
                    <a:pt x="9486" y="40538"/>
                  </a:lnTo>
                  <a:lnTo>
                    <a:pt x="9359" y="44831"/>
                  </a:lnTo>
                  <a:lnTo>
                    <a:pt x="9631" y="40538"/>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5" name="Google Shape;325;p7"/>
            <p:cNvSpPr/>
            <p:nvPr/>
          </p:nvSpPr>
          <p:spPr>
            <a:xfrm>
              <a:off x="10399167" y="6440601"/>
              <a:ext cx="1905" cy="1270"/>
            </a:xfrm>
            <a:custGeom>
              <a:avLst/>
              <a:gdLst/>
              <a:ahLst/>
              <a:cxnLst/>
              <a:rect l="l" t="t" r="r" b="b"/>
              <a:pathLst>
                <a:path w="1904" h="1270" extrusionOk="0">
                  <a:moveTo>
                    <a:pt x="1498" y="0"/>
                  </a:moveTo>
                  <a:lnTo>
                    <a:pt x="0" y="1231"/>
                  </a:lnTo>
                  <a:lnTo>
                    <a:pt x="1498"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6" name="Google Shape;326;p7"/>
            <p:cNvSpPr/>
            <p:nvPr/>
          </p:nvSpPr>
          <p:spPr>
            <a:xfrm>
              <a:off x="10396011" y="6436686"/>
              <a:ext cx="19685" cy="25400"/>
            </a:xfrm>
            <a:custGeom>
              <a:avLst/>
              <a:gdLst/>
              <a:ahLst/>
              <a:cxnLst/>
              <a:rect l="l" t="t" r="r" b="b"/>
              <a:pathLst>
                <a:path w="19684" h="25400" extrusionOk="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7" name="Google Shape;327;p7"/>
            <p:cNvSpPr/>
            <p:nvPr/>
          </p:nvSpPr>
          <p:spPr>
            <a:xfrm>
              <a:off x="10414835" y="6333804"/>
              <a:ext cx="3175" cy="11430"/>
            </a:xfrm>
            <a:custGeom>
              <a:avLst/>
              <a:gdLst/>
              <a:ahLst/>
              <a:cxnLst/>
              <a:rect l="l" t="t" r="r" b="b"/>
              <a:pathLst>
                <a:path w="3175" h="11429" extrusionOk="0">
                  <a:moveTo>
                    <a:pt x="1206" y="6032"/>
                  </a:moveTo>
                  <a:lnTo>
                    <a:pt x="457" y="8851"/>
                  </a:lnTo>
                  <a:lnTo>
                    <a:pt x="254" y="9855"/>
                  </a:lnTo>
                  <a:lnTo>
                    <a:pt x="0" y="10833"/>
                  </a:lnTo>
                  <a:lnTo>
                    <a:pt x="266" y="9855"/>
                  </a:lnTo>
                  <a:lnTo>
                    <a:pt x="469" y="8851"/>
                  </a:lnTo>
                  <a:lnTo>
                    <a:pt x="1206" y="6032"/>
                  </a:lnTo>
                  <a:close/>
                </a:path>
                <a:path w="3175" h="11429" extrusionOk="0">
                  <a:moveTo>
                    <a:pt x="1859" y="3781"/>
                  </a:moveTo>
                  <a:lnTo>
                    <a:pt x="1723" y="4203"/>
                  </a:lnTo>
                  <a:lnTo>
                    <a:pt x="1206" y="6032"/>
                  </a:lnTo>
                  <a:lnTo>
                    <a:pt x="1859" y="3781"/>
                  </a:lnTo>
                  <a:close/>
                </a:path>
                <a:path w="3175" h="11429" extrusionOk="0">
                  <a:moveTo>
                    <a:pt x="3048" y="0"/>
                  </a:moveTo>
                  <a:lnTo>
                    <a:pt x="1859" y="3781"/>
                  </a:lnTo>
                  <a:lnTo>
                    <a:pt x="2311" y="2387"/>
                  </a:lnTo>
                  <a:lnTo>
                    <a:pt x="3048"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8" name="Google Shape;328;p7"/>
            <p:cNvSpPr/>
            <p:nvPr/>
          </p:nvSpPr>
          <p:spPr>
            <a:xfrm>
              <a:off x="10400409" y="6311579"/>
              <a:ext cx="19685" cy="33655"/>
            </a:xfrm>
            <a:custGeom>
              <a:avLst/>
              <a:gdLst/>
              <a:ahLst/>
              <a:cxnLst/>
              <a:rect l="l" t="t" r="r" b="b"/>
              <a:pathLst>
                <a:path w="19684" h="33654" extrusionOk="0">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9" name="Google Shape;329;p7"/>
            <p:cNvSpPr/>
            <p:nvPr/>
          </p:nvSpPr>
          <p:spPr>
            <a:xfrm>
              <a:off x="10465042" y="6453936"/>
              <a:ext cx="5715" cy="8890"/>
            </a:xfrm>
            <a:custGeom>
              <a:avLst/>
              <a:gdLst/>
              <a:ahLst/>
              <a:cxnLst/>
              <a:rect l="l" t="t" r="r" b="b"/>
              <a:pathLst>
                <a:path w="5715" h="8889" extrusionOk="0">
                  <a:moveTo>
                    <a:pt x="1524" y="6553"/>
                  </a:moveTo>
                  <a:lnTo>
                    <a:pt x="508" y="7975"/>
                  </a:lnTo>
                  <a:lnTo>
                    <a:pt x="0" y="8636"/>
                  </a:lnTo>
                  <a:lnTo>
                    <a:pt x="520" y="7975"/>
                  </a:lnTo>
                  <a:lnTo>
                    <a:pt x="1524" y="6553"/>
                  </a:lnTo>
                  <a:close/>
                </a:path>
                <a:path w="5715" h="8889" extrusionOk="0">
                  <a:moveTo>
                    <a:pt x="4483" y="2336"/>
                  </a:moveTo>
                  <a:lnTo>
                    <a:pt x="1524" y="6553"/>
                  </a:lnTo>
                  <a:lnTo>
                    <a:pt x="3390" y="3924"/>
                  </a:lnTo>
                  <a:lnTo>
                    <a:pt x="4483" y="2336"/>
                  </a:lnTo>
                  <a:close/>
                </a:path>
                <a:path w="5715" h="8889" extrusionOk="0">
                  <a:moveTo>
                    <a:pt x="5537" y="711"/>
                  </a:moveTo>
                  <a:lnTo>
                    <a:pt x="5321" y="495"/>
                  </a:lnTo>
                  <a:lnTo>
                    <a:pt x="4699" y="0"/>
                  </a:lnTo>
                  <a:lnTo>
                    <a:pt x="5105" y="355"/>
                  </a:lnTo>
                  <a:lnTo>
                    <a:pt x="5537" y="723"/>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0" name="Google Shape;330;p7"/>
            <p:cNvSpPr/>
            <p:nvPr/>
          </p:nvSpPr>
          <p:spPr>
            <a:xfrm>
              <a:off x="10449519" y="6439783"/>
              <a:ext cx="21590" cy="24765"/>
            </a:xfrm>
            <a:custGeom>
              <a:avLst/>
              <a:gdLst/>
              <a:ahLst/>
              <a:cxnLst/>
              <a:rect l="l" t="t" r="r" b="b"/>
              <a:pathLst>
                <a:path w="21590" h="24764" extrusionOk="0">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1" name="Google Shape;331;p7"/>
            <p:cNvSpPr/>
            <p:nvPr/>
          </p:nvSpPr>
          <p:spPr>
            <a:xfrm>
              <a:off x="10442905" y="6276238"/>
              <a:ext cx="22225" cy="14604"/>
            </a:xfrm>
            <a:custGeom>
              <a:avLst/>
              <a:gdLst/>
              <a:ahLst/>
              <a:cxnLst/>
              <a:rect l="l" t="t" r="r" b="b"/>
              <a:pathLst>
                <a:path w="22225" h="14604" extrusionOk="0">
                  <a:moveTo>
                    <a:pt x="12" y="14097"/>
                  </a:moveTo>
                  <a:close/>
                </a:path>
                <a:path w="22225" h="14604" extrusionOk="0">
                  <a:moveTo>
                    <a:pt x="15684" y="1435"/>
                  </a:moveTo>
                  <a:lnTo>
                    <a:pt x="14401" y="0"/>
                  </a:lnTo>
                  <a:lnTo>
                    <a:pt x="15684" y="1435"/>
                  </a:lnTo>
                  <a:close/>
                </a:path>
                <a:path w="22225" h="14604" extrusionOk="0">
                  <a:moveTo>
                    <a:pt x="18161" y="4368"/>
                  </a:moveTo>
                  <a:lnTo>
                    <a:pt x="16929" y="2870"/>
                  </a:lnTo>
                  <a:lnTo>
                    <a:pt x="15684" y="1435"/>
                  </a:lnTo>
                  <a:lnTo>
                    <a:pt x="18161" y="4368"/>
                  </a:lnTo>
                  <a:close/>
                </a:path>
                <a:path w="22225" h="14604" extrusionOk="0">
                  <a:moveTo>
                    <a:pt x="21209" y="8280"/>
                  </a:moveTo>
                  <a:lnTo>
                    <a:pt x="20066" y="6756"/>
                  </a:lnTo>
                  <a:lnTo>
                    <a:pt x="21209" y="8280"/>
                  </a:lnTo>
                  <a:close/>
                </a:path>
                <a:path w="22225" h="14604" extrusionOk="0">
                  <a:moveTo>
                    <a:pt x="21704" y="8877"/>
                  </a:moveTo>
                  <a:lnTo>
                    <a:pt x="21475" y="8559"/>
                  </a:lnTo>
                  <a:lnTo>
                    <a:pt x="21209" y="8280"/>
                  </a:lnTo>
                  <a:lnTo>
                    <a:pt x="21463" y="8572"/>
                  </a:lnTo>
                  <a:lnTo>
                    <a:pt x="21691" y="889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2" name="Google Shape;332;p7"/>
            <p:cNvSpPr/>
            <p:nvPr/>
          </p:nvSpPr>
          <p:spPr>
            <a:xfrm>
              <a:off x="10442910" y="6276242"/>
              <a:ext cx="22225" cy="23495"/>
            </a:xfrm>
            <a:custGeom>
              <a:avLst/>
              <a:gdLst/>
              <a:ahLst/>
              <a:cxnLst/>
              <a:rect l="l" t="t" r="r" b="b"/>
              <a:pathLst>
                <a:path w="22225" h="23495" extrusionOk="0">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3" name="Google Shape;333;p7"/>
            <p:cNvSpPr/>
            <p:nvPr/>
          </p:nvSpPr>
          <p:spPr>
            <a:xfrm>
              <a:off x="10497751" y="6347259"/>
              <a:ext cx="6350" cy="10795"/>
            </a:xfrm>
            <a:custGeom>
              <a:avLst/>
              <a:gdLst/>
              <a:ahLst/>
              <a:cxnLst/>
              <a:rect l="l" t="t" r="r" b="b"/>
              <a:pathLst>
                <a:path w="6350" h="10795" extrusionOk="0">
                  <a:moveTo>
                    <a:pt x="1184" y="7898"/>
                  </a:moveTo>
                  <a:lnTo>
                    <a:pt x="622" y="9042"/>
                  </a:lnTo>
                  <a:lnTo>
                    <a:pt x="0" y="10528"/>
                  </a:lnTo>
                  <a:lnTo>
                    <a:pt x="635" y="9042"/>
                  </a:lnTo>
                  <a:lnTo>
                    <a:pt x="1184" y="7898"/>
                  </a:lnTo>
                  <a:close/>
                </a:path>
                <a:path w="6350" h="10795" extrusionOk="0">
                  <a:moveTo>
                    <a:pt x="6019" y="0"/>
                  </a:moveTo>
                  <a:lnTo>
                    <a:pt x="4203" y="2362"/>
                  </a:lnTo>
                  <a:lnTo>
                    <a:pt x="2628" y="4889"/>
                  </a:lnTo>
                  <a:lnTo>
                    <a:pt x="4216" y="2362"/>
                  </a:lnTo>
                  <a:lnTo>
                    <a:pt x="6019"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4" name="Google Shape;334;p7"/>
            <p:cNvSpPr/>
            <p:nvPr/>
          </p:nvSpPr>
          <p:spPr>
            <a:xfrm>
              <a:off x="10488887" y="6324373"/>
              <a:ext cx="15240" cy="50165"/>
            </a:xfrm>
            <a:custGeom>
              <a:avLst/>
              <a:gdLst/>
              <a:ahLst/>
              <a:cxnLst/>
              <a:rect l="l" t="t" r="r" b="b"/>
              <a:pathLst>
                <a:path w="15240" h="50164" extrusionOk="0">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5" name="Google Shape;335;p7"/>
            <p:cNvSpPr/>
            <p:nvPr/>
          </p:nvSpPr>
          <p:spPr>
            <a:xfrm>
              <a:off x="10497744" y="6390449"/>
              <a:ext cx="3175" cy="5715"/>
            </a:xfrm>
            <a:custGeom>
              <a:avLst/>
              <a:gdLst/>
              <a:ahLst/>
              <a:cxnLst/>
              <a:rect l="l" t="t" r="r" b="b"/>
              <a:pathLst>
                <a:path w="3175" h="5714" extrusionOk="0">
                  <a:moveTo>
                    <a:pt x="0" y="0"/>
                  </a:moveTo>
                  <a:lnTo>
                    <a:pt x="634" y="1511"/>
                  </a:lnTo>
                  <a:lnTo>
                    <a:pt x="2641" y="5664"/>
                  </a:lnTo>
                  <a:lnTo>
                    <a:pt x="634" y="1498"/>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6" name="Google Shape;336;p7"/>
            <p:cNvSpPr/>
            <p:nvPr/>
          </p:nvSpPr>
          <p:spPr>
            <a:xfrm>
              <a:off x="10488887" y="6374108"/>
              <a:ext cx="15240" cy="50165"/>
            </a:xfrm>
            <a:custGeom>
              <a:avLst/>
              <a:gdLst/>
              <a:ahLst/>
              <a:cxnLst/>
              <a:rect l="l" t="t" r="r" b="b"/>
              <a:pathLst>
                <a:path w="15240" h="50164" extrusionOk="0">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7" name="Google Shape;337;p7"/>
            <p:cNvSpPr/>
            <p:nvPr/>
          </p:nvSpPr>
          <p:spPr>
            <a:xfrm>
              <a:off x="10459607" y="6329094"/>
              <a:ext cx="6985" cy="13335"/>
            </a:xfrm>
            <a:custGeom>
              <a:avLst/>
              <a:gdLst/>
              <a:ahLst/>
              <a:cxnLst/>
              <a:rect l="l" t="t" r="r" b="b"/>
              <a:pathLst>
                <a:path w="6984" h="13335" extrusionOk="0">
                  <a:moveTo>
                    <a:pt x="2237" y="7905"/>
                  </a:moveTo>
                  <a:lnTo>
                    <a:pt x="1835" y="8712"/>
                  </a:lnTo>
                  <a:lnTo>
                    <a:pt x="858" y="10782"/>
                  </a:lnTo>
                  <a:lnTo>
                    <a:pt x="0" y="12903"/>
                  </a:lnTo>
                  <a:lnTo>
                    <a:pt x="869" y="10769"/>
                  </a:lnTo>
                  <a:lnTo>
                    <a:pt x="2237" y="7905"/>
                  </a:lnTo>
                  <a:close/>
                </a:path>
                <a:path w="6984" h="13335" extrusionOk="0">
                  <a:moveTo>
                    <a:pt x="6616" y="0"/>
                  </a:moveTo>
                  <a:lnTo>
                    <a:pt x="5250" y="2158"/>
                  </a:lnTo>
                  <a:lnTo>
                    <a:pt x="4000" y="4368"/>
                  </a:lnTo>
                  <a:lnTo>
                    <a:pt x="5265" y="2146"/>
                  </a:lnTo>
                  <a:lnTo>
                    <a:pt x="6616"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8" name="Google Shape;338;p7"/>
            <p:cNvSpPr/>
            <p:nvPr/>
          </p:nvSpPr>
          <p:spPr>
            <a:xfrm>
              <a:off x="10448885" y="6308473"/>
              <a:ext cx="17780" cy="35560"/>
            </a:xfrm>
            <a:custGeom>
              <a:avLst/>
              <a:gdLst/>
              <a:ahLst/>
              <a:cxnLst/>
              <a:rect l="l" t="t" r="r" b="b"/>
              <a:pathLst>
                <a:path w="17779" h="35560" extrusionOk="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9" name="Google Shape;339;p7"/>
            <p:cNvSpPr/>
            <p:nvPr/>
          </p:nvSpPr>
          <p:spPr>
            <a:xfrm>
              <a:off x="10457303" y="6471992"/>
              <a:ext cx="9525" cy="7620"/>
            </a:xfrm>
            <a:custGeom>
              <a:avLst/>
              <a:gdLst/>
              <a:ahLst/>
              <a:cxnLst/>
              <a:rect l="l" t="t" r="r" b="b"/>
              <a:pathLst>
                <a:path w="9525" h="7620" extrusionOk="0">
                  <a:moveTo>
                    <a:pt x="9169" y="6984"/>
                  </a:moveTo>
                  <a:close/>
                </a:path>
                <a:path w="9525" h="7620" extrusionOk="0">
                  <a:moveTo>
                    <a:pt x="7594" y="5892"/>
                  </a:moveTo>
                  <a:lnTo>
                    <a:pt x="9151" y="6984"/>
                  </a:lnTo>
                  <a:lnTo>
                    <a:pt x="7594" y="5892"/>
                  </a:lnTo>
                  <a:close/>
                </a:path>
                <a:path w="9525" h="7620" extrusionOk="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0" name="Google Shape;340;p7"/>
            <p:cNvSpPr/>
            <p:nvPr/>
          </p:nvSpPr>
          <p:spPr>
            <a:xfrm>
              <a:off x="10442909" y="6471997"/>
              <a:ext cx="24130" cy="21590"/>
            </a:xfrm>
            <a:custGeom>
              <a:avLst/>
              <a:gdLst/>
              <a:ahLst/>
              <a:cxnLst/>
              <a:rect l="l" t="t" r="r" b="b"/>
              <a:pathLst>
                <a:path w="24129" h="21589" extrusionOk="0">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41" name="Google Shape;341;p7"/>
          <p:cNvSpPr/>
          <p:nvPr/>
        </p:nvSpPr>
        <p:spPr>
          <a:xfrm>
            <a:off x="11100362" y="6218590"/>
            <a:ext cx="77470" cy="22225"/>
          </a:xfrm>
          <a:custGeom>
            <a:avLst/>
            <a:gdLst/>
            <a:ahLst/>
            <a:cxnLst/>
            <a:rect l="l" t="t" r="r" b="b"/>
            <a:pathLst>
              <a:path w="77470" h="22225" extrusionOk="0">
                <a:moveTo>
                  <a:pt x="76873" y="0"/>
                </a:moveTo>
                <a:lnTo>
                  <a:pt x="0" y="8915"/>
                </a:lnTo>
                <a:lnTo>
                  <a:pt x="0" y="21767"/>
                </a:lnTo>
                <a:lnTo>
                  <a:pt x="76873" y="21767"/>
                </a:lnTo>
                <a:lnTo>
                  <a:pt x="76873" y="0"/>
                </a:lnTo>
                <a:close/>
              </a:path>
            </a:pathLst>
          </a:custGeom>
          <a:solidFill>
            <a:srgbClr val="86C66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2" name="Google Shape;342;p7"/>
          <p:cNvSpPr/>
          <p:nvPr/>
        </p:nvSpPr>
        <p:spPr>
          <a:xfrm>
            <a:off x="10654982" y="6255511"/>
            <a:ext cx="1092835" cy="247015"/>
          </a:xfrm>
          <a:custGeom>
            <a:avLst/>
            <a:gdLst/>
            <a:ahLst/>
            <a:cxnLst/>
            <a:rect l="l" t="t" r="r" b="b"/>
            <a:pathLst>
              <a:path w="1092834" h="247015" extrusionOk="0">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extrusionOk="0">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extrusionOk="0">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extrusionOk="0">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extrusionOk="0">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extrusionOk="0">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extrusionOk="0">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extrusionOk="0">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extrusionOk="0">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extrusionOk="0">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extrusionOk="0">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extrusionOk="0">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extrusionOk="0">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extrusionOk="0">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extrusionOk="0">
                <a:moveTo>
                  <a:pt x="857465" y="1752"/>
                </a:moveTo>
                <a:lnTo>
                  <a:pt x="834923" y="1752"/>
                </a:lnTo>
                <a:lnTo>
                  <a:pt x="834923" y="104203"/>
                </a:lnTo>
                <a:lnTo>
                  <a:pt x="857465" y="104203"/>
                </a:lnTo>
                <a:lnTo>
                  <a:pt x="857465" y="1752"/>
                </a:lnTo>
                <a:close/>
              </a:path>
              <a:path w="1092834" h="247015" extrusionOk="0">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extrusionOk="0">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43" name="Google Shape;343;p7"/>
          <p:cNvPicPr preferRelativeResize="0"/>
          <p:nvPr/>
        </p:nvPicPr>
        <p:blipFill rotWithShape="1">
          <a:blip r:embed="rId6">
            <a:alphaModFix/>
          </a:blip>
          <a:srcRect/>
          <a:stretch/>
        </p:blipFill>
        <p:spPr>
          <a:xfrm>
            <a:off x="987768" y="5996190"/>
            <a:ext cx="725765" cy="631734"/>
          </a:xfrm>
          <a:prstGeom prst="rect">
            <a:avLst/>
          </a:prstGeom>
          <a:noFill/>
          <a:ln>
            <a:noFill/>
          </a:ln>
        </p:spPr>
      </p:pic>
      <p:sp>
        <p:nvSpPr>
          <p:cNvPr id="344" name="Google Shape;344;p7"/>
          <p:cNvSpPr txBox="1">
            <a:spLocks noGrp="1"/>
          </p:cNvSpPr>
          <p:nvPr>
            <p:ph type="title"/>
          </p:nvPr>
        </p:nvSpPr>
        <p:spPr>
          <a:xfrm>
            <a:off x="1436300" y="691418"/>
            <a:ext cx="6693534" cy="1551707"/>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b="1">
                <a:solidFill>
                  <a:srgbClr val="2D5C9E"/>
                </a:solidFill>
                <a:latin typeface="Helvetica Neue"/>
                <a:ea typeface="Helvetica Neue"/>
                <a:cs typeface="Helvetica Neue"/>
                <a:sym typeface="Helvetica Neue"/>
              </a:rPr>
              <a:t>Directives pour des </a:t>
            </a:r>
            <a:r>
              <a:rPr lang="en-US"/>
              <a:t>espaces sécuritaires:</a:t>
            </a:r>
            <a:endParaRPr/>
          </a:p>
        </p:txBody>
      </p:sp>
      <p:sp>
        <p:nvSpPr>
          <p:cNvPr id="345" name="Google Shape;345;p7"/>
          <p:cNvSpPr txBox="1"/>
          <p:nvPr/>
        </p:nvSpPr>
        <p:spPr>
          <a:xfrm>
            <a:off x="1713533" y="3429000"/>
            <a:ext cx="2583251" cy="274434"/>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700"/>
              <a:buFont typeface="Arial"/>
              <a:buNone/>
            </a:pPr>
            <a:r>
              <a:rPr lang="en-US" sz="1700" b="1" i="0" u="none" strike="noStrike" cap="none">
                <a:solidFill>
                  <a:srgbClr val="2D5C9E"/>
                </a:solidFill>
                <a:latin typeface="Helvetica Neue"/>
                <a:ea typeface="Helvetica Neue"/>
                <a:cs typeface="Helvetica Neue"/>
                <a:sym typeface="Helvetica Neue"/>
              </a:rPr>
              <a:t>Soin de soi et des autres</a:t>
            </a:r>
            <a:endParaRPr sz="1700" b="0" i="0" u="none" strike="noStrike" cap="none">
              <a:solidFill>
                <a:schemeClr val="dk1"/>
              </a:solidFill>
              <a:latin typeface="Helvetica Neue"/>
              <a:ea typeface="Helvetica Neue"/>
              <a:cs typeface="Helvetica Neue"/>
              <a:sym typeface="Helvetica Neue"/>
            </a:endParaRPr>
          </a:p>
        </p:txBody>
      </p:sp>
      <p:sp>
        <p:nvSpPr>
          <p:cNvPr id="346" name="Google Shape;346;p7"/>
          <p:cNvSpPr txBox="1"/>
          <p:nvPr/>
        </p:nvSpPr>
        <p:spPr>
          <a:xfrm>
            <a:off x="2786524" y="4925104"/>
            <a:ext cx="876935" cy="28448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700"/>
              <a:buFont typeface="Arial"/>
              <a:buNone/>
            </a:pPr>
            <a:r>
              <a:rPr lang="en-US" sz="1700" b="1" i="0" u="none" strike="noStrike" cap="none">
                <a:solidFill>
                  <a:srgbClr val="2D5C9E"/>
                </a:solidFill>
                <a:latin typeface="Helvetica Neue"/>
                <a:ea typeface="Helvetica Neue"/>
                <a:cs typeface="Helvetica Neue"/>
                <a:sym typeface="Helvetica Neue"/>
              </a:rPr>
              <a:t>Intégrité</a:t>
            </a:r>
            <a:endParaRPr sz="1700" b="0" i="0" u="none" strike="noStrike" cap="none">
              <a:solidFill>
                <a:schemeClr val="dk1"/>
              </a:solidFill>
              <a:latin typeface="Helvetica Neue"/>
              <a:ea typeface="Helvetica Neue"/>
              <a:cs typeface="Helvetica Neue"/>
              <a:sym typeface="Helvetica Neue"/>
            </a:endParaRPr>
          </a:p>
        </p:txBody>
      </p:sp>
      <p:sp>
        <p:nvSpPr>
          <p:cNvPr id="347" name="Google Shape;347;p7"/>
          <p:cNvSpPr txBox="1"/>
          <p:nvPr/>
        </p:nvSpPr>
        <p:spPr>
          <a:xfrm>
            <a:off x="5525424" y="3203663"/>
            <a:ext cx="1596390" cy="28448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700"/>
              <a:buFont typeface="Arial"/>
              <a:buNone/>
            </a:pPr>
            <a:r>
              <a:rPr lang="en-US" sz="1700" b="1" i="0" u="none" strike="noStrike" cap="none">
                <a:solidFill>
                  <a:srgbClr val="2D5C9E"/>
                </a:solidFill>
                <a:latin typeface="Helvetica Neue"/>
                <a:ea typeface="Helvetica Neue"/>
                <a:cs typeface="Helvetica Neue"/>
                <a:sym typeface="Helvetica Neue"/>
              </a:rPr>
              <a:t>Écoute active</a:t>
            </a:r>
            <a:endParaRPr sz="1700" b="0" i="0" u="none" strike="noStrike" cap="none">
              <a:solidFill>
                <a:schemeClr val="dk1"/>
              </a:solidFill>
              <a:latin typeface="Helvetica Neue"/>
              <a:ea typeface="Helvetica Neue"/>
              <a:cs typeface="Helvetica Neue"/>
              <a:sym typeface="Helvetica Neue"/>
            </a:endParaRPr>
          </a:p>
        </p:txBody>
      </p:sp>
      <p:sp>
        <p:nvSpPr>
          <p:cNvPr id="348" name="Google Shape;348;p7"/>
          <p:cNvSpPr txBox="1"/>
          <p:nvPr/>
        </p:nvSpPr>
        <p:spPr>
          <a:xfrm>
            <a:off x="5525424" y="4925104"/>
            <a:ext cx="1516380" cy="28448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700"/>
              <a:buFont typeface="Arial"/>
              <a:buNone/>
            </a:pPr>
            <a:r>
              <a:rPr lang="en-US" sz="1700" b="1" i="0" u="none" strike="noStrike" cap="none">
                <a:solidFill>
                  <a:srgbClr val="2D5C9E"/>
                </a:solidFill>
                <a:latin typeface="Helvetica Neue"/>
                <a:ea typeface="Helvetica Neue"/>
                <a:cs typeface="Helvetica Neue"/>
                <a:sym typeface="Helvetica Neue"/>
              </a:rPr>
              <a:t>Confidentialité</a:t>
            </a:r>
            <a:endParaRPr sz="1700" b="0" i="0" u="none" strike="noStrike" cap="none">
              <a:solidFill>
                <a:schemeClr val="dk1"/>
              </a:solidFill>
              <a:latin typeface="Helvetica Neue"/>
              <a:ea typeface="Helvetica Neue"/>
              <a:cs typeface="Helvetica Neue"/>
              <a:sym typeface="Helvetica Neue"/>
            </a:endParaRPr>
          </a:p>
        </p:txBody>
      </p:sp>
      <p:sp>
        <p:nvSpPr>
          <p:cNvPr id="349" name="Google Shape;349;p7"/>
          <p:cNvSpPr txBox="1"/>
          <p:nvPr/>
        </p:nvSpPr>
        <p:spPr>
          <a:xfrm>
            <a:off x="8884498" y="3345903"/>
            <a:ext cx="876935" cy="28448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700"/>
              <a:buFont typeface="Arial"/>
              <a:buNone/>
            </a:pPr>
            <a:r>
              <a:rPr lang="en-US" sz="1700" b="1" i="0" u="none" strike="noStrike" cap="none">
                <a:solidFill>
                  <a:srgbClr val="2D5C9E"/>
                </a:solidFill>
                <a:latin typeface="Helvetica Neue"/>
                <a:ea typeface="Helvetica Neue"/>
                <a:cs typeface="Helvetica Neue"/>
                <a:sym typeface="Helvetica Neue"/>
              </a:rPr>
              <a:t>Respect</a:t>
            </a:r>
            <a:endParaRPr sz="1700" b="0" i="0" u="none" strike="noStrike" cap="none">
              <a:solidFill>
                <a:schemeClr val="dk1"/>
              </a:solidFill>
              <a:latin typeface="Helvetica Neue"/>
              <a:ea typeface="Helvetica Neue"/>
              <a:cs typeface="Helvetica Neue"/>
              <a:sym typeface="Helvetica Neue"/>
            </a:endParaRPr>
          </a:p>
        </p:txBody>
      </p:sp>
      <p:sp>
        <p:nvSpPr>
          <p:cNvPr id="350" name="Google Shape;350;p7"/>
          <p:cNvSpPr txBox="1"/>
          <p:nvPr/>
        </p:nvSpPr>
        <p:spPr>
          <a:xfrm>
            <a:off x="8610955" y="4925104"/>
            <a:ext cx="2044027" cy="274434"/>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700"/>
              <a:buFont typeface="Arial"/>
              <a:buNone/>
            </a:pPr>
            <a:r>
              <a:rPr lang="en-US" sz="1700" b="1" i="0" u="none" strike="noStrike" cap="none">
                <a:solidFill>
                  <a:srgbClr val="2D5C9E"/>
                </a:solidFill>
                <a:latin typeface="Helvetica Neue"/>
                <a:ea typeface="Helvetica Neue"/>
                <a:cs typeface="Helvetica Neue"/>
                <a:sym typeface="Helvetica Neue"/>
              </a:rPr>
              <a:t>Pas de divulgation</a:t>
            </a:r>
            <a:endParaRPr sz="1700" b="0" i="0" u="none" strike="noStrike" cap="none">
              <a:solidFill>
                <a:schemeClr val="dk1"/>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grpSp>
        <p:nvGrpSpPr>
          <p:cNvPr id="356" name="Google Shape;356;p8"/>
          <p:cNvGrpSpPr/>
          <p:nvPr/>
        </p:nvGrpSpPr>
        <p:grpSpPr>
          <a:xfrm>
            <a:off x="10288918" y="6239738"/>
            <a:ext cx="305562" cy="294640"/>
            <a:chOff x="10288918" y="6239738"/>
            <a:chExt cx="305562" cy="294640"/>
          </a:xfrm>
        </p:grpSpPr>
        <p:pic>
          <p:nvPicPr>
            <p:cNvPr id="357" name="Google Shape;357;p8"/>
            <p:cNvPicPr preferRelativeResize="0"/>
            <p:nvPr/>
          </p:nvPicPr>
          <p:blipFill rotWithShape="1">
            <a:blip r:embed="rId3">
              <a:alphaModFix/>
            </a:blip>
            <a:srcRect/>
            <a:stretch/>
          </p:blipFill>
          <p:spPr>
            <a:xfrm>
              <a:off x="10288918" y="6239738"/>
              <a:ext cx="305562" cy="294640"/>
            </a:xfrm>
            <a:prstGeom prst="rect">
              <a:avLst/>
            </a:prstGeom>
            <a:noFill/>
            <a:ln>
              <a:noFill/>
            </a:ln>
          </p:spPr>
        </p:pic>
        <p:pic>
          <p:nvPicPr>
            <p:cNvPr id="358" name="Google Shape;358;p8"/>
            <p:cNvPicPr preferRelativeResize="0"/>
            <p:nvPr/>
          </p:nvPicPr>
          <p:blipFill rotWithShape="1">
            <a:blip r:embed="rId4">
              <a:alphaModFix/>
            </a:blip>
            <a:srcRect/>
            <a:stretch/>
          </p:blipFill>
          <p:spPr>
            <a:xfrm>
              <a:off x="10310126" y="6412687"/>
              <a:ext cx="103644" cy="79717"/>
            </a:xfrm>
            <a:prstGeom prst="rect">
              <a:avLst/>
            </a:prstGeom>
            <a:noFill/>
            <a:ln>
              <a:noFill/>
            </a:ln>
          </p:spPr>
        </p:pic>
        <p:sp>
          <p:nvSpPr>
            <p:cNvPr id="359" name="Google Shape;359;p8"/>
            <p:cNvSpPr/>
            <p:nvPr/>
          </p:nvSpPr>
          <p:spPr>
            <a:xfrm>
              <a:off x="10389350" y="6388404"/>
              <a:ext cx="6350" cy="46990"/>
            </a:xfrm>
            <a:custGeom>
              <a:avLst/>
              <a:gdLst/>
              <a:ahLst/>
              <a:cxnLst/>
              <a:rect l="l" t="t" r="r" b="b"/>
              <a:pathLst>
                <a:path w="6350" h="46989" extrusionOk="0">
                  <a:moveTo>
                    <a:pt x="1562" y="45453"/>
                  </a:moveTo>
                  <a:lnTo>
                    <a:pt x="0" y="46863"/>
                  </a:lnTo>
                  <a:lnTo>
                    <a:pt x="1562" y="45453"/>
                  </a:lnTo>
                  <a:close/>
                </a:path>
                <a:path w="6350" h="46989" extrusionOk="0">
                  <a:moveTo>
                    <a:pt x="2197" y="7683"/>
                  </a:moveTo>
                  <a:lnTo>
                    <a:pt x="2006" y="1549"/>
                  </a:lnTo>
                  <a:lnTo>
                    <a:pt x="1879" y="0"/>
                  </a:lnTo>
                  <a:lnTo>
                    <a:pt x="1993" y="4622"/>
                  </a:lnTo>
                  <a:lnTo>
                    <a:pt x="2197" y="7683"/>
                  </a:lnTo>
                  <a:close/>
                </a:path>
                <a:path w="6350" h="46989" extrusionOk="0">
                  <a:moveTo>
                    <a:pt x="6159" y="40716"/>
                  </a:moveTo>
                  <a:lnTo>
                    <a:pt x="4622" y="42418"/>
                  </a:lnTo>
                  <a:lnTo>
                    <a:pt x="6159" y="40716"/>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0" name="Google Shape;360;p8"/>
            <p:cNvSpPr/>
            <p:nvPr/>
          </p:nvSpPr>
          <p:spPr>
            <a:xfrm>
              <a:off x="10382062" y="6386874"/>
              <a:ext cx="15240" cy="50165"/>
            </a:xfrm>
            <a:custGeom>
              <a:avLst/>
              <a:gdLst/>
              <a:ahLst/>
              <a:cxnLst/>
              <a:rect l="l" t="t" r="r" b="b"/>
              <a:pathLst>
                <a:path w="15240" h="50164" extrusionOk="0">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extrusionOk="0">
                  <a:moveTo>
                    <a:pt x="9347" y="4648"/>
                  </a:moveTo>
                  <a:lnTo>
                    <a:pt x="9486" y="9207"/>
                  </a:lnTo>
                  <a:lnTo>
                    <a:pt x="9631" y="9207"/>
                  </a:lnTo>
                  <a:lnTo>
                    <a:pt x="9347" y="4648"/>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1" name="Google Shape;361;p8"/>
            <p:cNvSpPr/>
            <p:nvPr/>
          </p:nvSpPr>
          <p:spPr>
            <a:xfrm>
              <a:off x="10387749" y="6337071"/>
              <a:ext cx="8255" cy="48260"/>
            </a:xfrm>
            <a:custGeom>
              <a:avLst/>
              <a:gdLst/>
              <a:ahLst/>
              <a:cxnLst/>
              <a:rect l="l" t="t" r="r" b="b"/>
              <a:pathLst>
                <a:path w="8254" h="48260" extrusionOk="0">
                  <a:moveTo>
                    <a:pt x="1612" y="1320"/>
                  </a:moveTo>
                  <a:lnTo>
                    <a:pt x="0" y="0"/>
                  </a:lnTo>
                  <a:lnTo>
                    <a:pt x="1612" y="1333"/>
                  </a:lnTo>
                  <a:close/>
                </a:path>
                <a:path w="8254" h="48260" extrusionOk="0">
                  <a:moveTo>
                    <a:pt x="3162" y="2730"/>
                  </a:moveTo>
                  <a:lnTo>
                    <a:pt x="1612" y="1333"/>
                  </a:lnTo>
                  <a:lnTo>
                    <a:pt x="3162" y="2743"/>
                  </a:lnTo>
                  <a:close/>
                </a:path>
                <a:path w="8254" h="48260" extrusionOk="0">
                  <a:moveTo>
                    <a:pt x="3797" y="40551"/>
                  </a:moveTo>
                  <a:lnTo>
                    <a:pt x="3594" y="43586"/>
                  </a:lnTo>
                  <a:lnTo>
                    <a:pt x="3479" y="46609"/>
                  </a:lnTo>
                  <a:lnTo>
                    <a:pt x="3479" y="48107"/>
                  </a:lnTo>
                  <a:lnTo>
                    <a:pt x="3606" y="46482"/>
                  </a:lnTo>
                  <a:lnTo>
                    <a:pt x="3708" y="43421"/>
                  </a:lnTo>
                  <a:lnTo>
                    <a:pt x="3708" y="41973"/>
                  </a:lnTo>
                  <a:lnTo>
                    <a:pt x="3797" y="40551"/>
                  </a:lnTo>
                  <a:close/>
                </a:path>
                <a:path w="8254" h="48260" extrusionOk="0">
                  <a:moveTo>
                    <a:pt x="6235" y="5778"/>
                  </a:moveTo>
                  <a:lnTo>
                    <a:pt x="4660" y="4191"/>
                  </a:lnTo>
                  <a:lnTo>
                    <a:pt x="3162" y="2743"/>
                  </a:lnTo>
                  <a:lnTo>
                    <a:pt x="6235" y="5778"/>
                  </a:lnTo>
                  <a:close/>
                </a:path>
                <a:path w="8254" h="48260" extrusionOk="0">
                  <a:moveTo>
                    <a:pt x="7759" y="7467"/>
                  </a:moveTo>
                  <a:lnTo>
                    <a:pt x="6235" y="5778"/>
                  </a:lnTo>
                  <a:lnTo>
                    <a:pt x="7759" y="748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2" name="Google Shape;362;p8"/>
            <p:cNvSpPr/>
            <p:nvPr/>
          </p:nvSpPr>
          <p:spPr>
            <a:xfrm>
              <a:off x="10382055" y="6337081"/>
              <a:ext cx="15240" cy="50165"/>
            </a:xfrm>
            <a:custGeom>
              <a:avLst/>
              <a:gdLst/>
              <a:ahLst/>
              <a:cxnLst/>
              <a:rect l="l" t="t" r="r" b="b"/>
              <a:pathLst>
                <a:path w="15240" h="50164" extrusionOk="0">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extrusionOk="0">
                  <a:moveTo>
                    <a:pt x="9631" y="40538"/>
                  </a:moveTo>
                  <a:lnTo>
                    <a:pt x="9486" y="40538"/>
                  </a:lnTo>
                  <a:lnTo>
                    <a:pt x="9359" y="44831"/>
                  </a:lnTo>
                  <a:lnTo>
                    <a:pt x="9631" y="40538"/>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3" name="Google Shape;363;p8"/>
            <p:cNvSpPr/>
            <p:nvPr/>
          </p:nvSpPr>
          <p:spPr>
            <a:xfrm>
              <a:off x="10399167" y="6453301"/>
              <a:ext cx="1905" cy="1270"/>
            </a:xfrm>
            <a:custGeom>
              <a:avLst/>
              <a:gdLst/>
              <a:ahLst/>
              <a:cxnLst/>
              <a:rect l="l" t="t" r="r" b="b"/>
              <a:pathLst>
                <a:path w="1904" h="1270" extrusionOk="0">
                  <a:moveTo>
                    <a:pt x="1498" y="0"/>
                  </a:moveTo>
                  <a:lnTo>
                    <a:pt x="0" y="1231"/>
                  </a:lnTo>
                  <a:lnTo>
                    <a:pt x="1498"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4" name="Google Shape;364;p8"/>
            <p:cNvSpPr/>
            <p:nvPr/>
          </p:nvSpPr>
          <p:spPr>
            <a:xfrm>
              <a:off x="10396011" y="6449386"/>
              <a:ext cx="19685" cy="25400"/>
            </a:xfrm>
            <a:custGeom>
              <a:avLst/>
              <a:gdLst/>
              <a:ahLst/>
              <a:cxnLst/>
              <a:rect l="l" t="t" r="r" b="b"/>
              <a:pathLst>
                <a:path w="19684" h="25400" extrusionOk="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5" name="Google Shape;365;p8"/>
            <p:cNvSpPr/>
            <p:nvPr/>
          </p:nvSpPr>
          <p:spPr>
            <a:xfrm>
              <a:off x="10414835" y="6346504"/>
              <a:ext cx="3175" cy="11430"/>
            </a:xfrm>
            <a:custGeom>
              <a:avLst/>
              <a:gdLst/>
              <a:ahLst/>
              <a:cxnLst/>
              <a:rect l="l" t="t" r="r" b="b"/>
              <a:pathLst>
                <a:path w="3175" h="11429" extrusionOk="0">
                  <a:moveTo>
                    <a:pt x="1206" y="6032"/>
                  </a:moveTo>
                  <a:lnTo>
                    <a:pt x="457" y="8851"/>
                  </a:lnTo>
                  <a:lnTo>
                    <a:pt x="254" y="9855"/>
                  </a:lnTo>
                  <a:lnTo>
                    <a:pt x="0" y="10833"/>
                  </a:lnTo>
                  <a:lnTo>
                    <a:pt x="266" y="9855"/>
                  </a:lnTo>
                  <a:lnTo>
                    <a:pt x="469" y="8851"/>
                  </a:lnTo>
                  <a:lnTo>
                    <a:pt x="1206" y="6032"/>
                  </a:lnTo>
                  <a:close/>
                </a:path>
                <a:path w="3175" h="11429" extrusionOk="0">
                  <a:moveTo>
                    <a:pt x="1859" y="3781"/>
                  </a:moveTo>
                  <a:lnTo>
                    <a:pt x="1723" y="4203"/>
                  </a:lnTo>
                  <a:lnTo>
                    <a:pt x="1206" y="6032"/>
                  </a:lnTo>
                  <a:lnTo>
                    <a:pt x="1859" y="3781"/>
                  </a:lnTo>
                  <a:close/>
                </a:path>
                <a:path w="3175" h="11429" extrusionOk="0">
                  <a:moveTo>
                    <a:pt x="3048" y="0"/>
                  </a:moveTo>
                  <a:lnTo>
                    <a:pt x="1859" y="3781"/>
                  </a:lnTo>
                  <a:lnTo>
                    <a:pt x="2311" y="2387"/>
                  </a:lnTo>
                  <a:lnTo>
                    <a:pt x="3048"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6" name="Google Shape;366;p8"/>
            <p:cNvSpPr/>
            <p:nvPr/>
          </p:nvSpPr>
          <p:spPr>
            <a:xfrm>
              <a:off x="10400409" y="6324279"/>
              <a:ext cx="19685" cy="33655"/>
            </a:xfrm>
            <a:custGeom>
              <a:avLst/>
              <a:gdLst/>
              <a:ahLst/>
              <a:cxnLst/>
              <a:rect l="l" t="t" r="r" b="b"/>
              <a:pathLst>
                <a:path w="19684" h="33654" extrusionOk="0">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7" name="Google Shape;367;p8"/>
            <p:cNvSpPr/>
            <p:nvPr/>
          </p:nvSpPr>
          <p:spPr>
            <a:xfrm>
              <a:off x="10465042" y="6466636"/>
              <a:ext cx="5715" cy="8890"/>
            </a:xfrm>
            <a:custGeom>
              <a:avLst/>
              <a:gdLst/>
              <a:ahLst/>
              <a:cxnLst/>
              <a:rect l="l" t="t" r="r" b="b"/>
              <a:pathLst>
                <a:path w="5715" h="8889" extrusionOk="0">
                  <a:moveTo>
                    <a:pt x="1524" y="6553"/>
                  </a:moveTo>
                  <a:lnTo>
                    <a:pt x="508" y="7975"/>
                  </a:lnTo>
                  <a:lnTo>
                    <a:pt x="0" y="8636"/>
                  </a:lnTo>
                  <a:lnTo>
                    <a:pt x="520" y="7975"/>
                  </a:lnTo>
                  <a:lnTo>
                    <a:pt x="1524" y="6553"/>
                  </a:lnTo>
                  <a:close/>
                </a:path>
                <a:path w="5715" h="8889" extrusionOk="0">
                  <a:moveTo>
                    <a:pt x="4483" y="2336"/>
                  </a:moveTo>
                  <a:lnTo>
                    <a:pt x="1524" y="6553"/>
                  </a:lnTo>
                  <a:lnTo>
                    <a:pt x="3390" y="3924"/>
                  </a:lnTo>
                  <a:lnTo>
                    <a:pt x="4483" y="2336"/>
                  </a:lnTo>
                  <a:close/>
                </a:path>
                <a:path w="5715" h="8889" extrusionOk="0">
                  <a:moveTo>
                    <a:pt x="5537" y="711"/>
                  </a:moveTo>
                  <a:lnTo>
                    <a:pt x="5321" y="495"/>
                  </a:lnTo>
                  <a:lnTo>
                    <a:pt x="4699" y="0"/>
                  </a:lnTo>
                  <a:lnTo>
                    <a:pt x="5105" y="355"/>
                  </a:lnTo>
                  <a:lnTo>
                    <a:pt x="5537" y="723"/>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8" name="Google Shape;368;p8"/>
            <p:cNvSpPr/>
            <p:nvPr/>
          </p:nvSpPr>
          <p:spPr>
            <a:xfrm>
              <a:off x="10449519" y="6452483"/>
              <a:ext cx="21590" cy="24765"/>
            </a:xfrm>
            <a:custGeom>
              <a:avLst/>
              <a:gdLst/>
              <a:ahLst/>
              <a:cxnLst/>
              <a:rect l="l" t="t" r="r" b="b"/>
              <a:pathLst>
                <a:path w="21590" h="24764" extrusionOk="0">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9" name="Google Shape;369;p8"/>
            <p:cNvSpPr/>
            <p:nvPr/>
          </p:nvSpPr>
          <p:spPr>
            <a:xfrm>
              <a:off x="10442905" y="6288938"/>
              <a:ext cx="22225" cy="14604"/>
            </a:xfrm>
            <a:custGeom>
              <a:avLst/>
              <a:gdLst/>
              <a:ahLst/>
              <a:cxnLst/>
              <a:rect l="l" t="t" r="r" b="b"/>
              <a:pathLst>
                <a:path w="22225" h="14604" extrusionOk="0">
                  <a:moveTo>
                    <a:pt x="12" y="14097"/>
                  </a:moveTo>
                  <a:close/>
                </a:path>
                <a:path w="22225" h="14604" extrusionOk="0">
                  <a:moveTo>
                    <a:pt x="15684" y="1435"/>
                  </a:moveTo>
                  <a:lnTo>
                    <a:pt x="14401" y="0"/>
                  </a:lnTo>
                  <a:lnTo>
                    <a:pt x="15684" y="1435"/>
                  </a:lnTo>
                  <a:close/>
                </a:path>
                <a:path w="22225" h="14604" extrusionOk="0">
                  <a:moveTo>
                    <a:pt x="18161" y="4368"/>
                  </a:moveTo>
                  <a:lnTo>
                    <a:pt x="16929" y="2870"/>
                  </a:lnTo>
                  <a:lnTo>
                    <a:pt x="15684" y="1435"/>
                  </a:lnTo>
                  <a:lnTo>
                    <a:pt x="18161" y="4368"/>
                  </a:lnTo>
                  <a:close/>
                </a:path>
                <a:path w="22225" h="14604" extrusionOk="0">
                  <a:moveTo>
                    <a:pt x="21209" y="8280"/>
                  </a:moveTo>
                  <a:lnTo>
                    <a:pt x="20066" y="6756"/>
                  </a:lnTo>
                  <a:lnTo>
                    <a:pt x="21209" y="8280"/>
                  </a:lnTo>
                  <a:close/>
                </a:path>
                <a:path w="22225" h="14604" extrusionOk="0">
                  <a:moveTo>
                    <a:pt x="21704" y="8877"/>
                  </a:moveTo>
                  <a:lnTo>
                    <a:pt x="21475" y="8559"/>
                  </a:lnTo>
                  <a:lnTo>
                    <a:pt x="21209" y="8280"/>
                  </a:lnTo>
                  <a:lnTo>
                    <a:pt x="21463" y="8572"/>
                  </a:lnTo>
                  <a:lnTo>
                    <a:pt x="21691" y="889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0" name="Google Shape;370;p8"/>
            <p:cNvSpPr/>
            <p:nvPr/>
          </p:nvSpPr>
          <p:spPr>
            <a:xfrm>
              <a:off x="10442910" y="6288942"/>
              <a:ext cx="22225" cy="23495"/>
            </a:xfrm>
            <a:custGeom>
              <a:avLst/>
              <a:gdLst/>
              <a:ahLst/>
              <a:cxnLst/>
              <a:rect l="l" t="t" r="r" b="b"/>
              <a:pathLst>
                <a:path w="22225" h="23495" extrusionOk="0">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1" name="Google Shape;371;p8"/>
            <p:cNvSpPr/>
            <p:nvPr/>
          </p:nvSpPr>
          <p:spPr>
            <a:xfrm>
              <a:off x="10497751" y="6359959"/>
              <a:ext cx="6350" cy="10795"/>
            </a:xfrm>
            <a:custGeom>
              <a:avLst/>
              <a:gdLst/>
              <a:ahLst/>
              <a:cxnLst/>
              <a:rect l="l" t="t" r="r" b="b"/>
              <a:pathLst>
                <a:path w="6350" h="10795" extrusionOk="0">
                  <a:moveTo>
                    <a:pt x="1184" y="7898"/>
                  </a:moveTo>
                  <a:lnTo>
                    <a:pt x="622" y="9042"/>
                  </a:lnTo>
                  <a:lnTo>
                    <a:pt x="0" y="10528"/>
                  </a:lnTo>
                  <a:lnTo>
                    <a:pt x="635" y="9042"/>
                  </a:lnTo>
                  <a:lnTo>
                    <a:pt x="1184" y="7898"/>
                  </a:lnTo>
                  <a:close/>
                </a:path>
                <a:path w="6350" h="10795" extrusionOk="0">
                  <a:moveTo>
                    <a:pt x="6019" y="0"/>
                  </a:moveTo>
                  <a:lnTo>
                    <a:pt x="4203" y="2362"/>
                  </a:lnTo>
                  <a:lnTo>
                    <a:pt x="2628" y="4889"/>
                  </a:lnTo>
                  <a:lnTo>
                    <a:pt x="4216" y="2362"/>
                  </a:lnTo>
                  <a:lnTo>
                    <a:pt x="6019"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2" name="Google Shape;372;p8"/>
            <p:cNvSpPr/>
            <p:nvPr/>
          </p:nvSpPr>
          <p:spPr>
            <a:xfrm>
              <a:off x="10488887" y="6337073"/>
              <a:ext cx="15240" cy="50165"/>
            </a:xfrm>
            <a:custGeom>
              <a:avLst/>
              <a:gdLst/>
              <a:ahLst/>
              <a:cxnLst/>
              <a:rect l="l" t="t" r="r" b="b"/>
              <a:pathLst>
                <a:path w="15240" h="50164" extrusionOk="0">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3" name="Google Shape;373;p8"/>
            <p:cNvSpPr/>
            <p:nvPr/>
          </p:nvSpPr>
          <p:spPr>
            <a:xfrm>
              <a:off x="10497744" y="6403149"/>
              <a:ext cx="3175" cy="5715"/>
            </a:xfrm>
            <a:custGeom>
              <a:avLst/>
              <a:gdLst/>
              <a:ahLst/>
              <a:cxnLst/>
              <a:rect l="l" t="t" r="r" b="b"/>
              <a:pathLst>
                <a:path w="3175" h="5714" extrusionOk="0">
                  <a:moveTo>
                    <a:pt x="0" y="0"/>
                  </a:moveTo>
                  <a:lnTo>
                    <a:pt x="634" y="1511"/>
                  </a:lnTo>
                  <a:lnTo>
                    <a:pt x="2641" y="5664"/>
                  </a:lnTo>
                  <a:lnTo>
                    <a:pt x="634" y="1498"/>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4" name="Google Shape;374;p8"/>
            <p:cNvSpPr/>
            <p:nvPr/>
          </p:nvSpPr>
          <p:spPr>
            <a:xfrm>
              <a:off x="10488887" y="6386808"/>
              <a:ext cx="15240" cy="50165"/>
            </a:xfrm>
            <a:custGeom>
              <a:avLst/>
              <a:gdLst/>
              <a:ahLst/>
              <a:cxnLst/>
              <a:rect l="l" t="t" r="r" b="b"/>
              <a:pathLst>
                <a:path w="15240" h="50164" extrusionOk="0">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5" name="Google Shape;375;p8"/>
            <p:cNvSpPr/>
            <p:nvPr/>
          </p:nvSpPr>
          <p:spPr>
            <a:xfrm>
              <a:off x="10459607" y="6341794"/>
              <a:ext cx="6985" cy="13335"/>
            </a:xfrm>
            <a:custGeom>
              <a:avLst/>
              <a:gdLst/>
              <a:ahLst/>
              <a:cxnLst/>
              <a:rect l="l" t="t" r="r" b="b"/>
              <a:pathLst>
                <a:path w="6984" h="13335" extrusionOk="0">
                  <a:moveTo>
                    <a:pt x="2237" y="7905"/>
                  </a:moveTo>
                  <a:lnTo>
                    <a:pt x="1835" y="8712"/>
                  </a:lnTo>
                  <a:lnTo>
                    <a:pt x="858" y="10782"/>
                  </a:lnTo>
                  <a:lnTo>
                    <a:pt x="0" y="12903"/>
                  </a:lnTo>
                  <a:lnTo>
                    <a:pt x="869" y="10769"/>
                  </a:lnTo>
                  <a:lnTo>
                    <a:pt x="2237" y="7905"/>
                  </a:lnTo>
                  <a:close/>
                </a:path>
                <a:path w="6984" h="13335" extrusionOk="0">
                  <a:moveTo>
                    <a:pt x="6616" y="0"/>
                  </a:moveTo>
                  <a:lnTo>
                    <a:pt x="5250" y="2158"/>
                  </a:lnTo>
                  <a:lnTo>
                    <a:pt x="4000" y="4368"/>
                  </a:lnTo>
                  <a:lnTo>
                    <a:pt x="5265" y="2146"/>
                  </a:lnTo>
                  <a:lnTo>
                    <a:pt x="6616"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6" name="Google Shape;376;p8"/>
            <p:cNvSpPr/>
            <p:nvPr/>
          </p:nvSpPr>
          <p:spPr>
            <a:xfrm>
              <a:off x="10448885" y="6321173"/>
              <a:ext cx="17780" cy="35560"/>
            </a:xfrm>
            <a:custGeom>
              <a:avLst/>
              <a:gdLst/>
              <a:ahLst/>
              <a:cxnLst/>
              <a:rect l="l" t="t" r="r" b="b"/>
              <a:pathLst>
                <a:path w="17779" h="35560" extrusionOk="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7" name="Google Shape;377;p8"/>
            <p:cNvSpPr/>
            <p:nvPr/>
          </p:nvSpPr>
          <p:spPr>
            <a:xfrm>
              <a:off x="10457303" y="6484692"/>
              <a:ext cx="9525" cy="7620"/>
            </a:xfrm>
            <a:custGeom>
              <a:avLst/>
              <a:gdLst/>
              <a:ahLst/>
              <a:cxnLst/>
              <a:rect l="l" t="t" r="r" b="b"/>
              <a:pathLst>
                <a:path w="9525" h="7620" extrusionOk="0">
                  <a:moveTo>
                    <a:pt x="9169" y="6984"/>
                  </a:moveTo>
                  <a:close/>
                </a:path>
                <a:path w="9525" h="7620" extrusionOk="0">
                  <a:moveTo>
                    <a:pt x="7594" y="5892"/>
                  </a:moveTo>
                  <a:lnTo>
                    <a:pt x="9151" y="6984"/>
                  </a:lnTo>
                  <a:lnTo>
                    <a:pt x="7594" y="5892"/>
                  </a:lnTo>
                  <a:close/>
                </a:path>
                <a:path w="9525" h="7620" extrusionOk="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8" name="Google Shape;378;p8"/>
            <p:cNvSpPr/>
            <p:nvPr/>
          </p:nvSpPr>
          <p:spPr>
            <a:xfrm>
              <a:off x="10442909" y="6484697"/>
              <a:ext cx="24130" cy="21590"/>
            </a:xfrm>
            <a:custGeom>
              <a:avLst/>
              <a:gdLst/>
              <a:ahLst/>
              <a:cxnLst/>
              <a:rect l="l" t="t" r="r" b="b"/>
              <a:pathLst>
                <a:path w="24129" h="21590" extrusionOk="0">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79" name="Google Shape;379;p8"/>
          <p:cNvSpPr/>
          <p:nvPr/>
        </p:nvSpPr>
        <p:spPr>
          <a:xfrm>
            <a:off x="11100362" y="6231290"/>
            <a:ext cx="77470" cy="22225"/>
          </a:xfrm>
          <a:custGeom>
            <a:avLst/>
            <a:gdLst/>
            <a:ahLst/>
            <a:cxnLst/>
            <a:rect l="l" t="t" r="r" b="b"/>
            <a:pathLst>
              <a:path w="77470" h="22225" extrusionOk="0">
                <a:moveTo>
                  <a:pt x="76873" y="0"/>
                </a:moveTo>
                <a:lnTo>
                  <a:pt x="0" y="8915"/>
                </a:lnTo>
                <a:lnTo>
                  <a:pt x="0" y="21767"/>
                </a:lnTo>
                <a:lnTo>
                  <a:pt x="76873" y="21767"/>
                </a:lnTo>
                <a:lnTo>
                  <a:pt x="76873" y="0"/>
                </a:lnTo>
                <a:close/>
              </a:path>
            </a:pathLst>
          </a:custGeom>
          <a:solidFill>
            <a:srgbClr val="86C66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0" name="Google Shape;380;p8"/>
          <p:cNvSpPr/>
          <p:nvPr/>
        </p:nvSpPr>
        <p:spPr>
          <a:xfrm>
            <a:off x="10654982" y="6268211"/>
            <a:ext cx="1092835" cy="247015"/>
          </a:xfrm>
          <a:custGeom>
            <a:avLst/>
            <a:gdLst/>
            <a:ahLst/>
            <a:cxnLst/>
            <a:rect l="l" t="t" r="r" b="b"/>
            <a:pathLst>
              <a:path w="1092834" h="247015" extrusionOk="0">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extrusionOk="0">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extrusionOk="0">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extrusionOk="0">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extrusionOk="0">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extrusionOk="0">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extrusionOk="0">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extrusionOk="0">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extrusionOk="0">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extrusionOk="0">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extrusionOk="0">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extrusionOk="0">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extrusionOk="0">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extrusionOk="0">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extrusionOk="0">
                <a:moveTo>
                  <a:pt x="857465" y="1752"/>
                </a:moveTo>
                <a:lnTo>
                  <a:pt x="834923" y="1752"/>
                </a:lnTo>
                <a:lnTo>
                  <a:pt x="834923" y="104203"/>
                </a:lnTo>
                <a:lnTo>
                  <a:pt x="857465" y="104203"/>
                </a:lnTo>
                <a:lnTo>
                  <a:pt x="857465" y="1752"/>
                </a:lnTo>
                <a:close/>
              </a:path>
              <a:path w="1092834" h="247015" extrusionOk="0">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extrusionOk="0">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81" name="Google Shape;381;p8"/>
          <p:cNvPicPr preferRelativeResize="0"/>
          <p:nvPr/>
        </p:nvPicPr>
        <p:blipFill rotWithShape="1">
          <a:blip r:embed="rId5">
            <a:alphaModFix/>
          </a:blip>
          <a:srcRect/>
          <a:stretch/>
        </p:blipFill>
        <p:spPr>
          <a:xfrm>
            <a:off x="987768" y="6008890"/>
            <a:ext cx="725765" cy="631734"/>
          </a:xfrm>
          <a:prstGeom prst="rect">
            <a:avLst/>
          </a:prstGeom>
          <a:noFill/>
          <a:ln>
            <a:noFill/>
          </a:ln>
        </p:spPr>
      </p:pic>
      <p:sp>
        <p:nvSpPr>
          <p:cNvPr id="382" name="Google Shape;382;p8"/>
          <p:cNvSpPr txBox="1">
            <a:spLocks noGrp="1"/>
          </p:cNvSpPr>
          <p:nvPr>
            <p:ph type="title"/>
          </p:nvPr>
        </p:nvSpPr>
        <p:spPr>
          <a:xfrm>
            <a:off x="1436300" y="704118"/>
            <a:ext cx="3705225" cy="782265"/>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b="1">
                <a:solidFill>
                  <a:srgbClr val="2D5C9E"/>
                </a:solidFill>
                <a:latin typeface="Helvetica Neue"/>
                <a:ea typeface="Helvetica Neue"/>
                <a:cs typeface="Helvetica Neue"/>
                <a:sym typeface="Helvetica Neue"/>
              </a:rPr>
              <a:t>Brise-glace</a:t>
            </a:r>
            <a:endParaRPr/>
          </a:p>
        </p:txBody>
      </p:sp>
      <p:sp>
        <p:nvSpPr>
          <p:cNvPr id="383" name="Google Shape;383;p8"/>
          <p:cNvSpPr/>
          <p:nvPr/>
        </p:nvSpPr>
        <p:spPr>
          <a:xfrm>
            <a:off x="2576648" y="2159991"/>
            <a:ext cx="7209155" cy="2538095"/>
          </a:xfrm>
          <a:custGeom>
            <a:avLst/>
            <a:gdLst/>
            <a:ahLst/>
            <a:cxnLst/>
            <a:rect l="l" t="t" r="r" b="b"/>
            <a:pathLst>
              <a:path w="7209155" h="2538095" extrusionOk="0">
                <a:moveTo>
                  <a:pt x="3604501" y="2538006"/>
                </a:moveTo>
                <a:lnTo>
                  <a:pt x="3672995" y="2537781"/>
                </a:lnTo>
                <a:lnTo>
                  <a:pt x="3741179" y="2537110"/>
                </a:lnTo>
                <a:lnTo>
                  <a:pt x="3809041" y="2535997"/>
                </a:lnTo>
                <a:lnTo>
                  <a:pt x="3876571" y="2534445"/>
                </a:lnTo>
                <a:lnTo>
                  <a:pt x="3943757" y="2532459"/>
                </a:lnTo>
                <a:lnTo>
                  <a:pt x="4010588" y="2530042"/>
                </a:lnTo>
                <a:lnTo>
                  <a:pt x="4077053" y="2527198"/>
                </a:lnTo>
                <a:lnTo>
                  <a:pt x="4143140" y="2523932"/>
                </a:lnTo>
                <a:lnTo>
                  <a:pt x="4208838" y="2520248"/>
                </a:lnTo>
                <a:lnTo>
                  <a:pt x="4274136" y="2516148"/>
                </a:lnTo>
                <a:lnTo>
                  <a:pt x="4339022" y="2511638"/>
                </a:lnTo>
                <a:lnTo>
                  <a:pt x="4403485" y="2506721"/>
                </a:lnTo>
                <a:lnTo>
                  <a:pt x="4467515" y="2501402"/>
                </a:lnTo>
                <a:lnTo>
                  <a:pt x="4531099" y="2495683"/>
                </a:lnTo>
                <a:lnTo>
                  <a:pt x="4594226" y="2489570"/>
                </a:lnTo>
                <a:lnTo>
                  <a:pt x="4656886" y="2483066"/>
                </a:lnTo>
                <a:lnTo>
                  <a:pt x="4719067" y="2476175"/>
                </a:lnTo>
                <a:lnTo>
                  <a:pt x="4780757" y="2468901"/>
                </a:lnTo>
                <a:lnTo>
                  <a:pt x="4841946" y="2461249"/>
                </a:lnTo>
                <a:lnTo>
                  <a:pt x="4902621" y="2453221"/>
                </a:lnTo>
                <a:lnTo>
                  <a:pt x="4962773" y="2444822"/>
                </a:lnTo>
                <a:lnTo>
                  <a:pt x="5022389" y="2436056"/>
                </a:lnTo>
                <a:lnTo>
                  <a:pt x="5081458" y="2426927"/>
                </a:lnTo>
                <a:lnTo>
                  <a:pt x="5139970" y="2417439"/>
                </a:lnTo>
                <a:lnTo>
                  <a:pt x="5197912" y="2407596"/>
                </a:lnTo>
                <a:lnTo>
                  <a:pt x="5255273" y="2397401"/>
                </a:lnTo>
                <a:lnTo>
                  <a:pt x="5312043" y="2386860"/>
                </a:lnTo>
                <a:lnTo>
                  <a:pt x="5368210" y="2375975"/>
                </a:lnTo>
                <a:lnTo>
                  <a:pt x="5423762" y="2364751"/>
                </a:lnTo>
                <a:lnTo>
                  <a:pt x="5478689" y="2353191"/>
                </a:lnTo>
                <a:lnTo>
                  <a:pt x="5532979" y="2341300"/>
                </a:lnTo>
                <a:lnTo>
                  <a:pt x="5586620" y="2329082"/>
                </a:lnTo>
                <a:lnTo>
                  <a:pt x="5639603" y="2316541"/>
                </a:lnTo>
                <a:lnTo>
                  <a:pt x="5691914" y="2303680"/>
                </a:lnTo>
                <a:lnTo>
                  <a:pt x="5743544" y="2290503"/>
                </a:lnTo>
                <a:lnTo>
                  <a:pt x="5794480" y="2277015"/>
                </a:lnTo>
                <a:lnTo>
                  <a:pt x="5844712" y="2263219"/>
                </a:lnTo>
                <a:lnTo>
                  <a:pt x="5894228" y="2249120"/>
                </a:lnTo>
                <a:lnTo>
                  <a:pt x="5943017" y="2234722"/>
                </a:lnTo>
                <a:lnTo>
                  <a:pt x="5991068" y="2220027"/>
                </a:lnTo>
                <a:lnTo>
                  <a:pt x="6038369" y="2205041"/>
                </a:lnTo>
                <a:lnTo>
                  <a:pt x="6084909" y="2189767"/>
                </a:lnTo>
                <a:lnTo>
                  <a:pt x="6130678" y="2174210"/>
                </a:lnTo>
                <a:lnTo>
                  <a:pt x="6175662" y="2158372"/>
                </a:lnTo>
                <a:lnTo>
                  <a:pt x="6219852" y="2142259"/>
                </a:lnTo>
                <a:lnTo>
                  <a:pt x="6263237" y="2125874"/>
                </a:lnTo>
                <a:lnTo>
                  <a:pt x="6305804" y="2109222"/>
                </a:lnTo>
                <a:lnTo>
                  <a:pt x="6347542" y="2092305"/>
                </a:lnTo>
                <a:lnTo>
                  <a:pt x="6388441" y="2075128"/>
                </a:lnTo>
                <a:lnTo>
                  <a:pt x="6428489" y="2057696"/>
                </a:lnTo>
                <a:lnTo>
                  <a:pt x="6467674" y="2040011"/>
                </a:lnTo>
                <a:lnTo>
                  <a:pt x="6505986" y="2022079"/>
                </a:lnTo>
                <a:lnTo>
                  <a:pt x="6543413" y="2003902"/>
                </a:lnTo>
                <a:lnTo>
                  <a:pt x="6579944" y="1985485"/>
                </a:lnTo>
                <a:lnTo>
                  <a:pt x="6615568" y="1966832"/>
                </a:lnTo>
                <a:lnTo>
                  <a:pt x="6650273" y="1947947"/>
                </a:lnTo>
                <a:lnTo>
                  <a:pt x="6684048" y="1928834"/>
                </a:lnTo>
                <a:lnTo>
                  <a:pt x="6716882" y="1909497"/>
                </a:lnTo>
                <a:lnTo>
                  <a:pt x="6779682" y="1870165"/>
                </a:lnTo>
                <a:lnTo>
                  <a:pt x="6838581" y="1829984"/>
                </a:lnTo>
                <a:lnTo>
                  <a:pt x="6893491" y="1788986"/>
                </a:lnTo>
                <a:lnTo>
                  <a:pt x="6944320" y="1747201"/>
                </a:lnTo>
                <a:lnTo>
                  <a:pt x="6990979" y="1704663"/>
                </a:lnTo>
                <a:lnTo>
                  <a:pt x="7033377" y="1661402"/>
                </a:lnTo>
                <a:lnTo>
                  <a:pt x="7071424" y="1617451"/>
                </a:lnTo>
                <a:lnTo>
                  <a:pt x="7105031" y="1572841"/>
                </a:lnTo>
                <a:lnTo>
                  <a:pt x="7134107" y="1527604"/>
                </a:lnTo>
                <a:lnTo>
                  <a:pt x="7158561" y="1481771"/>
                </a:lnTo>
                <a:lnTo>
                  <a:pt x="7178304" y="1435375"/>
                </a:lnTo>
                <a:lnTo>
                  <a:pt x="7193246" y="1388447"/>
                </a:lnTo>
                <a:lnTo>
                  <a:pt x="7203296" y="1341019"/>
                </a:lnTo>
                <a:lnTo>
                  <a:pt x="7208364" y="1293123"/>
                </a:lnTo>
                <a:lnTo>
                  <a:pt x="7209002" y="1269009"/>
                </a:lnTo>
                <a:lnTo>
                  <a:pt x="7208364" y="1244895"/>
                </a:lnTo>
                <a:lnTo>
                  <a:pt x="7203296" y="1196998"/>
                </a:lnTo>
                <a:lnTo>
                  <a:pt x="7193246" y="1149570"/>
                </a:lnTo>
                <a:lnTo>
                  <a:pt x="7178304" y="1102642"/>
                </a:lnTo>
                <a:lnTo>
                  <a:pt x="7158561" y="1056246"/>
                </a:lnTo>
                <a:lnTo>
                  <a:pt x="7134107" y="1010413"/>
                </a:lnTo>
                <a:lnTo>
                  <a:pt x="7105031" y="965176"/>
                </a:lnTo>
                <a:lnTo>
                  <a:pt x="7071424" y="920566"/>
                </a:lnTo>
                <a:lnTo>
                  <a:pt x="7033377" y="876614"/>
                </a:lnTo>
                <a:lnTo>
                  <a:pt x="6990979" y="833353"/>
                </a:lnTo>
                <a:lnTo>
                  <a:pt x="6944320" y="790815"/>
                </a:lnTo>
                <a:lnTo>
                  <a:pt x="6893491" y="749030"/>
                </a:lnTo>
                <a:lnTo>
                  <a:pt x="6838581" y="708031"/>
                </a:lnTo>
                <a:lnTo>
                  <a:pt x="6779682" y="667850"/>
                </a:lnTo>
                <a:lnTo>
                  <a:pt x="6716882" y="628518"/>
                </a:lnTo>
                <a:lnTo>
                  <a:pt x="6684048" y="609180"/>
                </a:lnTo>
                <a:lnTo>
                  <a:pt x="6650273" y="590067"/>
                </a:lnTo>
                <a:lnTo>
                  <a:pt x="6615568" y="571182"/>
                </a:lnTo>
                <a:lnTo>
                  <a:pt x="6579944" y="552528"/>
                </a:lnTo>
                <a:lnTo>
                  <a:pt x="6543413" y="534111"/>
                </a:lnTo>
                <a:lnTo>
                  <a:pt x="6505986" y="515935"/>
                </a:lnTo>
                <a:lnTo>
                  <a:pt x="6467674" y="498002"/>
                </a:lnTo>
                <a:lnTo>
                  <a:pt x="6428489" y="480317"/>
                </a:lnTo>
                <a:lnTo>
                  <a:pt x="6388441" y="462884"/>
                </a:lnTo>
                <a:lnTo>
                  <a:pt x="6347542" y="445707"/>
                </a:lnTo>
                <a:lnTo>
                  <a:pt x="6305804" y="428791"/>
                </a:lnTo>
                <a:lnTo>
                  <a:pt x="6263237" y="412138"/>
                </a:lnTo>
                <a:lnTo>
                  <a:pt x="6219852" y="395752"/>
                </a:lnTo>
                <a:lnTo>
                  <a:pt x="6175662" y="379639"/>
                </a:lnTo>
                <a:lnTo>
                  <a:pt x="6130678" y="363802"/>
                </a:lnTo>
                <a:lnTo>
                  <a:pt x="6084909" y="348244"/>
                </a:lnTo>
                <a:lnTo>
                  <a:pt x="6038369" y="332970"/>
                </a:lnTo>
                <a:lnTo>
                  <a:pt x="5991068" y="317984"/>
                </a:lnTo>
                <a:lnTo>
                  <a:pt x="5943017" y="303289"/>
                </a:lnTo>
                <a:lnTo>
                  <a:pt x="5894228" y="288890"/>
                </a:lnTo>
                <a:lnTo>
                  <a:pt x="5844712" y="274791"/>
                </a:lnTo>
                <a:lnTo>
                  <a:pt x="5794480" y="260995"/>
                </a:lnTo>
                <a:lnTo>
                  <a:pt x="5743544" y="247507"/>
                </a:lnTo>
                <a:lnTo>
                  <a:pt x="5691914" y="234330"/>
                </a:lnTo>
                <a:lnTo>
                  <a:pt x="5639603" y="221469"/>
                </a:lnTo>
                <a:lnTo>
                  <a:pt x="5586620" y="208927"/>
                </a:lnTo>
                <a:lnTo>
                  <a:pt x="5532979" y="196708"/>
                </a:lnTo>
                <a:lnTo>
                  <a:pt x="5478689" y="184817"/>
                </a:lnTo>
                <a:lnTo>
                  <a:pt x="5423762" y="173258"/>
                </a:lnTo>
                <a:lnTo>
                  <a:pt x="5368210" y="162033"/>
                </a:lnTo>
                <a:lnTo>
                  <a:pt x="5312043" y="151148"/>
                </a:lnTo>
                <a:lnTo>
                  <a:pt x="5255273" y="140606"/>
                </a:lnTo>
                <a:lnTo>
                  <a:pt x="5197912" y="130412"/>
                </a:lnTo>
                <a:lnTo>
                  <a:pt x="5139970" y="120568"/>
                </a:lnTo>
                <a:lnTo>
                  <a:pt x="5081458" y="111080"/>
                </a:lnTo>
                <a:lnTo>
                  <a:pt x="5022389" y="101951"/>
                </a:lnTo>
                <a:lnTo>
                  <a:pt x="4962773" y="93185"/>
                </a:lnTo>
                <a:lnTo>
                  <a:pt x="4902621" y="84786"/>
                </a:lnTo>
                <a:lnTo>
                  <a:pt x="4841946" y="76758"/>
                </a:lnTo>
                <a:lnTo>
                  <a:pt x="4780757" y="69105"/>
                </a:lnTo>
                <a:lnTo>
                  <a:pt x="4719067" y="61831"/>
                </a:lnTo>
                <a:lnTo>
                  <a:pt x="4656886" y="54940"/>
                </a:lnTo>
                <a:lnTo>
                  <a:pt x="4594226" y="48436"/>
                </a:lnTo>
                <a:lnTo>
                  <a:pt x="4531099" y="42323"/>
                </a:lnTo>
                <a:lnTo>
                  <a:pt x="4467515" y="36604"/>
                </a:lnTo>
                <a:lnTo>
                  <a:pt x="4403485" y="31284"/>
                </a:lnTo>
                <a:lnTo>
                  <a:pt x="4339022" y="26368"/>
                </a:lnTo>
                <a:lnTo>
                  <a:pt x="4274136" y="21857"/>
                </a:lnTo>
                <a:lnTo>
                  <a:pt x="4208838" y="17758"/>
                </a:lnTo>
                <a:lnTo>
                  <a:pt x="4143140" y="14073"/>
                </a:lnTo>
                <a:lnTo>
                  <a:pt x="4077053" y="10807"/>
                </a:lnTo>
                <a:lnTo>
                  <a:pt x="4010588" y="7964"/>
                </a:lnTo>
                <a:lnTo>
                  <a:pt x="3943757" y="5547"/>
                </a:lnTo>
                <a:lnTo>
                  <a:pt x="3876571" y="3560"/>
                </a:lnTo>
                <a:lnTo>
                  <a:pt x="3809041" y="2008"/>
                </a:lnTo>
                <a:lnTo>
                  <a:pt x="3741179" y="895"/>
                </a:lnTo>
                <a:lnTo>
                  <a:pt x="3672995" y="224"/>
                </a:lnTo>
                <a:lnTo>
                  <a:pt x="3604501" y="0"/>
                </a:lnTo>
                <a:lnTo>
                  <a:pt x="3536007" y="224"/>
                </a:lnTo>
                <a:lnTo>
                  <a:pt x="3467823" y="895"/>
                </a:lnTo>
                <a:lnTo>
                  <a:pt x="3399960" y="2008"/>
                </a:lnTo>
                <a:lnTo>
                  <a:pt x="3332430" y="3560"/>
                </a:lnTo>
                <a:lnTo>
                  <a:pt x="3265244" y="5547"/>
                </a:lnTo>
                <a:lnTo>
                  <a:pt x="3198413" y="7964"/>
                </a:lnTo>
                <a:lnTo>
                  <a:pt x="3131949" y="10807"/>
                </a:lnTo>
                <a:lnTo>
                  <a:pt x="3065862" y="14073"/>
                </a:lnTo>
                <a:lnTo>
                  <a:pt x="3000164" y="17758"/>
                </a:lnTo>
                <a:lnTo>
                  <a:pt x="2934866" y="21857"/>
                </a:lnTo>
                <a:lnTo>
                  <a:pt x="2869980" y="26368"/>
                </a:lnTo>
                <a:lnTo>
                  <a:pt x="2805516" y="31284"/>
                </a:lnTo>
                <a:lnTo>
                  <a:pt x="2741487" y="36604"/>
                </a:lnTo>
                <a:lnTo>
                  <a:pt x="2677903" y="42323"/>
                </a:lnTo>
                <a:lnTo>
                  <a:pt x="2614775" y="48436"/>
                </a:lnTo>
                <a:lnTo>
                  <a:pt x="2552115" y="54940"/>
                </a:lnTo>
                <a:lnTo>
                  <a:pt x="2489935" y="61831"/>
                </a:lnTo>
                <a:lnTo>
                  <a:pt x="2428244" y="69105"/>
                </a:lnTo>
                <a:lnTo>
                  <a:pt x="2367056" y="76758"/>
                </a:lnTo>
                <a:lnTo>
                  <a:pt x="2306380" y="84786"/>
                </a:lnTo>
                <a:lnTo>
                  <a:pt x="2246229" y="93185"/>
                </a:lnTo>
                <a:lnTo>
                  <a:pt x="2186613" y="101951"/>
                </a:lnTo>
                <a:lnTo>
                  <a:pt x="2127543" y="111080"/>
                </a:lnTo>
                <a:lnTo>
                  <a:pt x="2069032" y="120568"/>
                </a:lnTo>
                <a:lnTo>
                  <a:pt x="2011090" y="130412"/>
                </a:lnTo>
                <a:lnTo>
                  <a:pt x="1953728" y="140606"/>
                </a:lnTo>
                <a:lnTo>
                  <a:pt x="1896958" y="151148"/>
                </a:lnTo>
                <a:lnTo>
                  <a:pt x="1840792" y="162033"/>
                </a:lnTo>
                <a:lnTo>
                  <a:pt x="1785239" y="173258"/>
                </a:lnTo>
                <a:lnTo>
                  <a:pt x="1730313" y="184817"/>
                </a:lnTo>
                <a:lnTo>
                  <a:pt x="1676023" y="196708"/>
                </a:lnTo>
                <a:lnTo>
                  <a:pt x="1622381" y="208927"/>
                </a:lnTo>
                <a:lnTo>
                  <a:pt x="1569399" y="221469"/>
                </a:lnTo>
                <a:lnTo>
                  <a:pt x="1517087" y="234330"/>
                </a:lnTo>
                <a:lnTo>
                  <a:pt x="1465458" y="247507"/>
                </a:lnTo>
                <a:lnTo>
                  <a:pt x="1414521" y="260995"/>
                </a:lnTo>
                <a:lnTo>
                  <a:pt x="1364290" y="274791"/>
                </a:lnTo>
                <a:lnTo>
                  <a:pt x="1314773" y="288890"/>
                </a:lnTo>
                <a:lnTo>
                  <a:pt x="1265984" y="303289"/>
                </a:lnTo>
                <a:lnTo>
                  <a:pt x="1217934" y="317984"/>
                </a:lnTo>
                <a:lnTo>
                  <a:pt x="1170633" y="332970"/>
                </a:lnTo>
                <a:lnTo>
                  <a:pt x="1124092" y="348244"/>
                </a:lnTo>
                <a:lnTo>
                  <a:pt x="1078324" y="363802"/>
                </a:lnTo>
                <a:lnTo>
                  <a:pt x="1033339" y="379639"/>
                </a:lnTo>
                <a:lnTo>
                  <a:pt x="989149" y="395752"/>
                </a:lnTo>
                <a:lnTo>
                  <a:pt x="945765" y="412138"/>
                </a:lnTo>
                <a:lnTo>
                  <a:pt x="903198" y="428791"/>
                </a:lnTo>
                <a:lnTo>
                  <a:pt x="861459" y="445707"/>
                </a:lnTo>
                <a:lnTo>
                  <a:pt x="820561" y="462884"/>
                </a:lnTo>
                <a:lnTo>
                  <a:pt x="780513" y="480317"/>
                </a:lnTo>
                <a:lnTo>
                  <a:pt x="741327" y="498002"/>
                </a:lnTo>
                <a:lnTo>
                  <a:pt x="703015" y="515935"/>
                </a:lnTo>
                <a:lnTo>
                  <a:pt x="665588" y="534111"/>
                </a:lnTo>
                <a:lnTo>
                  <a:pt x="629057" y="552528"/>
                </a:lnTo>
                <a:lnTo>
                  <a:pt x="593434" y="571182"/>
                </a:lnTo>
                <a:lnTo>
                  <a:pt x="558728" y="590067"/>
                </a:lnTo>
                <a:lnTo>
                  <a:pt x="524953" y="609180"/>
                </a:lnTo>
                <a:lnTo>
                  <a:pt x="492119" y="628518"/>
                </a:lnTo>
                <a:lnTo>
                  <a:pt x="429320" y="667850"/>
                </a:lnTo>
                <a:lnTo>
                  <a:pt x="370420" y="708031"/>
                </a:lnTo>
                <a:lnTo>
                  <a:pt x="315511" y="749030"/>
                </a:lnTo>
                <a:lnTo>
                  <a:pt x="264682" y="790815"/>
                </a:lnTo>
                <a:lnTo>
                  <a:pt x="218023" y="833353"/>
                </a:lnTo>
                <a:lnTo>
                  <a:pt x="175625" y="876614"/>
                </a:lnTo>
                <a:lnTo>
                  <a:pt x="137577" y="920566"/>
                </a:lnTo>
                <a:lnTo>
                  <a:pt x="103971" y="965176"/>
                </a:lnTo>
                <a:lnTo>
                  <a:pt x="74895" y="1010413"/>
                </a:lnTo>
                <a:lnTo>
                  <a:pt x="50440" y="1056246"/>
                </a:lnTo>
                <a:lnTo>
                  <a:pt x="30697" y="1102642"/>
                </a:lnTo>
                <a:lnTo>
                  <a:pt x="15755" y="1149570"/>
                </a:lnTo>
                <a:lnTo>
                  <a:pt x="5705" y="1196998"/>
                </a:lnTo>
                <a:lnTo>
                  <a:pt x="637" y="1244895"/>
                </a:lnTo>
                <a:lnTo>
                  <a:pt x="0" y="1269009"/>
                </a:lnTo>
                <a:lnTo>
                  <a:pt x="637" y="1293123"/>
                </a:lnTo>
                <a:lnTo>
                  <a:pt x="5705" y="1341019"/>
                </a:lnTo>
                <a:lnTo>
                  <a:pt x="15755" y="1388447"/>
                </a:lnTo>
                <a:lnTo>
                  <a:pt x="30697" y="1435375"/>
                </a:lnTo>
                <a:lnTo>
                  <a:pt x="50440" y="1481771"/>
                </a:lnTo>
                <a:lnTo>
                  <a:pt x="74895" y="1527604"/>
                </a:lnTo>
                <a:lnTo>
                  <a:pt x="103971" y="1572841"/>
                </a:lnTo>
                <a:lnTo>
                  <a:pt x="137577" y="1617451"/>
                </a:lnTo>
                <a:lnTo>
                  <a:pt x="175625" y="1661402"/>
                </a:lnTo>
                <a:lnTo>
                  <a:pt x="218023" y="1704663"/>
                </a:lnTo>
                <a:lnTo>
                  <a:pt x="264682" y="1747201"/>
                </a:lnTo>
                <a:lnTo>
                  <a:pt x="315511" y="1788986"/>
                </a:lnTo>
                <a:lnTo>
                  <a:pt x="370420" y="1829984"/>
                </a:lnTo>
                <a:lnTo>
                  <a:pt x="429320" y="1870165"/>
                </a:lnTo>
                <a:lnTo>
                  <a:pt x="492119" y="1909497"/>
                </a:lnTo>
                <a:lnTo>
                  <a:pt x="524953" y="1928834"/>
                </a:lnTo>
                <a:lnTo>
                  <a:pt x="558728" y="1947947"/>
                </a:lnTo>
                <a:lnTo>
                  <a:pt x="593434" y="1966832"/>
                </a:lnTo>
                <a:lnTo>
                  <a:pt x="629057" y="1985485"/>
                </a:lnTo>
                <a:lnTo>
                  <a:pt x="665588" y="2003902"/>
                </a:lnTo>
                <a:lnTo>
                  <a:pt x="703015" y="2022079"/>
                </a:lnTo>
                <a:lnTo>
                  <a:pt x="741327" y="2040011"/>
                </a:lnTo>
                <a:lnTo>
                  <a:pt x="780513" y="2057696"/>
                </a:lnTo>
                <a:lnTo>
                  <a:pt x="820561" y="2075128"/>
                </a:lnTo>
                <a:lnTo>
                  <a:pt x="861459" y="2092305"/>
                </a:lnTo>
                <a:lnTo>
                  <a:pt x="903198" y="2109222"/>
                </a:lnTo>
                <a:lnTo>
                  <a:pt x="945765" y="2125874"/>
                </a:lnTo>
                <a:lnTo>
                  <a:pt x="989149" y="2142259"/>
                </a:lnTo>
                <a:lnTo>
                  <a:pt x="1033339" y="2158372"/>
                </a:lnTo>
                <a:lnTo>
                  <a:pt x="1078324" y="2174210"/>
                </a:lnTo>
                <a:lnTo>
                  <a:pt x="1124092" y="2189767"/>
                </a:lnTo>
                <a:lnTo>
                  <a:pt x="1170633" y="2205041"/>
                </a:lnTo>
                <a:lnTo>
                  <a:pt x="1217934" y="2220027"/>
                </a:lnTo>
                <a:lnTo>
                  <a:pt x="1265984" y="2234722"/>
                </a:lnTo>
                <a:lnTo>
                  <a:pt x="1314773" y="2249120"/>
                </a:lnTo>
                <a:lnTo>
                  <a:pt x="1364290" y="2263219"/>
                </a:lnTo>
                <a:lnTo>
                  <a:pt x="1414521" y="2277015"/>
                </a:lnTo>
                <a:lnTo>
                  <a:pt x="1465458" y="2290503"/>
                </a:lnTo>
                <a:lnTo>
                  <a:pt x="1517087" y="2303680"/>
                </a:lnTo>
                <a:lnTo>
                  <a:pt x="1569399" y="2316541"/>
                </a:lnTo>
                <a:lnTo>
                  <a:pt x="1622381" y="2329082"/>
                </a:lnTo>
                <a:lnTo>
                  <a:pt x="1676023" y="2341300"/>
                </a:lnTo>
                <a:lnTo>
                  <a:pt x="1730313" y="2353191"/>
                </a:lnTo>
                <a:lnTo>
                  <a:pt x="1785239" y="2364751"/>
                </a:lnTo>
                <a:lnTo>
                  <a:pt x="1840792" y="2375975"/>
                </a:lnTo>
                <a:lnTo>
                  <a:pt x="1896958" y="2386860"/>
                </a:lnTo>
                <a:lnTo>
                  <a:pt x="1953728" y="2397401"/>
                </a:lnTo>
                <a:lnTo>
                  <a:pt x="2011090" y="2407596"/>
                </a:lnTo>
                <a:lnTo>
                  <a:pt x="2069032" y="2417439"/>
                </a:lnTo>
                <a:lnTo>
                  <a:pt x="2127543" y="2426927"/>
                </a:lnTo>
                <a:lnTo>
                  <a:pt x="2186613" y="2436056"/>
                </a:lnTo>
                <a:lnTo>
                  <a:pt x="2246229" y="2444822"/>
                </a:lnTo>
                <a:lnTo>
                  <a:pt x="2306380" y="2453221"/>
                </a:lnTo>
                <a:lnTo>
                  <a:pt x="2367056" y="2461249"/>
                </a:lnTo>
                <a:lnTo>
                  <a:pt x="2428244" y="2468901"/>
                </a:lnTo>
                <a:lnTo>
                  <a:pt x="2489935" y="2476175"/>
                </a:lnTo>
                <a:lnTo>
                  <a:pt x="2552115" y="2483066"/>
                </a:lnTo>
                <a:lnTo>
                  <a:pt x="2614775" y="2489570"/>
                </a:lnTo>
                <a:lnTo>
                  <a:pt x="2677903" y="2495683"/>
                </a:lnTo>
                <a:lnTo>
                  <a:pt x="2741487" y="2501402"/>
                </a:lnTo>
                <a:lnTo>
                  <a:pt x="2805516" y="2506721"/>
                </a:lnTo>
                <a:lnTo>
                  <a:pt x="2869980" y="2511638"/>
                </a:lnTo>
                <a:lnTo>
                  <a:pt x="2934866" y="2516148"/>
                </a:lnTo>
                <a:lnTo>
                  <a:pt x="3000164" y="2520248"/>
                </a:lnTo>
                <a:lnTo>
                  <a:pt x="3065862" y="2523932"/>
                </a:lnTo>
                <a:lnTo>
                  <a:pt x="3131949" y="2527198"/>
                </a:lnTo>
                <a:lnTo>
                  <a:pt x="3198413" y="2530042"/>
                </a:lnTo>
                <a:lnTo>
                  <a:pt x="3265244" y="2532459"/>
                </a:lnTo>
                <a:lnTo>
                  <a:pt x="3332430" y="2534445"/>
                </a:lnTo>
                <a:lnTo>
                  <a:pt x="3399960" y="2535997"/>
                </a:lnTo>
                <a:lnTo>
                  <a:pt x="3467823" y="2537110"/>
                </a:lnTo>
                <a:lnTo>
                  <a:pt x="3536007" y="2537781"/>
                </a:lnTo>
                <a:lnTo>
                  <a:pt x="3604501" y="2538006"/>
                </a:lnTo>
                <a:close/>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4" name="Google Shape;384;p8"/>
          <p:cNvSpPr txBox="1"/>
          <p:nvPr/>
        </p:nvSpPr>
        <p:spPr>
          <a:xfrm>
            <a:off x="4147920" y="2824797"/>
            <a:ext cx="4370070" cy="1113125"/>
          </a:xfrm>
          <a:prstGeom prst="rect">
            <a:avLst/>
          </a:prstGeom>
          <a:noFill/>
          <a:ln>
            <a:noFill/>
          </a:ln>
        </p:spPr>
        <p:txBody>
          <a:bodyPr spcFirstLastPara="1" wrap="square" lIns="0" tIns="12700" rIns="0" bIns="0" anchor="t" anchorCtr="0">
            <a:spAutoFit/>
          </a:bodyPr>
          <a:lstStyle/>
          <a:p>
            <a:pPr marL="299085" marR="0" lvl="0" indent="0" algn="l" rtl="0">
              <a:lnSpc>
                <a:spcPct val="100000"/>
              </a:lnSpc>
              <a:spcBef>
                <a:spcPts val="0"/>
              </a:spcBef>
              <a:spcAft>
                <a:spcPts val="0"/>
              </a:spcAft>
              <a:buClr>
                <a:srgbClr val="000000"/>
              </a:buClr>
              <a:buSzPts val="4200"/>
              <a:buFont typeface="Arial"/>
              <a:buNone/>
            </a:pPr>
            <a:r>
              <a:rPr lang="en-US" sz="4200" b="1" i="0" u="none" strike="noStrike" cap="none">
                <a:solidFill>
                  <a:srgbClr val="2D5C9E"/>
                </a:solidFill>
                <a:latin typeface="Helvetica Neue"/>
                <a:ea typeface="Helvetica Neue"/>
                <a:cs typeface="Helvetica Neue"/>
                <a:sym typeface="Helvetica Neue"/>
              </a:rPr>
              <a:t>Présentations</a:t>
            </a:r>
            <a:endParaRPr sz="4200" b="0" i="0" u="none" strike="noStrike" cap="none">
              <a:solidFill>
                <a:schemeClr val="dk1"/>
              </a:solidFill>
              <a:latin typeface="Helvetica Neue"/>
              <a:ea typeface="Helvetica Neue"/>
              <a:cs typeface="Helvetica Neue"/>
              <a:sym typeface="Helvetica Neue"/>
            </a:endParaRPr>
          </a:p>
          <a:p>
            <a:pPr marL="12700" marR="0" lvl="0" indent="0" algn="l" rtl="0">
              <a:lnSpc>
                <a:spcPct val="100000"/>
              </a:lnSpc>
              <a:spcBef>
                <a:spcPts val="1490"/>
              </a:spcBef>
              <a:spcAft>
                <a:spcPts val="0"/>
              </a:spcAft>
              <a:buClr>
                <a:srgbClr val="000000"/>
              </a:buClr>
              <a:buSzPts val="1700"/>
              <a:buFont typeface="Arial"/>
              <a:buNone/>
            </a:pPr>
            <a:r>
              <a:rPr lang="en-US" sz="1700" b="1" i="0" u="none" strike="noStrike" cap="none">
                <a:solidFill>
                  <a:srgbClr val="2D5C9E"/>
                </a:solidFill>
                <a:latin typeface="Helvetica Neue"/>
                <a:ea typeface="Helvetica Neue"/>
                <a:cs typeface="Helvetica Neue"/>
                <a:sym typeface="Helvetica Neue"/>
              </a:rPr>
              <a:t>Nom / Pronoms / Organisation / Poste</a:t>
            </a:r>
            <a:endParaRPr sz="1700" b="0" i="0" u="none" strike="noStrike" cap="none">
              <a:solidFill>
                <a:schemeClr val="dk1"/>
              </a:solidFill>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388"/>
        <p:cNvGrpSpPr/>
        <p:nvPr/>
      </p:nvGrpSpPr>
      <p:grpSpPr>
        <a:xfrm>
          <a:off x="0" y="0"/>
          <a:ext cx="0" cy="0"/>
          <a:chOff x="0" y="0"/>
          <a:chExt cx="0" cy="0"/>
        </a:xfrm>
      </p:grpSpPr>
      <p:grpSp>
        <p:nvGrpSpPr>
          <p:cNvPr id="389" name="Google Shape;389;p9"/>
          <p:cNvGrpSpPr/>
          <p:nvPr/>
        </p:nvGrpSpPr>
        <p:grpSpPr>
          <a:xfrm>
            <a:off x="0" y="0"/>
            <a:ext cx="12168314" cy="6858000"/>
            <a:chOff x="0" y="0"/>
            <a:chExt cx="12168314" cy="6858000"/>
          </a:xfrm>
        </p:grpSpPr>
        <p:sp>
          <p:nvSpPr>
            <p:cNvPr id="390" name="Google Shape;390;p9"/>
            <p:cNvSpPr/>
            <p:nvPr/>
          </p:nvSpPr>
          <p:spPr>
            <a:xfrm>
              <a:off x="503999" y="0"/>
              <a:ext cx="11664315" cy="5845175"/>
            </a:xfrm>
            <a:custGeom>
              <a:avLst/>
              <a:gdLst/>
              <a:ahLst/>
              <a:cxnLst/>
              <a:rect l="l" t="t" r="r" b="b"/>
              <a:pathLst>
                <a:path w="11664315" h="5845175" extrusionOk="0">
                  <a:moveTo>
                    <a:pt x="11664010" y="0"/>
                  </a:moveTo>
                  <a:lnTo>
                    <a:pt x="0" y="0"/>
                  </a:lnTo>
                  <a:lnTo>
                    <a:pt x="0" y="5844705"/>
                  </a:lnTo>
                  <a:lnTo>
                    <a:pt x="11664010" y="5844705"/>
                  </a:lnTo>
                  <a:lnTo>
                    <a:pt x="11664010" y="0"/>
                  </a:lnTo>
                  <a:close/>
                </a:path>
              </a:pathLst>
            </a:custGeom>
            <a:solidFill>
              <a:srgbClr val="2D5C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1" name="Google Shape;391;p9"/>
            <p:cNvSpPr/>
            <p:nvPr/>
          </p:nvSpPr>
          <p:spPr>
            <a:xfrm>
              <a:off x="0" y="0"/>
              <a:ext cx="504190" cy="6858000"/>
            </a:xfrm>
            <a:custGeom>
              <a:avLst/>
              <a:gdLst/>
              <a:ahLst/>
              <a:cxnLst/>
              <a:rect l="l" t="t" r="r" b="b"/>
              <a:pathLst>
                <a:path w="504190" h="6858000" extrusionOk="0">
                  <a:moveTo>
                    <a:pt x="503999" y="0"/>
                  </a:moveTo>
                  <a:lnTo>
                    <a:pt x="0" y="0"/>
                  </a:lnTo>
                  <a:lnTo>
                    <a:pt x="0" y="6858000"/>
                  </a:lnTo>
                  <a:lnTo>
                    <a:pt x="503999" y="6858000"/>
                  </a:lnTo>
                  <a:lnTo>
                    <a:pt x="503999" y="0"/>
                  </a:lnTo>
                  <a:close/>
                </a:path>
              </a:pathLst>
            </a:custGeom>
            <a:solidFill>
              <a:srgbClr val="F7F5F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92" name="Google Shape;392;p9"/>
            <p:cNvPicPr preferRelativeResize="0"/>
            <p:nvPr/>
          </p:nvPicPr>
          <p:blipFill rotWithShape="1">
            <a:blip r:embed="rId3">
              <a:alphaModFix/>
            </a:blip>
            <a:srcRect/>
            <a:stretch/>
          </p:blipFill>
          <p:spPr>
            <a:xfrm>
              <a:off x="10288918" y="6239738"/>
              <a:ext cx="305562" cy="294640"/>
            </a:xfrm>
            <a:prstGeom prst="rect">
              <a:avLst/>
            </a:prstGeom>
            <a:noFill/>
            <a:ln>
              <a:noFill/>
            </a:ln>
          </p:spPr>
        </p:pic>
        <p:pic>
          <p:nvPicPr>
            <p:cNvPr id="393" name="Google Shape;393;p9"/>
            <p:cNvPicPr preferRelativeResize="0"/>
            <p:nvPr/>
          </p:nvPicPr>
          <p:blipFill rotWithShape="1">
            <a:blip r:embed="rId4">
              <a:alphaModFix/>
            </a:blip>
            <a:srcRect/>
            <a:stretch/>
          </p:blipFill>
          <p:spPr>
            <a:xfrm>
              <a:off x="10310126" y="6412687"/>
              <a:ext cx="103644" cy="79717"/>
            </a:xfrm>
            <a:prstGeom prst="rect">
              <a:avLst/>
            </a:prstGeom>
            <a:noFill/>
            <a:ln>
              <a:noFill/>
            </a:ln>
          </p:spPr>
        </p:pic>
        <p:sp>
          <p:nvSpPr>
            <p:cNvPr id="394" name="Google Shape;394;p9"/>
            <p:cNvSpPr/>
            <p:nvPr/>
          </p:nvSpPr>
          <p:spPr>
            <a:xfrm>
              <a:off x="10389349" y="6388404"/>
              <a:ext cx="6350" cy="46990"/>
            </a:xfrm>
            <a:custGeom>
              <a:avLst/>
              <a:gdLst/>
              <a:ahLst/>
              <a:cxnLst/>
              <a:rect l="l" t="t" r="r" b="b"/>
              <a:pathLst>
                <a:path w="6350" h="46989" extrusionOk="0">
                  <a:moveTo>
                    <a:pt x="1562" y="45453"/>
                  </a:moveTo>
                  <a:lnTo>
                    <a:pt x="0" y="46863"/>
                  </a:lnTo>
                  <a:lnTo>
                    <a:pt x="1562" y="45453"/>
                  </a:lnTo>
                  <a:close/>
                </a:path>
                <a:path w="6350" h="46989" extrusionOk="0">
                  <a:moveTo>
                    <a:pt x="2197" y="7683"/>
                  </a:moveTo>
                  <a:lnTo>
                    <a:pt x="2006" y="1549"/>
                  </a:lnTo>
                  <a:lnTo>
                    <a:pt x="1879" y="0"/>
                  </a:lnTo>
                  <a:lnTo>
                    <a:pt x="1993" y="4622"/>
                  </a:lnTo>
                  <a:lnTo>
                    <a:pt x="2197" y="7683"/>
                  </a:lnTo>
                  <a:close/>
                </a:path>
                <a:path w="6350" h="46989" extrusionOk="0">
                  <a:moveTo>
                    <a:pt x="6159" y="40716"/>
                  </a:moveTo>
                  <a:lnTo>
                    <a:pt x="4622" y="42418"/>
                  </a:lnTo>
                  <a:lnTo>
                    <a:pt x="6159" y="40716"/>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5" name="Google Shape;395;p9"/>
            <p:cNvSpPr/>
            <p:nvPr/>
          </p:nvSpPr>
          <p:spPr>
            <a:xfrm>
              <a:off x="10382062" y="6386874"/>
              <a:ext cx="15240" cy="50165"/>
            </a:xfrm>
            <a:custGeom>
              <a:avLst/>
              <a:gdLst/>
              <a:ahLst/>
              <a:cxnLst/>
              <a:rect l="l" t="t" r="r" b="b"/>
              <a:pathLst>
                <a:path w="15240" h="50164" extrusionOk="0">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extrusionOk="0">
                  <a:moveTo>
                    <a:pt x="9347" y="4648"/>
                  </a:moveTo>
                  <a:lnTo>
                    <a:pt x="9486" y="9207"/>
                  </a:lnTo>
                  <a:lnTo>
                    <a:pt x="9631" y="9207"/>
                  </a:lnTo>
                  <a:lnTo>
                    <a:pt x="9347" y="4648"/>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6" name="Google Shape;396;p9"/>
            <p:cNvSpPr/>
            <p:nvPr/>
          </p:nvSpPr>
          <p:spPr>
            <a:xfrm>
              <a:off x="10387749" y="6337071"/>
              <a:ext cx="8255" cy="48260"/>
            </a:xfrm>
            <a:custGeom>
              <a:avLst/>
              <a:gdLst/>
              <a:ahLst/>
              <a:cxnLst/>
              <a:rect l="l" t="t" r="r" b="b"/>
              <a:pathLst>
                <a:path w="8254" h="48260" extrusionOk="0">
                  <a:moveTo>
                    <a:pt x="1612" y="1320"/>
                  </a:moveTo>
                  <a:lnTo>
                    <a:pt x="0" y="0"/>
                  </a:lnTo>
                  <a:lnTo>
                    <a:pt x="1612" y="1333"/>
                  </a:lnTo>
                  <a:close/>
                </a:path>
                <a:path w="8254" h="48260" extrusionOk="0">
                  <a:moveTo>
                    <a:pt x="3162" y="2730"/>
                  </a:moveTo>
                  <a:lnTo>
                    <a:pt x="1612" y="1333"/>
                  </a:lnTo>
                  <a:lnTo>
                    <a:pt x="3162" y="2743"/>
                  </a:lnTo>
                  <a:close/>
                </a:path>
                <a:path w="8254" h="48260" extrusionOk="0">
                  <a:moveTo>
                    <a:pt x="3797" y="40551"/>
                  </a:moveTo>
                  <a:lnTo>
                    <a:pt x="3594" y="43586"/>
                  </a:lnTo>
                  <a:lnTo>
                    <a:pt x="3479" y="46609"/>
                  </a:lnTo>
                  <a:lnTo>
                    <a:pt x="3479" y="48107"/>
                  </a:lnTo>
                  <a:lnTo>
                    <a:pt x="3606" y="46482"/>
                  </a:lnTo>
                  <a:lnTo>
                    <a:pt x="3708" y="43421"/>
                  </a:lnTo>
                  <a:lnTo>
                    <a:pt x="3708" y="41973"/>
                  </a:lnTo>
                  <a:lnTo>
                    <a:pt x="3797" y="40551"/>
                  </a:lnTo>
                  <a:close/>
                </a:path>
                <a:path w="8254" h="48260" extrusionOk="0">
                  <a:moveTo>
                    <a:pt x="6235" y="5778"/>
                  </a:moveTo>
                  <a:lnTo>
                    <a:pt x="4660" y="4191"/>
                  </a:lnTo>
                  <a:lnTo>
                    <a:pt x="3162" y="2743"/>
                  </a:lnTo>
                  <a:lnTo>
                    <a:pt x="6235" y="5778"/>
                  </a:lnTo>
                  <a:close/>
                </a:path>
                <a:path w="8254" h="48260" extrusionOk="0">
                  <a:moveTo>
                    <a:pt x="7759" y="7467"/>
                  </a:moveTo>
                  <a:lnTo>
                    <a:pt x="6235" y="5778"/>
                  </a:lnTo>
                  <a:lnTo>
                    <a:pt x="7759" y="748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7" name="Google Shape;397;p9"/>
            <p:cNvSpPr/>
            <p:nvPr/>
          </p:nvSpPr>
          <p:spPr>
            <a:xfrm>
              <a:off x="10382055" y="6337081"/>
              <a:ext cx="15240" cy="50165"/>
            </a:xfrm>
            <a:custGeom>
              <a:avLst/>
              <a:gdLst/>
              <a:ahLst/>
              <a:cxnLst/>
              <a:rect l="l" t="t" r="r" b="b"/>
              <a:pathLst>
                <a:path w="15240" h="50164" extrusionOk="0">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extrusionOk="0">
                  <a:moveTo>
                    <a:pt x="9631" y="40538"/>
                  </a:moveTo>
                  <a:lnTo>
                    <a:pt x="9486" y="40538"/>
                  </a:lnTo>
                  <a:lnTo>
                    <a:pt x="9359" y="44831"/>
                  </a:lnTo>
                  <a:lnTo>
                    <a:pt x="9631" y="40538"/>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8" name="Google Shape;398;p9"/>
            <p:cNvSpPr/>
            <p:nvPr/>
          </p:nvSpPr>
          <p:spPr>
            <a:xfrm>
              <a:off x="10399166" y="6453301"/>
              <a:ext cx="1905" cy="1270"/>
            </a:xfrm>
            <a:custGeom>
              <a:avLst/>
              <a:gdLst/>
              <a:ahLst/>
              <a:cxnLst/>
              <a:rect l="l" t="t" r="r" b="b"/>
              <a:pathLst>
                <a:path w="1904" h="1270" extrusionOk="0">
                  <a:moveTo>
                    <a:pt x="1498" y="0"/>
                  </a:moveTo>
                  <a:lnTo>
                    <a:pt x="0" y="1231"/>
                  </a:lnTo>
                  <a:lnTo>
                    <a:pt x="1498"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9" name="Google Shape;399;p9"/>
            <p:cNvSpPr/>
            <p:nvPr/>
          </p:nvSpPr>
          <p:spPr>
            <a:xfrm>
              <a:off x="10396011" y="6449386"/>
              <a:ext cx="19685" cy="25400"/>
            </a:xfrm>
            <a:custGeom>
              <a:avLst/>
              <a:gdLst/>
              <a:ahLst/>
              <a:cxnLst/>
              <a:rect l="l" t="t" r="r" b="b"/>
              <a:pathLst>
                <a:path w="19684" h="25400" extrusionOk="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0" name="Google Shape;400;p9"/>
            <p:cNvSpPr/>
            <p:nvPr/>
          </p:nvSpPr>
          <p:spPr>
            <a:xfrm>
              <a:off x="10414835" y="6346504"/>
              <a:ext cx="3175" cy="11430"/>
            </a:xfrm>
            <a:custGeom>
              <a:avLst/>
              <a:gdLst/>
              <a:ahLst/>
              <a:cxnLst/>
              <a:rect l="l" t="t" r="r" b="b"/>
              <a:pathLst>
                <a:path w="3175" h="11429" extrusionOk="0">
                  <a:moveTo>
                    <a:pt x="1206" y="6032"/>
                  </a:moveTo>
                  <a:lnTo>
                    <a:pt x="457" y="8851"/>
                  </a:lnTo>
                  <a:lnTo>
                    <a:pt x="254" y="9855"/>
                  </a:lnTo>
                  <a:lnTo>
                    <a:pt x="0" y="10833"/>
                  </a:lnTo>
                  <a:lnTo>
                    <a:pt x="266" y="9855"/>
                  </a:lnTo>
                  <a:lnTo>
                    <a:pt x="469" y="8851"/>
                  </a:lnTo>
                  <a:lnTo>
                    <a:pt x="1206" y="6032"/>
                  </a:lnTo>
                  <a:close/>
                </a:path>
                <a:path w="3175" h="11429" extrusionOk="0">
                  <a:moveTo>
                    <a:pt x="1859" y="3781"/>
                  </a:moveTo>
                  <a:lnTo>
                    <a:pt x="1723" y="4203"/>
                  </a:lnTo>
                  <a:lnTo>
                    <a:pt x="1206" y="6032"/>
                  </a:lnTo>
                  <a:lnTo>
                    <a:pt x="1859" y="3781"/>
                  </a:lnTo>
                  <a:close/>
                </a:path>
                <a:path w="3175" h="11429" extrusionOk="0">
                  <a:moveTo>
                    <a:pt x="3048" y="0"/>
                  </a:moveTo>
                  <a:lnTo>
                    <a:pt x="1859" y="3781"/>
                  </a:lnTo>
                  <a:lnTo>
                    <a:pt x="2311" y="2387"/>
                  </a:lnTo>
                  <a:lnTo>
                    <a:pt x="3048"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1" name="Google Shape;401;p9"/>
            <p:cNvSpPr/>
            <p:nvPr/>
          </p:nvSpPr>
          <p:spPr>
            <a:xfrm>
              <a:off x="10400409" y="6324279"/>
              <a:ext cx="19685" cy="33655"/>
            </a:xfrm>
            <a:custGeom>
              <a:avLst/>
              <a:gdLst/>
              <a:ahLst/>
              <a:cxnLst/>
              <a:rect l="l" t="t" r="r" b="b"/>
              <a:pathLst>
                <a:path w="19684" h="33654" extrusionOk="0">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2" name="Google Shape;402;p9"/>
            <p:cNvSpPr/>
            <p:nvPr/>
          </p:nvSpPr>
          <p:spPr>
            <a:xfrm>
              <a:off x="10465041" y="6466636"/>
              <a:ext cx="5715" cy="8890"/>
            </a:xfrm>
            <a:custGeom>
              <a:avLst/>
              <a:gdLst/>
              <a:ahLst/>
              <a:cxnLst/>
              <a:rect l="l" t="t" r="r" b="b"/>
              <a:pathLst>
                <a:path w="5715" h="8889" extrusionOk="0">
                  <a:moveTo>
                    <a:pt x="1524" y="6553"/>
                  </a:moveTo>
                  <a:lnTo>
                    <a:pt x="508" y="7975"/>
                  </a:lnTo>
                  <a:lnTo>
                    <a:pt x="0" y="8636"/>
                  </a:lnTo>
                  <a:lnTo>
                    <a:pt x="520" y="7975"/>
                  </a:lnTo>
                  <a:lnTo>
                    <a:pt x="1524" y="6553"/>
                  </a:lnTo>
                  <a:close/>
                </a:path>
                <a:path w="5715" h="8889" extrusionOk="0">
                  <a:moveTo>
                    <a:pt x="4483" y="2336"/>
                  </a:moveTo>
                  <a:lnTo>
                    <a:pt x="1524" y="6553"/>
                  </a:lnTo>
                  <a:lnTo>
                    <a:pt x="3390" y="3924"/>
                  </a:lnTo>
                  <a:lnTo>
                    <a:pt x="4483" y="2336"/>
                  </a:lnTo>
                  <a:close/>
                </a:path>
                <a:path w="5715" h="8889" extrusionOk="0">
                  <a:moveTo>
                    <a:pt x="5537" y="711"/>
                  </a:moveTo>
                  <a:lnTo>
                    <a:pt x="5321" y="495"/>
                  </a:lnTo>
                  <a:lnTo>
                    <a:pt x="4699" y="0"/>
                  </a:lnTo>
                  <a:lnTo>
                    <a:pt x="5105" y="355"/>
                  </a:lnTo>
                  <a:lnTo>
                    <a:pt x="5537" y="723"/>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3" name="Google Shape;403;p9"/>
            <p:cNvSpPr/>
            <p:nvPr/>
          </p:nvSpPr>
          <p:spPr>
            <a:xfrm>
              <a:off x="10449519" y="6452484"/>
              <a:ext cx="21590" cy="24765"/>
            </a:xfrm>
            <a:custGeom>
              <a:avLst/>
              <a:gdLst/>
              <a:ahLst/>
              <a:cxnLst/>
              <a:rect l="l" t="t" r="r" b="b"/>
              <a:pathLst>
                <a:path w="21590" h="24764" extrusionOk="0">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4" name="Google Shape;404;p9"/>
            <p:cNvSpPr/>
            <p:nvPr/>
          </p:nvSpPr>
          <p:spPr>
            <a:xfrm>
              <a:off x="10442905" y="6288938"/>
              <a:ext cx="22225" cy="14604"/>
            </a:xfrm>
            <a:custGeom>
              <a:avLst/>
              <a:gdLst/>
              <a:ahLst/>
              <a:cxnLst/>
              <a:rect l="l" t="t" r="r" b="b"/>
              <a:pathLst>
                <a:path w="22225" h="14604" extrusionOk="0">
                  <a:moveTo>
                    <a:pt x="12" y="14097"/>
                  </a:moveTo>
                  <a:close/>
                </a:path>
                <a:path w="22225" h="14604" extrusionOk="0">
                  <a:moveTo>
                    <a:pt x="15684" y="1435"/>
                  </a:moveTo>
                  <a:lnTo>
                    <a:pt x="14401" y="0"/>
                  </a:lnTo>
                  <a:lnTo>
                    <a:pt x="15684" y="1435"/>
                  </a:lnTo>
                  <a:close/>
                </a:path>
                <a:path w="22225" h="14604" extrusionOk="0">
                  <a:moveTo>
                    <a:pt x="18161" y="4368"/>
                  </a:moveTo>
                  <a:lnTo>
                    <a:pt x="16929" y="2870"/>
                  </a:lnTo>
                  <a:lnTo>
                    <a:pt x="15684" y="1435"/>
                  </a:lnTo>
                  <a:lnTo>
                    <a:pt x="18161" y="4368"/>
                  </a:lnTo>
                  <a:close/>
                </a:path>
                <a:path w="22225" h="14604" extrusionOk="0">
                  <a:moveTo>
                    <a:pt x="21209" y="8280"/>
                  </a:moveTo>
                  <a:lnTo>
                    <a:pt x="20066" y="6756"/>
                  </a:lnTo>
                  <a:lnTo>
                    <a:pt x="21209" y="8280"/>
                  </a:lnTo>
                  <a:close/>
                </a:path>
                <a:path w="22225" h="14604" extrusionOk="0">
                  <a:moveTo>
                    <a:pt x="21704" y="8877"/>
                  </a:moveTo>
                  <a:lnTo>
                    <a:pt x="21475" y="8559"/>
                  </a:lnTo>
                  <a:lnTo>
                    <a:pt x="21209" y="8280"/>
                  </a:lnTo>
                  <a:lnTo>
                    <a:pt x="21463" y="8572"/>
                  </a:lnTo>
                  <a:lnTo>
                    <a:pt x="21691" y="889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5" name="Google Shape;405;p9"/>
            <p:cNvSpPr/>
            <p:nvPr/>
          </p:nvSpPr>
          <p:spPr>
            <a:xfrm>
              <a:off x="10442910" y="6288942"/>
              <a:ext cx="22225" cy="23495"/>
            </a:xfrm>
            <a:custGeom>
              <a:avLst/>
              <a:gdLst/>
              <a:ahLst/>
              <a:cxnLst/>
              <a:rect l="l" t="t" r="r" b="b"/>
              <a:pathLst>
                <a:path w="22225" h="23495" extrusionOk="0">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6" name="Google Shape;406;p9"/>
            <p:cNvSpPr/>
            <p:nvPr/>
          </p:nvSpPr>
          <p:spPr>
            <a:xfrm>
              <a:off x="10497751" y="6359959"/>
              <a:ext cx="6350" cy="10795"/>
            </a:xfrm>
            <a:custGeom>
              <a:avLst/>
              <a:gdLst/>
              <a:ahLst/>
              <a:cxnLst/>
              <a:rect l="l" t="t" r="r" b="b"/>
              <a:pathLst>
                <a:path w="6350" h="10795" extrusionOk="0">
                  <a:moveTo>
                    <a:pt x="1184" y="7898"/>
                  </a:moveTo>
                  <a:lnTo>
                    <a:pt x="622" y="9042"/>
                  </a:lnTo>
                  <a:lnTo>
                    <a:pt x="0" y="10528"/>
                  </a:lnTo>
                  <a:lnTo>
                    <a:pt x="635" y="9042"/>
                  </a:lnTo>
                  <a:lnTo>
                    <a:pt x="1184" y="7898"/>
                  </a:lnTo>
                  <a:close/>
                </a:path>
                <a:path w="6350" h="10795" extrusionOk="0">
                  <a:moveTo>
                    <a:pt x="6019" y="0"/>
                  </a:moveTo>
                  <a:lnTo>
                    <a:pt x="4203" y="2362"/>
                  </a:lnTo>
                  <a:lnTo>
                    <a:pt x="2628" y="4889"/>
                  </a:lnTo>
                  <a:lnTo>
                    <a:pt x="4216" y="2362"/>
                  </a:lnTo>
                  <a:lnTo>
                    <a:pt x="6019"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7" name="Google Shape;407;p9"/>
            <p:cNvSpPr/>
            <p:nvPr/>
          </p:nvSpPr>
          <p:spPr>
            <a:xfrm>
              <a:off x="10488886" y="6337074"/>
              <a:ext cx="15240" cy="50165"/>
            </a:xfrm>
            <a:custGeom>
              <a:avLst/>
              <a:gdLst/>
              <a:ahLst/>
              <a:cxnLst/>
              <a:rect l="l" t="t" r="r" b="b"/>
              <a:pathLst>
                <a:path w="15240" h="50164" extrusionOk="0">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8" name="Google Shape;408;p9"/>
            <p:cNvSpPr/>
            <p:nvPr/>
          </p:nvSpPr>
          <p:spPr>
            <a:xfrm>
              <a:off x="10497743" y="6403149"/>
              <a:ext cx="3175" cy="5715"/>
            </a:xfrm>
            <a:custGeom>
              <a:avLst/>
              <a:gdLst/>
              <a:ahLst/>
              <a:cxnLst/>
              <a:rect l="l" t="t" r="r" b="b"/>
              <a:pathLst>
                <a:path w="3175" h="5714" extrusionOk="0">
                  <a:moveTo>
                    <a:pt x="0" y="0"/>
                  </a:moveTo>
                  <a:lnTo>
                    <a:pt x="634" y="1511"/>
                  </a:lnTo>
                  <a:lnTo>
                    <a:pt x="2641" y="5664"/>
                  </a:lnTo>
                  <a:lnTo>
                    <a:pt x="634" y="1498"/>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9" name="Google Shape;409;p9"/>
            <p:cNvSpPr/>
            <p:nvPr/>
          </p:nvSpPr>
          <p:spPr>
            <a:xfrm>
              <a:off x="10488886" y="6386808"/>
              <a:ext cx="15240" cy="50165"/>
            </a:xfrm>
            <a:custGeom>
              <a:avLst/>
              <a:gdLst/>
              <a:ahLst/>
              <a:cxnLst/>
              <a:rect l="l" t="t" r="r" b="b"/>
              <a:pathLst>
                <a:path w="15240" h="50164" extrusionOk="0">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0" name="Google Shape;410;p9"/>
            <p:cNvSpPr/>
            <p:nvPr/>
          </p:nvSpPr>
          <p:spPr>
            <a:xfrm>
              <a:off x="10459607" y="6341794"/>
              <a:ext cx="6985" cy="13335"/>
            </a:xfrm>
            <a:custGeom>
              <a:avLst/>
              <a:gdLst/>
              <a:ahLst/>
              <a:cxnLst/>
              <a:rect l="l" t="t" r="r" b="b"/>
              <a:pathLst>
                <a:path w="6984" h="13335" extrusionOk="0">
                  <a:moveTo>
                    <a:pt x="2237" y="7905"/>
                  </a:moveTo>
                  <a:lnTo>
                    <a:pt x="1835" y="8712"/>
                  </a:lnTo>
                  <a:lnTo>
                    <a:pt x="858" y="10782"/>
                  </a:lnTo>
                  <a:lnTo>
                    <a:pt x="0" y="12903"/>
                  </a:lnTo>
                  <a:lnTo>
                    <a:pt x="869" y="10769"/>
                  </a:lnTo>
                  <a:lnTo>
                    <a:pt x="2237" y="7905"/>
                  </a:lnTo>
                  <a:close/>
                </a:path>
                <a:path w="6984" h="13335" extrusionOk="0">
                  <a:moveTo>
                    <a:pt x="6616" y="0"/>
                  </a:moveTo>
                  <a:lnTo>
                    <a:pt x="5250" y="2158"/>
                  </a:lnTo>
                  <a:lnTo>
                    <a:pt x="4000" y="4368"/>
                  </a:lnTo>
                  <a:lnTo>
                    <a:pt x="5265" y="2146"/>
                  </a:lnTo>
                  <a:lnTo>
                    <a:pt x="6616"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1" name="Google Shape;411;p9"/>
            <p:cNvSpPr/>
            <p:nvPr/>
          </p:nvSpPr>
          <p:spPr>
            <a:xfrm>
              <a:off x="10448885" y="6321173"/>
              <a:ext cx="17780" cy="35560"/>
            </a:xfrm>
            <a:custGeom>
              <a:avLst/>
              <a:gdLst/>
              <a:ahLst/>
              <a:cxnLst/>
              <a:rect l="l" t="t" r="r" b="b"/>
              <a:pathLst>
                <a:path w="17779" h="35560" extrusionOk="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2" name="Google Shape;412;p9"/>
            <p:cNvSpPr/>
            <p:nvPr/>
          </p:nvSpPr>
          <p:spPr>
            <a:xfrm>
              <a:off x="10457303" y="6484692"/>
              <a:ext cx="9525" cy="7620"/>
            </a:xfrm>
            <a:custGeom>
              <a:avLst/>
              <a:gdLst/>
              <a:ahLst/>
              <a:cxnLst/>
              <a:rect l="l" t="t" r="r" b="b"/>
              <a:pathLst>
                <a:path w="9525" h="7620" extrusionOk="0">
                  <a:moveTo>
                    <a:pt x="9169" y="6984"/>
                  </a:moveTo>
                  <a:close/>
                </a:path>
                <a:path w="9525" h="7620" extrusionOk="0">
                  <a:moveTo>
                    <a:pt x="7594" y="5892"/>
                  </a:moveTo>
                  <a:lnTo>
                    <a:pt x="9151" y="6984"/>
                  </a:lnTo>
                  <a:lnTo>
                    <a:pt x="7594" y="5892"/>
                  </a:lnTo>
                  <a:close/>
                </a:path>
                <a:path w="9525" h="7620" extrusionOk="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3" name="Google Shape;413;p9"/>
            <p:cNvSpPr/>
            <p:nvPr/>
          </p:nvSpPr>
          <p:spPr>
            <a:xfrm>
              <a:off x="10442909" y="6484697"/>
              <a:ext cx="24130" cy="21590"/>
            </a:xfrm>
            <a:custGeom>
              <a:avLst/>
              <a:gdLst/>
              <a:ahLst/>
              <a:cxnLst/>
              <a:rect l="l" t="t" r="r" b="b"/>
              <a:pathLst>
                <a:path w="24129" h="21590" extrusionOk="0">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4" name="Google Shape;414;p9"/>
            <p:cNvSpPr/>
            <p:nvPr/>
          </p:nvSpPr>
          <p:spPr>
            <a:xfrm>
              <a:off x="11100362" y="6231290"/>
              <a:ext cx="77470" cy="22225"/>
            </a:xfrm>
            <a:custGeom>
              <a:avLst/>
              <a:gdLst/>
              <a:ahLst/>
              <a:cxnLst/>
              <a:rect l="l" t="t" r="r" b="b"/>
              <a:pathLst>
                <a:path w="77470" h="22225" extrusionOk="0">
                  <a:moveTo>
                    <a:pt x="76873" y="0"/>
                  </a:moveTo>
                  <a:lnTo>
                    <a:pt x="0" y="8915"/>
                  </a:lnTo>
                  <a:lnTo>
                    <a:pt x="0" y="21767"/>
                  </a:lnTo>
                  <a:lnTo>
                    <a:pt x="76873" y="21767"/>
                  </a:lnTo>
                  <a:lnTo>
                    <a:pt x="76873" y="0"/>
                  </a:lnTo>
                  <a:close/>
                </a:path>
              </a:pathLst>
            </a:custGeom>
            <a:solidFill>
              <a:srgbClr val="86C66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5" name="Google Shape;415;p9"/>
            <p:cNvSpPr/>
            <p:nvPr/>
          </p:nvSpPr>
          <p:spPr>
            <a:xfrm>
              <a:off x="10654982" y="6268211"/>
              <a:ext cx="1092835" cy="247015"/>
            </a:xfrm>
            <a:custGeom>
              <a:avLst/>
              <a:gdLst/>
              <a:ahLst/>
              <a:cxnLst/>
              <a:rect l="l" t="t" r="r" b="b"/>
              <a:pathLst>
                <a:path w="1092834" h="247015" extrusionOk="0">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extrusionOk="0">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extrusionOk="0">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extrusionOk="0">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extrusionOk="0">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extrusionOk="0">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extrusionOk="0">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extrusionOk="0">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extrusionOk="0">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extrusionOk="0">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extrusionOk="0">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extrusionOk="0">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extrusionOk="0">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extrusionOk="0">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extrusionOk="0">
                  <a:moveTo>
                    <a:pt x="857465" y="1752"/>
                  </a:moveTo>
                  <a:lnTo>
                    <a:pt x="834923" y="1752"/>
                  </a:lnTo>
                  <a:lnTo>
                    <a:pt x="834923" y="104203"/>
                  </a:lnTo>
                  <a:lnTo>
                    <a:pt x="857465" y="104203"/>
                  </a:lnTo>
                  <a:lnTo>
                    <a:pt x="857465" y="1752"/>
                  </a:lnTo>
                  <a:close/>
                </a:path>
                <a:path w="1092834" h="247015" extrusionOk="0">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extrusionOk="0">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16" name="Google Shape;416;p9"/>
            <p:cNvPicPr preferRelativeResize="0"/>
            <p:nvPr/>
          </p:nvPicPr>
          <p:blipFill rotWithShape="1">
            <a:blip r:embed="rId5">
              <a:alphaModFix/>
            </a:blip>
            <a:srcRect/>
            <a:stretch/>
          </p:blipFill>
          <p:spPr>
            <a:xfrm>
              <a:off x="987768" y="6008890"/>
              <a:ext cx="725765" cy="631734"/>
            </a:xfrm>
            <a:prstGeom prst="rect">
              <a:avLst/>
            </a:prstGeom>
            <a:noFill/>
            <a:ln>
              <a:noFill/>
            </a:ln>
          </p:spPr>
        </p:pic>
      </p:grpSp>
      <p:sp>
        <p:nvSpPr>
          <p:cNvPr id="417" name="Google Shape;417;p9"/>
          <p:cNvSpPr txBox="1">
            <a:spLocks noGrp="1"/>
          </p:cNvSpPr>
          <p:nvPr>
            <p:ph type="title"/>
          </p:nvPr>
        </p:nvSpPr>
        <p:spPr>
          <a:xfrm>
            <a:off x="1436300" y="704118"/>
            <a:ext cx="4341495" cy="2559034"/>
          </a:xfrm>
          <a:prstGeom prst="rect">
            <a:avLst/>
          </a:prstGeom>
          <a:noFill/>
          <a:ln>
            <a:noFill/>
          </a:ln>
        </p:spPr>
        <p:txBody>
          <a:bodyPr spcFirstLastPara="1" wrap="square" lIns="0" tIns="111125" rIns="0" bIns="0" anchor="t" anchorCtr="0">
            <a:spAutoFit/>
          </a:bodyPr>
          <a:lstStyle/>
          <a:p>
            <a:pPr marL="12700" marR="5080" lvl="0" indent="0" algn="just" rtl="0">
              <a:lnSpc>
                <a:spcPct val="105600"/>
              </a:lnSpc>
              <a:spcBef>
                <a:spcPts val="0"/>
              </a:spcBef>
              <a:spcAft>
                <a:spcPts val="0"/>
              </a:spcAft>
              <a:buSzPts val="1400"/>
              <a:buNone/>
            </a:pPr>
            <a:r>
              <a:rPr lang="en-US" b="1">
                <a:solidFill>
                  <a:srgbClr val="FFFFFF"/>
                </a:solidFill>
                <a:latin typeface="Helvetica Neue"/>
                <a:ea typeface="Helvetica Neue"/>
                <a:cs typeface="Helvetica Neue"/>
                <a:sym typeface="Helvetica Neue"/>
              </a:rPr>
              <a:t>Qu’est-ce que </a:t>
            </a:r>
            <a:r>
              <a:rPr lang="en-US">
                <a:solidFill>
                  <a:srgbClr val="FFFFFF"/>
                </a:solidFill>
              </a:rPr>
              <a:t>l’exploitation et l’abus sexuel?</a:t>
            </a:r>
            <a:endParaRPr/>
          </a:p>
        </p:txBody>
      </p:sp>
      <p:grpSp>
        <p:nvGrpSpPr>
          <p:cNvPr id="418" name="Google Shape;418;p9"/>
          <p:cNvGrpSpPr/>
          <p:nvPr/>
        </p:nvGrpSpPr>
        <p:grpSpPr>
          <a:xfrm>
            <a:off x="6380109" y="3700"/>
            <a:ext cx="4233922" cy="5327522"/>
            <a:chOff x="6380109" y="3700"/>
            <a:chExt cx="4233922" cy="5327522"/>
          </a:xfrm>
        </p:grpSpPr>
        <p:sp>
          <p:nvSpPr>
            <p:cNvPr id="419" name="Google Shape;419;p9"/>
            <p:cNvSpPr/>
            <p:nvPr/>
          </p:nvSpPr>
          <p:spPr>
            <a:xfrm>
              <a:off x="6423666" y="3700"/>
              <a:ext cx="4190365" cy="4725670"/>
            </a:xfrm>
            <a:custGeom>
              <a:avLst/>
              <a:gdLst/>
              <a:ahLst/>
              <a:cxnLst/>
              <a:rect l="l" t="t" r="r" b="b"/>
              <a:pathLst>
                <a:path w="4190365" h="4725670" extrusionOk="0">
                  <a:moveTo>
                    <a:pt x="4189984" y="4725250"/>
                  </a:moveTo>
                  <a:lnTo>
                    <a:pt x="4189984" y="0"/>
                  </a:lnTo>
                  <a:lnTo>
                    <a:pt x="3715981" y="0"/>
                  </a:lnTo>
                  <a:lnTo>
                    <a:pt x="0" y="4600638"/>
                  </a:lnTo>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0" name="Google Shape;420;p9"/>
            <p:cNvSpPr/>
            <p:nvPr/>
          </p:nvSpPr>
          <p:spPr>
            <a:xfrm>
              <a:off x="6380109" y="4127262"/>
              <a:ext cx="4233545" cy="1203960"/>
            </a:xfrm>
            <a:custGeom>
              <a:avLst/>
              <a:gdLst/>
              <a:ahLst/>
              <a:cxnLst/>
              <a:rect l="l" t="t" r="r" b="b"/>
              <a:pathLst>
                <a:path w="4233545" h="1203960" extrusionOk="0">
                  <a:moveTo>
                    <a:pt x="2116772" y="1203388"/>
                  </a:moveTo>
                  <a:lnTo>
                    <a:pt x="2188064" y="1203053"/>
                  </a:lnTo>
                  <a:lnTo>
                    <a:pt x="2258767" y="1202056"/>
                  </a:lnTo>
                  <a:lnTo>
                    <a:pt x="2328842" y="1200406"/>
                  </a:lnTo>
                  <a:lnTo>
                    <a:pt x="2398252" y="1198115"/>
                  </a:lnTo>
                  <a:lnTo>
                    <a:pt x="2466962" y="1195192"/>
                  </a:lnTo>
                  <a:lnTo>
                    <a:pt x="2534933" y="1191649"/>
                  </a:lnTo>
                  <a:lnTo>
                    <a:pt x="2602128" y="1187497"/>
                  </a:lnTo>
                  <a:lnTo>
                    <a:pt x="2668511" y="1182744"/>
                  </a:lnTo>
                  <a:lnTo>
                    <a:pt x="2734045" y="1177403"/>
                  </a:lnTo>
                  <a:lnTo>
                    <a:pt x="2798692" y="1171483"/>
                  </a:lnTo>
                  <a:lnTo>
                    <a:pt x="2862416" y="1164995"/>
                  </a:lnTo>
                  <a:lnTo>
                    <a:pt x="2925179" y="1157950"/>
                  </a:lnTo>
                  <a:lnTo>
                    <a:pt x="2986944" y="1150358"/>
                  </a:lnTo>
                  <a:lnTo>
                    <a:pt x="3047675" y="1142230"/>
                  </a:lnTo>
                  <a:lnTo>
                    <a:pt x="3107333" y="1133576"/>
                  </a:lnTo>
                  <a:lnTo>
                    <a:pt x="3165883" y="1124407"/>
                  </a:lnTo>
                  <a:lnTo>
                    <a:pt x="3223288" y="1114733"/>
                  </a:lnTo>
                  <a:lnTo>
                    <a:pt x="3279509" y="1104565"/>
                  </a:lnTo>
                  <a:lnTo>
                    <a:pt x="3334510" y="1093913"/>
                  </a:lnTo>
                  <a:lnTo>
                    <a:pt x="3388255" y="1082788"/>
                  </a:lnTo>
                  <a:lnTo>
                    <a:pt x="3440705" y="1071201"/>
                  </a:lnTo>
                  <a:lnTo>
                    <a:pt x="3491824" y="1059161"/>
                  </a:lnTo>
                  <a:lnTo>
                    <a:pt x="3541575" y="1046680"/>
                  </a:lnTo>
                  <a:lnTo>
                    <a:pt x="3589921" y="1033768"/>
                  </a:lnTo>
                  <a:lnTo>
                    <a:pt x="3636825" y="1020435"/>
                  </a:lnTo>
                  <a:lnTo>
                    <a:pt x="3682250" y="1006693"/>
                  </a:lnTo>
                  <a:lnTo>
                    <a:pt x="3726158" y="992551"/>
                  </a:lnTo>
                  <a:lnTo>
                    <a:pt x="3768513" y="978020"/>
                  </a:lnTo>
                  <a:lnTo>
                    <a:pt x="3809278" y="963110"/>
                  </a:lnTo>
                  <a:lnTo>
                    <a:pt x="3848415" y="947833"/>
                  </a:lnTo>
                  <a:lnTo>
                    <a:pt x="3885888" y="932199"/>
                  </a:lnTo>
                  <a:lnTo>
                    <a:pt x="3921659" y="916218"/>
                  </a:lnTo>
                  <a:lnTo>
                    <a:pt x="3987949" y="883258"/>
                  </a:lnTo>
                  <a:lnTo>
                    <a:pt x="4046988" y="849036"/>
                  </a:lnTo>
                  <a:lnTo>
                    <a:pt x="4098480" y="813639"/>
                  </a:lnTo>
                  <a:lnTo>
                    <a:pt x="4142129" y="777149"/>
                  </a:lnTo>
                  <a:lnTo>
                    <a:pt x="4177639" y="739651"/>
                  </a:lnTo>
                  <a:lnTo>
                    <a:pt x="4204713" y="701230"/>
                  </a:lnTo>
                  <a:lnTo>
                    <a:pt x="4223054" y="661969"/>
                  </a:lnTo>
                  <a:lnTo>
                    <a:pt x="4232367" y="621952"/>
                  </a:lnTo>
                  <a:lnTo>
                    <a:pt x="4233545" y="601687"/>
                  </a:lnTo>
                  <a:lnTo>
                    <a:pt x="4232367" y="581422"/>
                  </a:lnTo>
                  <a:lnTo>
                    <a:pt x="4223054" y="541406"/>
                  </a:lnTo>
                  <a:lnTo>
                    <a:pt x="4204713" y="502145"/>
                  </a:lnTo>
                  <a:lnTo>
                    <a:pt x="4177639" y="463724"/>
                  </a:lnTo>
                  <a:lnTo>
                    <a:pt x="4142129" y="426227"/>
                  </a:lnTo>
                  <a:lnTo>
                    <a:pt x="4098480" y="389738"/>
                  </a:lnTo>
                  <a:lnTo>
                    <a:pt x="4046988" y="354341"/>
                  </a:lnTo>
                  <a:lnTo>
                    <a:pt x="3987949" y="320120"/>
                  </a:lnTo>
                  <a:lnTo>
                    <a:pt x="3921659" y="287160"/>
                  </a:lnTo>
                  <a:lnTo>
                    <a:pt x="3885888" y="271180"/>
                  </a:lnTo>
                  <a:lnTo>
                    <a:pt x="3848415" y="255546"/>
                  </a:lnTo>
                  <a:lnTo>
                    <a:pt x="3809278" y="240269"/>
                  </a:lnTo>
                  <a:lnTo>
                    <a:pt x="3768513" y="225360"/>
                  </a:lnTo>
                  <a:lnTo>
                    <a:pt x="3726158" y="210830"/>
                  </a:lnTo>
                  <a:lnTo>
                    <a:pt x="3682250" y="196688"/>
                  </a:lnTo>
                  <a:lnTo>
                    <a:pt x="3636825" y="182946"/>
                  </a:lnTo>
                  <a:lnTo>
                    <a:pt x="3589921" y="169614"/>
                  </a:lnTo>
                  <a:lnTo>
                    <a:pt x="3541575" y="156702"/>
                  </a:lnTo>
                  <a:lnTo>
                    <a:pt x="3491824" y="144221"/>
                  </a:lnTo>
                  <a:lnTo>
                    <a:pt x="3440705" y="132182"/>
                  </a:lnTo>
                  <a:lnTo>
                    <a:pt x="3388255" y="120595"/>
                  </a:lnTo>
                  <a:lnTo>
                    <a:pt x="3334510" y="109470"/>
                  </a:lnTo>
                  <a:lnTo>
                    <a:pt x="3279509" y="98819"/>
                  </a:lnTo>
                  <a:lnTo>
                    <a:pt x="3223288" y="88651"/>
                  </a:lnTo>
                  <a:lnTo>
                    <a:pt x="3165883" y="78977"/>
                  </a:lnTo>
                  <a:lnTo>
                    <a:pt x="3107333" y="69809"/>
                  </a:lnTo>
                  <a:lnTo>
                    <a:pt x="3047675" y="61155"/>
                  </a:lnTo>
                  <a:lnTo>
                    <a:pt x="2986944" y="53027"/>
                  </a:lnTo>
                  <a:lnTo>
                    <a:pt x="2925179" y="45435"/>
                  </a:lnTo>
                  <a:lnTo>
                    <a:pt x="2862416" y="38391"/>
                  </a:lnTo>
                  <a:lnTo>
                    <a:pt x="2798692" y="31903"/>
                  </a:lnTo>
                  <a:lnTo>
                    <a:pt x="2734045" y="25984"/>
                  </a:lnTo>
                  <a:lnTo>
                    <a:pt x="2668511" y="20642"/>
                  </a:lnTo>
                  <a:lnTo>
                    <a:pt x="2602128" y="15890"/>
                  </a:lnTo>
                  <a:lnTo>
                    <a:pt x="2534933" y="11737"/>
                  </a:lnTo>
                  <a:lnTo>
                    <a:pt x="2466962" y="8195"/>
                  </a:lnTo>
                  <a:lnTo>
                    <a:pt x="2398252" y="5273"/>
                  </a:lnTo>
                  <a:lnTo>
                    <a:pt x="2328842" y="2981"/>
                  </a:lnTo>
                  <a:lnTo>
                    <a:pt x="2258767" y="1332"/>
                  </a:lnTo>
                  <a:lnTo>
                    <a:pt x="2188064" y="334"/>
                  </a:lnTo>
                  <a:lnTo>
                    <a:pt x="2116772" y="0"/>
                  </a:lnTo>
                  <a:lnTo>
                    <a:pt x="2045480" y="334"/>
                  </a:lnTo>
                  <a:lnTo>
                    <a:pt x="1974777" y="1332"/>
                  </a:lnTo>
                  <a:lnTo>
                    <a:pt x="1904702" y="2981"/>
                  </a:lnTo>
                  <a:lnTo>
                    <a:pt x="1835292" y="5273"/>
                  </a:lnTo>
                  <a:lnTo>
                    <a:pt x="1766582" y="8195"/>
                  </a:lnTo>
                  <a:lnTo>
                    <a:pt x="1698611" y="11737"/>
                  </a:lnTo>
                  <a:lnTo>
                    <a:pt x="1631416" y="15890"/>
                  </a:lnTo>
                  <a:lnTo>
                    <a:pt x="1565033" y="20642"/>
                  </a:lnTo>
                  <a:lnTo>
                    <a:pt x="1499499" y="25984"/>
                  </a:lnTo>
                  <a:lnTo>
                    <a:pt x="1434852" y="31903"/>
                  </a:lnTo>
                  <a:lnTo>
                    <a:pt x="1371128" y="38391"/>
                  </a:lnTo>
                  <a:lnTo>
                    <a:pt x="1308365" y="45435"/>
                  </a:lnTo>
                  <a:lnTo>
                    <a:pt x="1246600" y="53027"/>
                  </a:lnTo>
                  <a:lnTo>
                    <a:pt x="1185869" y="61155"/>
                  </a:lnTo>
                  <a:lnTo>
                    <a:pt x="1126211" y="69809"/>
                  </a:lnTo>
                  <a:lnTo>
                    <a:pt x="1067661" y="78977"/>
                  </a:lnTo>
                  <a:lnTo>
                    <a:pt x="1010256" y="88651"/>
                  </a:lnTo>
                  <a:lnTo>
                    <a:pt x="954035" y="98819"/>
                  </a:lnTo>
                  <a:lnTo>
                    <a:pt x="899034" y="109470"/>
                  </a:lnTo>
                  <a:lnTo>
                    <a:pt x="845289" y="120595"/>
                  </a:lnTo>
                  <a:lnTo>
                    <a:pt x="792839" y="132182"/>
                  </a:lnTo>
                  <a:lnTo>
                    <a:pt x="741720" y="144221"/>
                  </a:lnTo>
                  <a:lnTo>
                    <a:pt x="691969" y="156702"/>
                  </a:lnTo>
                  <a:lnTo>
                    <a:pt x="643623" y="169614"/>
                  </a:lnTo>
                  <a:lnTo>
                    <a:pt x="596719" y="182946"/>
                  </a:lnTo>
                  <a:lnTo>
                    <a:pt x="551294" y="196688"/>
                  </a:lnTo>
                  <a:lnTo>
                    <a:pt x="507386" y="210830"/>
                  </a:lnTo>
                  <a:lnTo>
                    <a:pt x="465031" y="225360"/>
                  </a:lnTo>
                  <a:lnTo>
                    <a:pt x="424266" y="240269"/>
                  </a:lnTo>
                  <a:lnTo>
                    <a:pt x="385129" y="255546"/>
                  </a:lnTo>
                  <a:lnTo>
                    <a:pt x="347656" y="271180"/>
                  </a:lnTo>
                  <a:lnTo>
                    <a:pt x="311885" y="287160"/>
                  </a:lnTo>
                  <a:lnTo>
                    <a:pt x="245595" y="320120"/>
                  </a:lnTo>
                  <a:lnTo>
                    <a:pt x="186556" y="354341"/>
                  </a:lnTo>
                  <a:lnTo>
                    <a:pt x="135064" y="389738"/>
                  </a:lnTo>
                  <a:lnTo>
                    <a:pt x="91415" y="426227"/>
                  </a:lnTo>
                  <a:lnTo>
                    <a:pt x="55905" y="463724"/>
                  </a:lnTo>
                  <a:lnTo>
                    <a:pt x="28831" y="502145"/>
                  </a:lnTo>
                  <a:lnTo>
                    <a:pt x="10490" y="541406"/>
                  </a:lnTo>
                  <a:lnTo>
                    <a:pt x="1177" y="581422"/>
                  </a:lnTo>
                  <a:lnTo>
                    <a:pt x="0" y="601687"/>
                  </a:lnTo>
                  <a:lnTo>
                    <a:pt x="1177" y="621952"/>
                  </a:lnTo>
                  <a:lnTo>
                    <a:pt x="10490" y="661969"/>
                  </a:lnTo>
                  <a:lnTo>
                    <a:pt x="28831" y="701230"/>
                  </a:lnTo>
                  <a:lnTo>
                    <a:pt x="55905" y="739651"/>
                  </a:lnTo>
                  <a:lnTo>
                    <a:pt x="91415" y="777149"/>
                  </a:lnTo>
                  <a:lnTo>
                    <a:pt x="135064" y="813639"/>
                  </a:lnTo>
                  <a:lnTo>
                    <a:pt x="186556" y="849036"/>
                  </a:lnTo>
                  <a:lnTo>
                    <a:pt x="245595" y="883258"/>
                  </a:lnTo>
                  <a:lnTo>
                    <a:pt x="311885" y="916218"/>
                  </a:lnTo>
                  <a:lnTo>
                    <a:pt x="347656" y="932199"/>
                  </a:lnTo>
                  <a:lnTo>
                    <a:pt x="385129" y="947833"/>
                  </a:lnTo>
                  <a:lnTo>
                    <a:pt x="424266" y="963110"/>
                  </a:lnTo>
                  <a:lnTo>
                    <a:pt x="465031" y="978020"/>
                  </a:lnTo>
                  <a:lnTo>
                    <a:pt x="507386" y="992551"/>
                  </a:lnTo>
                  <a:lnTo>
                    <a:pt x="551294" y="1006693"/>
                  </a:lnTo>
                  <a:lnTo>
                    <a:pt x="596719" y="1020435"/>
                  </a:lnTo>
                  <a:lnTo>
                    <a:pt x="643623" y="1033768"/>
                  </a:lnTo>
                  <a:lnTo>
                    <a:pt x="691969" y="1046680"/>
                  </a:lnTo>
                  <a:lnTo>
                    <a:pt x="741720" y="1059161"/>
                  </a:lnTo>
                  <a:lnTo>
                    <a:pt x="792839" y="1071201"/>
                  </a:lnTo>
                  <a:lnTo>
                    <a:pt x="845289" y="1082788"/>
                  </a:lnTo>
                  <a:lnTo>
                    <a:pt x="899034" y="1093913"/>
                  </a:lnTo>
                  <a:lnTo>
                    <a:pt x="954035" y="1104565"/>
                  </a:lnTo>
                  <a:lnTo>
                    <a:pt x="1010256" y="1114733"/>
                  </a:lnTo>
                  <a:lnTo>
                    <a:pt x="1067661" y="1124407"/>
                  </a:lnTo>
                  <a:lnTo>
                    <a:pt x="1126211" y="1133576"/>
                  </a:lnTo>
                  <a:lnTo>
                    <a:pt x="1185869" y="1142230"/>
                  </a:lnTo>
                  <a:lnTo>
                    <a:pt x="1246600" y="1150358"/>
                  </a:lnTo>
                  <a:lnTo>
                    <a:pt x="1308365" y="1157950"/>
                  </a:lnTo>
                  <a:lnTo>
                    <a:pt x="1371128" y="1164995"/>
                  </a:lnTo>
                  <a:lnTo>
                    <a:pt x="1434852" y="1171483"/>
                  </a:lnTo>
                  <a:lnTo>
                    <a:pt x="1499499" y="1177403"/>
                  </a:lnTo>
                  <a:lnTo>
                    <a:pt x="1565033" y="1182744"/>
                  </a:lnTo>
                  <a:lnTo>
                    <a:pt x="1631416" y="1187497"/>
                  </a:lnTo>
                  <a:lnTo>
                    <a:pt x="1698611" y="1191649"/>
                  </a:lnTo>
                  <a:lnTo>
                    <a:pt x="1766582" y="1195192"/>
                  </a:lnTo>
                  <a:lnTo>
                    <a:pt x="1835292" y="1198115"/>
                  </a:lnTo>
                  <a:lnTo>
                    <a:pt x="1904702" y="1200406"/>
                  </a:lnTo>
                  <a:lnTo>
                    <a:pt x="1974777" y="1202056"/>
                  </a:lnTo>
                  <a:lnTo>
                    <a:pt x="2045480" y="1203053"/>
                  </a:lnTo>
                  <a:lnTo>
                    <a:pt x="2116772" y="1203388"/>
                  </a:lnTo>
                  <a:close/>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21" name="Google Shape;421;p9"/>
            <p:cNvPicPr preferRelativeResize="0"/>
            <p:nvPr/>
          </p:nvPicPr>
          <p:blipFill rotWithShape="1">
            <a:blip r:embed="rId6">
              <a:alphaModFix/>
            </a:blip>
            <a:srcRect/>
            <a:stretch/>
          </p:blipFill>
          <p:spPr>
            <a:xfrm>
              <a:off x="8057425" y="4234687"/>
              <a:ext cx="642684" cy="643315"/>
            </a:xfrm>
            <a:prstGeom prst="rect">
              <a:avLst/>
            </a:prstGeom>
            <a:noFill/>
            <a:ln>
              <a:noFill/>
            </a:ln>
          </p:spPr>
        </p:pic>
        <p:pic>
          <p:nvPicPr>
            <p:cNvPr id="422" name="Google Shape;422;p9"/>
            <p:cNvPicPr preferRelativeResize="0"/>
            <p:nvPr/>
          </p:nvPicPr>
          <p:blipFill rotWithShape="1">
            <a:blip r:embed="rId7">
              <a:alphaModFix/>
            </a:blip>
            <a:srcRect/>
            <a:stretch/>
          </p:blipFill>
          <p:spPr>
            <a:xfrm>
              <a:off x="8750723" y="4636261"/>
              <a:ext cx="241985" cy="242136"/>
            </a:xfrm>
            <a:prstGeom prst="rect">
              <a:avLst/>
            </a:prstGeom>
            <a:noFill/>
            <a:ln>
              <a:noFill/>
            </a:ln>
          </p:spPr>
        </p:pic>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4052</Words>
  <Application>Microsoft Office PowerPoint</Application>
  <PresentationFormat>Custom</PresentationFormat>
  <Paragraphs>443</Paragraphs>
  <Slides>39</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Helvetica Neue</vt:lpstr>
      <vt:lpstr>Helvetica Neue Light</vt:lpstr>
      <vt:lpstr>Calibri</vt:lpstr>
      <vt:lpstr>Arial</vt:lpstr>
      <vt:lpstr>Times</vt:lpstr>
      <vt:lpstr>Office Theme</vt:lpstr>
      <vt:lpstr>PowerPoint Presentation</vt:lpstr>
      <vt:lpstr>Votre formatrice</vt:lpstr>
      <vt:lpstr>Programme de la formation:</vt:lpstr>
      <vt:lpstr>Programme de la formation:</vt:lpstr>
      <vt:lpstr>Code de  Conduite:</vt:lpstr>
      <vt:lpstr>PowerPoint Presentation</vt:lpstr>
      <vt:lpstr>Directives pour des espaces sécuritaires:</vt:lpstr>
      <vt:lpstr>Brise-glace</vt:lpstr>
      <vt:lpstr>Qu’est-ce que l’exploitation et l’abus sexuel?</vt:lpstr>
      <vt:lpstr>EAS: situation actuelle</vt:lpstr>
      <vt:lpstr>Respect et pouvoir</vt:lpstr>
      <vt:lpstr>PEAS: c'est la responsabilité             de tous-tes</vt:lpstr>
      <vt:lpstr>PEAS: c'est la responsabilité             de tous-tes</vt:lpstr>
      <vt:lpstr>Identifier les actions pour démontrer le respect</vt:lpstr>
      <vt:lpstr>Actions pour démontrer le respect</vt:lpstr>
      <vt:lpstr>Actions pour démontrer le respect</vt:lpstr>
      <vt:lpstr>Identifier les positions de pouvoir</vt:lpstr>
      <vt:lpstr>Messages clés sur le pouvoir</vt:lpstr>
      <vt:lpstr>Intersectionnalité</vt:lpstr>
      <vt:lpstr>Intersectionnalité</vt:lpstr>
      <vt:lpstr>Principes fondamentaux de IASC</vt:lpstr>
      <vt:lpstr>Principes fondamentaux de IASC</vt:lpstr>
      <vt:lpstr>Principes fondamentaux de IASC</vt:lpstr>
      <vt:lpstr>Principes fondamentaux de IASC</vt:lpstr>
      <vt:lpstr>PowerPoint Presentation</vt:lpstr>
      <vt:lpstr>Note de vocabulaire : survivant-e et victime</vt:lpstr>
      <vt:lpstr>Note de vocabulaire : survivant-e et victime</vt:lpstr>
      <vt:lpstr>L'impact de l’EAS</vt:lpstr>
      <vt:lpstr>Termes et définitions</vt:lpstr>
      <vt:lpstr>Termes et définitions</vt:lpstr>
      <vt:lpstr>Termes et définitions</vt:lpstr>
      <vt:lpstr>Termes et définitions</vt:lpstr>
      <vt:lpstr>Termes et définitions</vt:lpstr>
      <vt:lpstr>Définir l’inconduite sexuelle</vt:lpstr>
      <vt:lpstr>Identifier l’EAS</vt:lpstr>
      <vt:lpstr>Études de cas</vt:lpstr>
      <vt:lpstr>Conclusion</vt:lpstr>
      <vt:lpstr>PowerPoint Presentation</vt:lpstr>
      <vt:lpstr>Merci  À demain!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Noelia Ruiz</dc:creator>
  <cp:lastModifiedBy>Hugues Alla</cp:lastModifiedBy>
  <cp:revision>1</cp:revision>
  <dcterms:created xsi:type="dcterms:W3CDTF">2023-02-07T09:50:48Z</dcterms:created>
  <dcterms:modified xsi:type="dcterms:W3CDTF">2023-07-24T14:18:24Z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2023-02-07T00:00:00Z</vt:filetime>
  </property>
  <property fmtid="{D5CDD505-2E9C-101B-9397-08002B2CF9AE}" pid="3" name="Creator">
    <vt:lpwstr>Adobe InDesign 18.0 (Macintosh)</vt:lpwstr>
  </property>
  <property fmtid="{D5CDD505-2E9C-101B-9397-08002B2CF9AE}" pid="4" name="LastSaved">
    <vt:filetime>2023-02-07T00:00:00Z</vt:filetime>
  </property>
  <property fmtid="{D5CDD505-2E9C-101B-9397-08002B2CF9AE}" pid="5" name="ContentTypeId">
    <vt:lpwstr>0x010100A724AA860F354545BDA22A7D2B50C8FA</vt:lpwstr>
  </property>
</Properties>
</file>