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6"/>
  </p:notesMasterIdLst>
  <p:sldIdLst>
    <p:sldId id="259" r:id="rId3"/>
    <p:sldId id="257" r:id="rId4"/>
    <p:sldId id="258" r:id="rId5"/>
  </p:sldIdLst>
  <p:sldSz cx="12166600" cy="6858000"/>
  <p:notesSz cx="121666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C3908E-70FC-4449-A8A9-FBDCBC4ACC2F}" v="14" dt="2023-04-27T20:57:22.25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92" autoAdjust="0"/>
  </p:normalViewPr>
  <p:slideViewPr>
    <p:cSldViewPr>
      <p:cViewPr varScale="1">
        <p:scale>
          <a:sx n="58" d="100"/>
          <a:sy n="58" d="100"/>
        </p:scale>
        <p:origin x="1200"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gues Alla" userId="912eafd2-e9b1-4949-89a8-f7302a9fd5ce" providerId="ADAL" clId="{5BC3908E-70FC-4449-A8A9-FBDCBC4ACC2F}"/>
    <pc:docChg chg="undo custSel delSld modSld">
      <pc:chgData name="Hugues Alla" userId="912eafd2-e9b1-4949-89a8-f7302a9fd5ce" providerId="ADAL" clId="{5BC3908E-70FC-4449-A8A9-FBDCBC4ACC2F}" dt="2023-04-27T21:06:02.691" v="145" actId="20577"/>
      <pc:docMkLst>
        <pc:docMk/>
      </pc:docMkLst>
      <pc:sldChg chg="addSp delSp del mod">
        <pc:chgData name="Hugues Alla" userId="912eafd2-e9b1-4949-89a8-f7302a9fd5ce" providerId="ADAL" clId="{5BC3908E-70FC-4449-A8A9-FBDCBC4ACC2F}" dt="2023-04-27T20:47:16.324" v="4" actId="47"/>
        <pc:sldMkLst>
          <pc:docMk/>
          <pc:sldMk cId="0" sldId="256"/>
        </pc:sldMkLst>
        <pc:spChg chg="add del">
          <ac:chgData name="Hugues Alla" userId="912eafd2-e9b1-4949-89a8-f7302a9fd5ce" providerId="ADAL" clId="{5BC3908E-70FC-4449-A8A9-FBDCBC4ACC2F}" dt="2023-04-27T20:46:37.874" v="1" actId="22"/>
          <ac:spMkLst>
            <pc:docMk/>
            <pc:sldMk cId="0" sldId="256"/>
            <ac:spMk id="34" creationId="{6A5002E9-9043-AA8F-41A3-1A25C3DD77A5}"/>
          </ac:spMkLst>
        </pc:spChg>
        <pc:spChg chg="add del">
          <ac:chgData name="Hugues Alla" userId="912eafd2-e9b1-4949-89a8-f7302a9fd5ce" providerId="ADAL" clId="{5BC3908E-70FC-4449-A8A9-FBDCBC4ACC2F}" dt="2023-04-27T20:46:42.352" v="3" actId="22"/>
          <ac:spMkLst>
            <pc:docMk/>
            <pc:sldMk cId="0" sldId="256"/>
            <ac:spMk id="36" creationId="{975B2642-CA8A-3427-E688-401659E2A045}"/>
          </ac:spMkLst>
        </pc:spChg>
      </pc:sldChg>
      <pc:sldChg chg="modSp mod">
        <pc:chgData name="Hugues Alla" userId="912eafd2-e9b1-4949-89a8-f7302a9fd5ce" providerId="ADAL" clId="{5BC3908E-70FC-4449-A8A9-FBDCBC4ACC2F}" dt="2023-04-27T20:52:55.472" v="22" actId="20577"/>
        <pc:sldMkLst>
          <pc:docMk/>
          <pc:sldMk cId="0" sldId="257"/>
        </pc:sldMkLst>
        <pc:spChg chg="mod">
          <ac:chgData name="Hugues Alla" userId="912eafd2-e9b1-4949-89a8-f7302a9fd5ce" providerId="ADAL" clId="{5BC3908E-70FC-4449-A8A9-FBDCBC4ACC2F}" dt="2023-04-27T20:49:11.189" v="9" actId="14100"/>
          <ac:spMkLst>
            <pc:docMk/>
            <pc:sldMk cId="0" sldId="257"/>
            <ac:spMk id="2" creationId="{00000000-0000-0000-0000-000000000000}"/>
          </ac:spMkLst>
        </pc:spChg>
        <pc:spChg chg="mod">
          <ac:chgData name="Hugues Alla" userId="912eafd2-e9b1-4949-89a8-f7302a9fd5ce" providerId="ADAL" clId="{5BC3908E-70FC-4449-A8A9-FBDCBC4ACC2F}" dt="2023-04-27T20:52:55.472" v="22" actId="20577"/>
          <ac:spMkLst>
            <pc:docMk/>
            <pc:sldMk cId="0" sldId="257"/>
            <ac:spMk id="3" creationId="{00000000-0000-0000-0000-000000000000}"/>
          </ac:spMkLst>
        </pc:spChg>
      </pc:sldChg>
      <pc:sldChg chg="addSp delSp modSp mod modNotesTx">
        <pc:chgData name="Hugues Alla" userId="912eafd2-e9b1-4949-89a8-f7302a9fd5ce" providerId="ADAL" clId="{5BC3908E-70FC-4449-A8A9-FBDCBC4ACC2F}" dt="2023-04-27T21:06:02.691" v="145" actId="20577"/>
        <pc:sldMkLst>
          <pc:docMk/>
          <pc:sldMk cId="0" sldId="258"/>
        </pc:sldMkLst>
        <pc:spChg chg="mod">
          <ac:chgData name="Hugues Alla" userId="912eafd2-e9b1-4949-89a8-f7302a9fd5ce" providerId="ADAL" clId="{5BC3908E-70FC-4449-A8A9-FBDCBC4ACC2F}" dt="2023-04-27T21:02:46.523" v="135" actId="14100"/>
          <ac:spMkLst>
            <pc:docMk/>
            <pc:sldMk cId="0" sldId="258"/>
            <ac:spMk id="29" creationId="{00000000-0000-0000-0000-000000000000}"/>
          </ac:spMkLst>
        </pc:spChg>
        <pc:spChg chg="mod">
          <ac:chgData name="Hugues Alla" userId="912eafd2-e9b1-4949-89a8-f7302a9fd5ce" providerId="ADAL" clId="{5BC3908E-70FC-4449-A8A9-FBDCBC4ACC2F}" dt="2023-04-27T21:02:52.422" v="136" actId="1076"/>
          <ac:spMkLst>
            <pc:docMk/>
            <pc:sldMk cId="0" sldId="258"/>
            <ac:spMk id="30" creationId="{00000000-0000-0000-0000-000000000000}"/>
          </ac:spMkLst>
        </pc:spChg>
        <pc:spChg chg="mod">
          <ac:chgData name="Hugues Alla" userId="912eafd2-e9b1-4949-89a8-f7302a9fd5ce" providerId="ADAL" clId="{5BC3908E-70FC-4449-A8A9-FBDCBC4ACC2F}" dt="2023-04-27T21:02:09.575" v="129" actId="14100"/>
          <ac:spMkLst>
            <pc:docMk/>
            <pc:sldMk cId="0" sldId="258"/>
            <ac:spMk id="31" creationId="{00000000-0000-0000-0000-000000000000}"/>
          </ac:spMkLst>
        </pc:spChg>
        <pc:spChg chg="mod">
          <ac:chgData name="Hugues Alla" userId="912eafd2-e9b1-4949-89a8-f7302a9fd5ce" providerId="ADAL" clId="{5BC3908E-70FC-4449-A8A9-FBDCBC4ACC2F}" dt="2023-04-27T21:01:59.686" v="127" actId="14100"/>
          <ac:spMkLst>
            <pc:docMk/>
            <pc:sldMk cId="0" sldId="258"/>
            <ac:spMk id="32" creationId="{00000000-0000-0000-0000-000000000000}"/>
          </ac:spMkLst>
        </pc:spChg>
        <pc:spChg chg="add del mod">
          <ac:chgData name="Hugues Alla" userId="912eafd2-e9b1-4949-89a8-f7302a9fd5ce" providerId="ADAL" clId="{5BC3908E-70FC-4449-A8A9-FBDCBC4ACC2F}" dt="2023-04-27T20:54:38.560" v="31"/>
          <ac:spMkLst>
            <pc:docMk/>
            <pc:sldMk cId="0" sldId="258"/>
            <ac:spMk id="33" creationId="{ADD8C1AD-09A9-452A-DCAF-11C01D591273}"/>
          </ac:spMkLst>
        </pc:spChg>
        <pc:spChg chg="add mod">
          <ac:chgData name="Hugues Alla" userId="912eafd2-e9b1-4949-89a8-f7302a9fd5ce" providerId="ADAL" clId="{5BC3908E-70FC-4449-A8A9-FBDCBC4ACC2F}" dt="2023-04-27T21:02:33.219" v="134" actId="1076"/>
          <ac:spMkLst>
            <pc:docMk/>
            <pc:sldMk cId="0" sldId="258"/>
            <ac:spMk id="34" creationId="{2560D46B-A6DC-C0EB-16EB-EE4B2D7371D8}"/>
          </ac:spMkLst>
        </pc:spChg>
        <pc:picChg chg="del">
          <ac:chgData name="Hugues Alla" userId="912eafd2-e9b1-4949-89a8-f7302a9fd5ce" providerId="ADAL" clId="{5BC3908E-70FC-4449-A8A9-FBDCBC4ACC2F}" dt="2023-04-27T20:57:31.156" v="94" actId="478"/>
          <ac:picMkLst>
            <pc:docMk/>
            <pc:sldMk cId="0" sldId="258"/>
            <ac:picMk id="28"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72088"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891338" y="0"/>
            <a:ext cx="5272087" cy="344488"/>
          </a:xfrm>
          <a:prstGeom prst="rect">
            <a:avLst/>
          </a:prstGeom>
        </p:spPr>
        <p:txBody>
          <a:bodyPr vert="horz" lIns="91440" tIns="45720" rIns="91440" bIns="45720" rtlCol="0"/>
          <a:lstStyle>
            <a:lvl1pPr algn="r">
              <a:defRPr sz="1200"/>
            </a:lvl1pPr>
          </a:lstStyle>
          <a:p>
            <a:fld id="{71AF1910-80EF-40CC-8A65-5B48832F9DB2}" type="datetimeFigureOut">
              <a:rPr lang="en-US" smtClean="0"/>
              <a:t>4/27/2023</a:t>
            </a:fld>
            <a:endParaRPr lang="en-US"/>
          </a:p>
        </p:txBody>
      </p:sp>
      <p:sp>
        <p:nvSpPr>
          <p:cNvPr id="4" name="Slide Image Placeholder 3"/>
          <p:cNvSpPr>
            <a:spLocks noGrp="1" noRot="1" noChangeAspect="1"/>
          </p:cNvSpPr>
          <p:nvPr>
            <p:ph type="sldImg" idx="2"/>
          </p:nvPr>
        </p:nvSpPr>
        <p:spPr>
          <a:xfrm>
            <a:off x="4030663" y="857250"/>
            <a:ext cx="4105275"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6025" y="3300413"/>
            <a:ext cx="973455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72088"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891338" y="6513513"/>
            <a:ext cx="5272087" cy="344487"/>
          </a:xfrm>
          <a:prstGeom prst="rect">
            <a:avLst/>
          </a:prstGeom>
        </p:spPr>
        <p:txBody>
          <a:bodyPr vert="horz" lIns="91440" tIns="45720" rIns="91440" bIns="45720" rtlCol="0" anchor="b"/>
          <a:lstStyle>
            <a:lvl1pPr algn="r">
              <a:defRPr sz="1200"/>
            </a:lvl1pPr>
          </a:lstStyle>
          <a:p>
            <a:fld id="{60A96AF9-910C-4432-A453-53E2EB31B6EB}" type="slidenum">
              <a:rPr lang="en-US" smtClean="0"/>
              <a:t>‹#›</a:t>
            </a:fld>
            <a:endParaRPr lang="en-US"/>
          </a:p>
        </p:txBody>
      </p:sp>
    </p:spTree>
    <p:extLst>
      <p:ext uri="{BB962C8B-B14F-4D97-AF65-F5344CB8AC3E}">
        <p14:creationId xmlns:p14="http://schemas.microsoft.com/office/powerpoint/2010/main" val="3625101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Arial" panose="020B0604020202020204" pitchFamily="34" charset="0"/>
              </a:rPr>
              <a:t>Refer to the handout for detailed instructions</a:t>
            </a:r>
            <a:endParaRPr lang="en-US" dirty="0"/>
          </a:p>
        </p:txBody>
      </p:sp>
      <p:sp>
        <p:nvSpPr>
          <p:cNvPr id="4" name="Slide Number Placeholder 3"/>
          <p:cNvSpPr>
            <a:spLocks noGrp="1"/>
          </p:cNvSpPr>
          <p:nvPr>
            <p:ph type="sldNum" sz="quarter" idx="5"/>
          </p:nvPr>
        </p:nvSpPr>
        <p:spPr/>
        <p:txBody>
          <a:bodyPr/>
          <a:lstStyle/>
          <a:p>
            <a:fld id="{60A96AF9-910C-4432-A453-53E2EB31B6EB}" type="slidenum">
              <a:rPr lang="en-US" smtClean="0"/>
              <a:t>2</a:t>
            </a:fld>
            <a:endParaRPr lang="en-US"/>
          </a:p>
        </p:txBody>
      </p:sp>
    </p:spTree>
    <p:extLst>
      <p:ext uri="{BB962C8B-B14F-4D97-AF65-F5344CB8AC3E}">
        <p14:creationId xmlns:p14="http://schemas.microsoft.com/office/powerpoint/2010/main" val="448874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800"/>
              </a:spcAft>
            </a:pPr>
            <a:r>
              <a:rPr lang="fr-FR" dirty="0"/>
              <a:t>Bien que l'EAS puisse se produire une seule fois, il y a souvent d'autres signes qui peuvent nous aider à voir qu'il pourrait y avoir un problème. Le système de signal d'alerte montre comment la violence sexuelle se développe au fil du temps.</a:t>
            </a:r>
          </a:p>
          <a:p>
            <a:pPr rtl="0">
              <a:spcBef>
                <a:spcPts val="0"/>
              </a:spcBef>
              <a:spcAft>
                <a:spcPts val="800"/>
              </a:spcAft>
            </a:pPr>
            <a:endParaRPr lang="fr-FR"/>
          </a:p>
          <a:p>
            <a:pPr rtl="0">
              <a:spcBef>
                <a:spcPts val="0"/>
              </a:spcBef>
              <a:spcAft>
                <a:spcPts val="800"/>
              </a:spcAft>
            </a:pPr>
            <a:r>
              <a:rPr lang="fr-FR"/>
              <a:t>Les </a:t>
            </a:r>
            <a:r>
              <a:rPr lang="fr-FR" dirty="0"/>
              <a:t>signes précurseurs sont des facteurs, des comportements ou des actions qui, pris indépendamment, semblent inoffensifs, mais qui, regroupés, constituent une exploitation ou un abus sexuel.</a:t>
            </a:r>
          </a:p>
          <a:p>
            <a:pPr rtl="0">
              <a:spcBef>
                <a:spcPts val="0"/>
              </a:spcBef>
              <a:spcAft>
                <a:spcPts val="800"/>
              </a:spcAft>
            </a:pPr>
            <a:endParaRPr lang="fr-FR" dirty="0"/>
          </a:p>
          <a:p>
            <a:pPr rtl="0">
              <a:spcBef>
                <a:spcPts val="0"/>
              </a:spcBef>
              <a:spcAft>
                <a:spcPts val="800"/>
              </a:spcAft>
            </a:pPr>
            <a:r>
              <a:rPr lang="fr-FR" dirty="0"/>
              <a:t>En nommant ces facteurs et en les classant par catégories, il devient plus facile de les </a:t>
            </a:r>
            <a:r>
              <a:rPr lang="fr-FR" dirty="0" err="1"/>
              <a:t>reconnaître.Il</a:t>
            </a:r>
            <a:r>
              <a:rPr lang="fr-FR" dirty="0"/>
              <a:t> existe quatre catégories de signes précurseurs, que vous pouvez voir sur les diapositives.</a:t>
            </a:r>
            <a:endParaRPr lang="en-US" dirty="0"/>
          </a:p>
        </p:txBody>
      </p:sp>
      <p:sp>
        <p:nvSpPr>
          <p:cNvPr id="4" name="Slide Number Placeholder 3"/>
          <p:cNvSpPr>
            <a:spLocks noGrp="1"/>
          </p:cNvSpPr>
          <p:nvPr>
            <p:ph type="sldNum" sz="quarter" idx="5"/>
          </p:nvPr>
        </p:nvSpPr>
        <p:spPr/>
        <p:txBody>
          <a:bodyPr/>
          <a:lstStyle/>
          <a:p>
            <a:fld id="{60A96AF9-910C-4432-A453-53E2EB31B6EB}" type="slidenum">
              <a:rPr lang="en-US" smtClean="0"/>
              <a:t>3</a:t>
            </a:fld>
            <a:endParaRPr lang="en-US"/>
          </a:p>
        </p:txBody>
      </p:sp>
    </p:spTree>
    <p:extLst>
      <p:ext uri="{BB962C8B-B14F-4D97-AF65-F5344CB8AC3E}">
        <p14:creationId xmlns:p14="http://schemas.microsoft.com/office/powerpoint/2010/main" val="2624817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2971" y="2125980"/>
            <a:ext cx="10347008"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5942" y="3840480"/>
            <a:ext cx="8521065"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312802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000" b="0" i="0">
                <a:solidFill>
                  <a:srgbClr val="00AF7C"/>
                </a:solidFill>
                <a:latin typeface="HelveticaNeue-Light"/>
                <a:cs typeface="HelveticaNeue-Light"/>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000" b="0" i="0">
                <a:solidFill>
                  <a:srgbClr val="00AF7C"/>
                </a:solidFill>
                <a:latin typeface="HelveticaNeue-Light"/>
                <a:cs typeface="HelveticaNeue-Light"/>
              </a:defRPr>
            </a:lvl1pPr>
          </a:lstStyle>
          <a:p>
            <a:endParaRPr/>
          </a:p>
        </p:txBody>
      </p:sp>
      <p:sp>
        <p:nvSpPr>
          <p:cNvPr id="3" name="Holder 3"/>
          <p:cNvSpPr>
            <a:spLocks noGrp="1"/>
          </p:cNvSpPr>
          <p:nvPr>
            <p:ph sz="half" idx="2"/>
          </p:nvPr>
        </p:nvSpPr>
        <p:spPr>
          <a:xfrm>
            <a:off x="608647" y="1577340"/>
            <a:ext cx="5295233"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69069" y="1577340"/>
            <a:ext cx="5295233"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000" b="0" i="0">
                <a:solidFill>
                  <a:srgbClr val="00AF7C"/>
                </a:solidFill>
                <a:latin typeface="HelveticaNeue-Light"/>
                <a:cs typeface="HelveticaNeue-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504190" cy="6858000"/>
          </a:xfrm>
          <a:custGeom>
            <a:avLst/>
            <a:gdLst/>
            <a:ahLst/>
            <a:cxnLst/>
            <a:rect l="l" t="t" r="r" b="b"/>
            <a:pathLst>
              <a:path w="504190" h="6858000">
                <a:moveTo>
                  <a:pt x="503999" y="0"/>
                </a:moveTo>
                <a:lnTo>
                  <a:pt x="0" y="0"/>
                </a:lnTo>
                <a:lnTo>
                  <a:pt x="0" y="6858000"/>
                </a:lnTo>
                <a:lnTo>
                  <a:pt x="503999" y="6858000"/>
                </a:lnTo>
                <a:lnTo>
                  <a:pt x="503999" y="0"/>
                </a:lnTo>
                <a:close/>
              </a:path>
            </a:pathLst>
          </a:custGeom>
          <a:solidFill>
            <a:srgbClr val="2D5C9E"/>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2971" y="2125980"/>
            <a:ext cx="10347008"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5942" y="3840480"/>
            <a:ext cx="8521065"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024100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877467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608647" y="1577340"/>
            <a:ext cx="5295233"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69069" y="1577340"/>
            <a:ext cx="5295233"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736957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137994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504190" cy="6858000"/>
          </a:xfrm>
          <a:custGeom>
            <a:avLst/>
            <a:gdLst/>
            <a:ahLst/>
            <a:cxnLst/>
            <a:rect l="l" t="t" r="r" b="b"/>
            <a:pathLst>
              <a:path w="504190" h="6858000">
                <a:moveTo>
                  <a:pt x="503999" y="0"/>
                </a:moveTo>
                <a:lnTo>
                  <a:pt x="0" y="0"/>
                </a:lnTo>
                <a:lnTo>
                  <a:pt x="0" y="6858000"/>
                </a:lnTo>
                <a:lnTo>
                  <a:pt x="503999" y="6858000"/>
                </a:lnTo>
                <a:lnTo>
                  <a:pt x="503999" y="0"/>
                </a:lnTo>
                <a:close/>
              </a:path>
            </a:pathLst>
          </a:custGeom>
          <a:solidFill>
            <a:srgbClr val="2D5C9E"/>
          </a:solidFill>
        </p:spPr>
        <p:txBody>
          <a:bodyPr wrap="square" lIns="0" tIns="0" rIns="0" bIns="0" rtlCol="0"/>
          <a:lstStyle/>
          <a:p>
            <a:endParaRPr/>
          </a:p>
        </p:txBody>
      </p:sp>
      <p:pic>
        <p:nvPicPr>
          <p:cNvPr id="17" name="bg object 17"/>
          <p:cNvPicPr/>
          <p:nvPr/>
        </p:nvPicPr>
        <p:blipFill>
          <a:blip r:embed="rId7" cstate="print"/>
          <a:stretch>
            <a:fillRect/>
          </a:stretch>
        </p:blipFill>
        <p:spPr>
          <a:xfrm>
            <a:off x="10288918" y="6227038"/>
            <a:ext cx="305562" cy="294640"/>
          </a:xfrm>
          <a:prstGeom prst="rect">
            <a:avLst/>
          </a:prstGeom>
        </p:spPr>
      </p:pic>
      <p:pic>
        <p:nvPicPr>
          <p:cNvPr id="18" name="bg object 18"/>
          <p:cNvPicPr/>
          <p:nvPr/>
        </p:nvPicPr>
        <p:blipFill>
          <a:blip r:embed="rId8" cstate="print"/>
          <a:stretch>
            <a:fillRect/>
          </a:stretch>
        </p:blipFill>
        <p:spPr>
          <a:xfrm>
            <a:off x="10310127" y="6400228"/>
            <a:ext cx="103644" cy="79476"/>
          </a:xfrm>
          <a:prstGeom prst="rect">
            <a:avLst/>
          </a:prstGeom>
        </p:spPr>
      </p:pic>
      <p:sp>
        <p:nvSpPr>
          <p:cNvPr id="19" name="bg object 19"/>
          <p:cNvSpPr/>
          <p:nvPr/>
        </p:nvSpPr>
        <p:spPr>
          <a:xfrm>
            <a:off x="10389350" y="6375704"/>
            <a:ext cx="6350" cy="46990"/>
          </a:xfrm>
          <a:custGeom>
            <a:avLst/>
            <a:gdLst/>
            <a:ahLst/>
            <a:cxnLst/>
            <a:rect l="l" t="t" r="r" b="b"/>
            <a:pathLst>
              <a:path w="6350" h="46989">
                <a:moveTo>
                  <a:pt x="1562" y="45453"/>
                </a:moveTo>
                <a:lnTo>
                  <a:pt x="0" y="46863"/>
                </a:lnTo>
                <a:lnTo>
                  <a:pt x="1562" y="45453"/>
                </a:lnTo>
                <a:close/>
              </a:path>
              <a:path w="6350" h="46989">
                <a:moveTo>
                  <a:pt x="2197" y="7683"/>
                </a:moveTo>
                <a:lnTo>
                  <a:pt x="2006" y="1549"/>
                </a:lnTo>
                <a:lnTo>
                  <a:pt x="1879" y="0"/>
                </a:lnTo>
                <a:lnTo>
                  <a:pt x="1993" y="4622"/>
                </a:lnTo>
                <a:lnTo>
                  <a:pt x="2197" y="7683"/>
                </a:lnTo>
                <a:close/>
              </a:path>
              <a:path w="6350" h="46989">
                <a:moveTo>
                  <a:pt x="6159" y="40716"/>
                </a:moveTo>
                <a:lnTo>
                  <a:pt x="4622" y="42418"/>
                </a:lnTo>
                <a:lnTo>
                  <a:pt x="6159" y="40716"/>
                </a:lnTo>
                <a:close/>
              </a:path>
            </a:pathLst>
          </a:custGeom>
          <a:solidFill>
            <a:srgbClr val="046878"/>
          </a:solidFill>
        </p:spPr>
        <p:txBody>
          <a:bodyPr wrap="square" lIns="0" tIns="0" rIns="0" bIns="0" rtlCol="0"/>
          <a:lstStyle/>
          <a:p>
            <a:endParaRPr/>
          </a:p>
        </p:txBody>
      </p:sp>
      <p:sp>
        <p:nvSpPr>
          <p:cNvPr id="20" name="bg object 20"/>
          <p:cNvSpPr/>
          <p:nvPr/>
        </p:nvSpPr>
        <p:spPr>
          <a:xfrm>
            <a:off x="10382062" y="6374174"/>
            <a:ext cx="15240" cy="50165"/>
          </a:xfrm>
          <a:custGeom>
            <a:avLst/>
            <a:gdLst/>
            <a:ahLst/>
            <a:cxnLst/>
            <a:rect l="l" t="t" r="r" b="b"/>
            <a:pathLst>
              <a:path w="15240" h="50164">
                <a:moveTo>
                  <a:pt x="9169" y="0"/>
                </a:moveTo>
                <a:lnTo>
                  <a:pt x="0" y="26822"/>
                </a:lnTo>
                <a:lnTo>
                  <a:pt x="1320" y="34670"/>
                </a:lnTo>
                <a:lnTo>
                  <a:pt x="3251" y="42290"/>
                </a:lnTo>
                <a:lnTo>
                  <a:pt x="5689" y="49707"/>
                </a:lnTo>
                <a:lnTo>
                  <a:pt x="7302" y="48386"/>
                </a:lnTo>
                <a:lnTo>
                  <a:pt x="8851" y="46989"/>
                </a:lnTo>
                <a:lnTo>
                  <a:pt x="11925" y="43941"/>
                </a:lnTo>
                <a:lnTo>
                  <a:pt x="13449" y="42240"/>
                </a:lnTo>
                <a:lnTo>
                  <a:pt x="14884" y="40487"/>
                </a:lnTo>
                <a:lnTo>
                  <a:pt x="12708" y="31801"/>
                </a:lnTo>
                <a:lnTo>
                  <a:pt x="11045" y="22920"/>
                </a:lnTo>
                <a:lnTo>
                  <a:pt x="9921" y="13862"/>
                </a:lnTo>
                <a:lnTo>
                  <a:pt x="9631" y="9207"/>
                </a:lnTo>
                <a:lnTo>
                  <a:pt x="9486" y="9207"/>
                </a:lnTo>
                <a:lnTo>
                  <a:pt x="9283" y="6146"/>
                </a:lnTo>
                <a:lnTo>
                  <a:pt x="9169" y="0"/>
                </a:lnTo>
                <a:close/>
              </a:path>
              <a:path w="15240" h="50164">
                <a:moveTo>
                  <a:pt x="9347" y="4648"/>
                </a:moveTo>
                <a:lnTo>
                  <a:pt x="9486" y="9207"/>
                </a:lnTo>
                <a:lnTo>
                  <a:pt x="9631" y="9207"/>
                </a:lnTo>
                <a:lnTo>
                  <a:pt x="9347" y="4648"/>
                </a:lnTo>
                <a:close/>
              </a:path>
            </a:pathLst>
          </a:custGeom>
          <a:solidFill>
            <a:srgbClr val="2D5C9F"/>
          </a:solidFill>
        </p:spPr>
        <p:txBody>
          <a:bodyPr wrap="square" lIns="0" tIns="0" rIns="0" bIns="0" rtlCol="0"/>
          <a:lstStyle/>
          <a:p>
            <a:endParaRPr/>
          </a:p>
        </p:txBody>
      </p:sp>
      <p:sp>
        <p:nvSpPr>
          <p:cNvPr id="21" name="bg object 21"/>
          <p:cNvSpPr/>
          <p:nvPr/>
        </p:nvSpPr>
        <p:spPr>
          <a:xfrm>
            <a:off x="10387749" y="6324371"/>
            <a:ext cx="8255" cy="48260"/>
          </a:xfrm>
          <a:custGeom>
            <a:avLst/>
            <a:gdLst/>
            <a:ahLst/>
            <a:cxnLst/>
            <a:rect l="l" t="t" r="r" b="b"/>
            <a:pathLst>
              <a:path w="8254" h="48260">
                <a:moveTo>
                  <a:pt x="1612" y="1320"/>
                </a:moveTo>
                <a:lnTo>
                  <a:pt x="0" y="0"/>
                </a:lnTo>
                <a:lnTo>
                  <a:pt x="1612" y="1333"/>
                </a:lnTo>
                <a:close/>
              </a:path>
              <a:path w="8254" h="48260">
                <a:moveTo>
                  <a:pt x="3162" y="2730"/>
                </a:moveTo>
                <a:lnTo>
                  <a:pt x="1612" y="1333"/>
                </a:lnTo>
                <a:lnTo>
                  <a:pt x="3162" y="2743"/>
                </a:lnTo>
                <a:close/>
              </a:path>
              <a:path w="8254" h="48260">
                <a:moveTo>
                  <a:pt x="3797" y="40551"/>
                </a:moveTo>
                <a:lnTo>
                  <a:pt x="3594" y="43586"/>
                </a:lnTo>
                <a:lnTo>
                  <a:pt x="3479" y="46609"/>
                </a:lnTo>
                <a:lnTo>
                  <a:pt x="3479" y="48107"/>
                </a:lnTo>
                <a:lnTo>
                  <a:pt x="3606" y="46482"/>
                </a:lnTo>
                <a:lnTo>
                  <a:pt x="3708" y="43421"/>
                </a:lnTo>
                <a:lnTo>
                  <a:pt x="3708" y="41973"/>
                </a:lnTo>
                <a:lnTo>
                  <a:pt x="3797" y="40551"/>
                </a:lnTo>
                <a:close/>
              </a:path>
              <a:path w="8254" h="48260">
                <a:moveTo>
                  <a:pt x="6235" y="5778"/>
                </a:moveTo>
                <a:lnTo>
                  <a:pt x="4660" y="4191"/>
                </a:lnTo>
                <a:lnTo>
                  <a:pt x="3162" y="2743"/>
                </a:lnTo>
                <a:lnTo>
                  <a:pt x="6235" y="5778"/>
                </a:lnTo>
                <a:close/>
              </a:path>
              <a:path w="8254" h="48260">
                <a:moveTo>
                  <a:pt x="7759" y="7467"/>
                </a:moveTo>
                <a:lnTo>
                  <a:pt x="6235" y="5778"/>
                </a:lnTo>
                <a:lnTo>
                  <a:pt x="7759" y="7480"/>
                </a:lnTo>
                <a:close/>
              </a:path>
            </a:pathLst>
          </a:custGeom>
          <a:solidFill>
            <a:srgbClr val="046878"/>
          </a:solidFill>
        </p:spPr>
        <p:txBody>
          <a:bodyPr wrap="square" lIns="0" tIns="0" rIns="0" bIns="0" rtlCol="0"/>
          <a:lstStyle/>
          <a:p>
            <a:endParaRPr/>
          </a:p>
        </p:txBody>
      </p:sp>
      <p:sp>
        <p:nvSpPr>
          <p:cNvPr id="22" name="bg object 22"/>
          <p:cNvSpPr/>
          <p:nvPr/>
        </p:nvSpPr>
        <p:spPr>
          <a:xfrm>
            <a:off x="10382055" y="6324381"/>
            <a:ext cx="15240" cy="50165"/>
          </a:xfrm>
          <a:custGeom>
            <a:avLst/>
            <a:gdLst/>
            <a:ahLst/>
            <a:cxnLst/>
            <a:rect l="l" t="t" r="r" b="b"/>
            <a:pathLst>
              <a:path w="15240" h="50164">
                <a:moveTo>
                  <a:pt x="5689" y="0"/>
                </a:moveTo>
                <a:lnTo>
                  <a:pt x="3238" y="7467"/>
                </a:lnTo>
                <a:lnTo>
                  <a:pt x="1333" y="15024"/>
                </a:lnTo>
                <a:lnTo>
                  <a:pt x="0" y="22872"/>
                </a:lnTo>
                <a:lnTo>
                  <a:pt x="1816" y="25234"/>
                </a:lnTo>
                <a:lnTo>
                  <a:pt x="3365" y="27762"/>
                </a:lnTo>
                <a:lnTo>
                  <a:pt x="7531" y="36283"/>
                </a:lnTo>
                <a:lnTo>
                  <a:pt x="9169" y="42799"/>
                </a:lnTo>
                <a:lnTo>
                  <a:pt x="9169" y="49682"/>
                </a:lnTo>
                <a:lnTo>
                  <a:pt x="9293" y="43408"/>
                </a:lnTo>
                <a:lnTo>
                  <a:pt x="9486" y="40538"/>
                </a:lnTo>
                <a:lnTo>
                  <a:pt x="9631" y="40538"/>
                </a:lnTo>
                <a:lnTo>
                  <a:pt x="9939" y="35678"/>
                </a:lnTo>
                <a:lnTo>
                  <a:pt x="11061" y="26677"/>
                </a:lnTo>
                <a:lnTo>
                  <a:pt x="12717" y="17850"/>
                </a:lnTo>
                <a:lnTo>
                  <a:pt x="14897" y="9220"/>
                </a:lnTo>
                <a:lnTo>
                  <a:pt x="13416" y="7416"/>
                </a:lnTo>
                <a:lnTo>
                  <a:pt x="11938" y="5778"/>
                </a:lnTo>
                <a:lnTo>
                  <a:pt x="10350" y="4191"/>
                </a:lnTo>
                <a:lnTo>
                  <a:pt x="8851" y="2730"/>
                </a:lnTo>
                <a:lnTo>
                  <a:pt x="7302" y="1320"/>
                </a:lnTo>
                <a:lnTo>
                  <a:pt x="5689" y="0"/>
                </a:lnTo>
                <a:close/>
              </a:path>
              <a:path w="15240" h="50164">
                <a:moveTo>
                  <a:pt x="9631" y="40538"/>
                </a:moveTo>
                <a:lnTo>
                  <a:pt x="9486" y="40538"/>
                </a:lnTo>
                <a:lnTo>
                  <a:pt x="9359" y="44831"/>
                </a:lnTo>
                <a:lnTo>
                  <a:pt x="9631" y="40538"/>
                </a:lnTo>
                <a:close/>
              </a:path>
            </a:pathLst>
          </a:custGeom>
          <a:solidFill>
            <a:srgbClr val="2D5C9F"/>
          </a:solidFill>
        </p:spPr>
        <p:txBody>
          <a:bodyPr wrap="square" lIns="0" tIns="0" rIns="0" bIns="0" rtlCol="0"/>
          <a:lstStyle/>
          <a:p>
            <a:endParaRPr/>
          </a:p>
        </p:txBody>
      </p:sp>
      <p:sp>
        <p:nvSpPr>
          <p:cNvPr id="23" name="bg object 23"/>
          <p:cNvSpPr/>
          <p:nvPr/>
        </p:nvSpPr>
        <p:spPr>
          <a:xfrm>
            <a:off x="10399167" y="6440601"/>
            <a:ext cx="1905" cy="1270"/>
          </a:xfrm>
          <a:custGeom>
            <a:avLst/>
            <a:gdLst/>
            <a:ahLst/>
            <a:cxnLst/>
            <a:rect l="l" t="t" r="r" b="b"/>
            <a:pathLst>
              <a:path w="1904" h="1270">
                <a:moveTo>
                  <a:pt x="1498" y="0"/>
                </a:moveTo>
                <a:lnTo>
                  <a:pt x="0" y="1231"/>
                </a:lnTo>
                <a:lnTo>
                  <a:pt x="1498" y="0"/>
                </a:lnTo>
                <a:close/>
              </a:path>
            </a:pathLst>
          </a:custGeom>
          <a:solidFill>
            <a:srgbClr val="046878"/>
          </a:solidFill>
        </p:spPr>
        <p:txBody>
          <a:bodyPr wrap="square" lIns="0" tIns="0" rIns="0" bIns="0" rtlCol="0"/>
          <a:lstStyle/>
          <a:p>
            <a:endParaRPr/>
          </a:p>
        </p:txBody>
      </p:sp>
      <p:sp>
        <p:nvSpPr>
          <p:cNvPr id="24" name="bg object 24"/>
          <p:cNvSpPr/>
          <p:nvPr/>
        </p:nvSpPr>
        <p:spPr>
          <a:xfrm>
            <a:off x="10396011" y="6436686"/>
            <a:ext cx="19685" cy="25400"/>
          </a:xfrm>
          <a:custGeom>
            <a:avLst/>
            <a:gdLst/>
            <a:ahLst/>
            <a:cxnLst/>
            <a:rect l="l" t="t" r="r" b="b"/>
            <a:pathLst>
              <a:path w="19684" h="25400">
                <a:moveTo>
                  <a:pt x="9194" y="0"/>
                </a:moveTo>
                <a:lnTo>
                  <a:pt x="7721" y="1358"/>
                </a:lnTo>
                <a:lnTo>
                  <a:pt x="6197" y="2679"/>
                </a:lnTo>
                <a:lnTo>
                  <a:pt x="4648" y="3911"/>
                </a:lnTo>
                <a:lnTo>
                  <a:pt x="3149" y="5143"/>
                </a:lnTo>
                <a:lnTo>
                  <a:pt x="1574" y="6299"/>
                </a:lnTo>
                <a:lnTo>
                  <a:pt x="0" y="7416"/>
                </a:lnTo>
                <a:lnTo>
                  <a:pt x="2984" y="13487"/>
                </a:lnTo>
                <a:lnTo>
                  <a:pt x="6349" y="19342"/>
                </a:lnTo>
                <a:lnTo>
                  <a:pt x="10058" y="24955"/>
                </a:lnTo>
                <a:lnTo>
                  <a:pt x="11645" y="23863"/>
                </a:lnTo>
                <a:lnTo>
                  <a:pt x="13195" y="22745"/>
                </a:lnTo>
                <a:lnTo>
                  <a:pt x="16268" y="20408"/>
                </a:lnTo>
                <a:lnTo>
                  <a:pt x="17767" y="19202"/>
                </a:lnTo>
                <a:lnTo>
                  <a:pt x="19227" y="17970"/>
                </a:lnTo>
                <a:lnTo>
                  <a:pt x="15493" y="12204"/>
                </a:lnTo>
                <a:lnTo>
                  <a:pt x="12128" y="6235"/>
                </a:lnTo>
                <a:lnTo>
                  <a:pt x="9194" y="0"/>
                </a:lnTo>
                <a:close/>
              </a:path>
            </a:pathLst>
          </a:custGeom>
          <a:solidFill>
            <a:srgbClr val="2D5C9F"/>
          </a:solidFill>
        </p:spPr>
        <p:txBody>
          <a:bodyPr wrap="square" lIns="0" tIns="0" rIns="0" bIns="0" rtlCol="0"/>
          <a:lstStyle/>
          <a:p>
            <a:endParaRPr/>
          </a:p>
        </p:txBody>
      </p:sp>
      <p:sp>
        <p:nvSpPr>
          <p:cNvPr id="25" name="bg object 25"/>
          <p:cNvSpPr/>
          <p:nvPr/>
        </p:nvSpPr>
        <p:spPr>
          <a:xfrm>
            <a:off x="10414835" y="6333804"/>
            <a:ext cx="3175" cy="11430"/>
          </a:xfrm>
          <a:custGeom>
            <a:avLst/>
            <a:gdLst/>
            <a:ahLst/>
            <a:cxnLst/>
            <a:rect l="l" t="t" r="r" b="b"/>
            <a:pathLst>
              <a:path w="3175" h="11429">
                <a:moveTo>
                  <a:pt x="1206" y="6032"/>
                </a:moveTo>
                <a:lnTo>
                  <a:pt x="457" y="8851"/>
                </a:lnTo>
                <a:lnTo>
                  <a:pt x="254" y="9855"/>
                </a:lnTo>
                <a:lnTo>
                  <a:pt x="0" y="10833"/>
                </a:lnTo>
                <a:lnTo>
                  <a:pt x="266" y="9855"/>
                </a:lnTo>
                <a:lnTo>
                  <a:pt x="469" y="8851"/>
                </a:lnTo>
                <a:lnTo>
                  <a:pt x="1206" y="6032"/>
                </a:lnTo>
                <a:close/>
              </a:path>
              <a:path w="3175" h="11429">
                <a:moveTo>
                  <a:pt x="1859" y="3781"/>
                </a:moveTo>
                <a:lnTo>
                  <a:pt x="1723" y="4203"/>
                </a:lnTo>
                <a:lnTo>
                  <a:pt x="1206" y="6032"/>
                </a:lnTo>
                <a:lnTo>
                  <a:pt x="1859" y="3781"/>
                </a:lnTo>
                <a:close/>
              </a:path>
              <a:path w="3175" h="11429">
                <a:moveTo>
                  <a:pt x="3048" y="0"/>
                </a:moveTo>
                <a:lnTo>
                  <a:pt x="1859" y="3781"/>
                </a:lnTo>
                <a:lnTo>
                  <a:pt x="2311" y="2387"/>
                </a:lnTo>
                <a:lnTo>
                  <a:pt x="3048" y="0"/>
                </a:lnTo>
                <a:close/>
              </a:path>
            </a:pathLst>
          </a:custGeom>
          <a:solidFill>
            <a:srgbClr val="046878"/>
          </a:solidFill>
        </p:spPr>
        <p:txBody>
          <a:bodyPr wrap="square" lIns="0" tIns="0" rIns="0" bIns="0" rtlCol="0"/>
          <a:lstStyle/>
          <a:p>
            <a:endParaRPr/>
          </a:p>
        </p:txBody>
      </p:sp>
      <p:sp>
        <p:nvSpPr>
          <p:cNvPr id="26" name="bg object 26"/>
          <p:cNvSpPr/>
          <p:nvPr/>
        </p:nvSpPr>
        <p:spPr>
          <a:xfrm>
            <a:off x="10400409" y="6311579"/>
            <a:ext cx="19685" cy="33655"/>
          </a:xfrm>
          <a:custGeom>
            <a:avLst/>
            <a:gdLst/>
            <a:ahLst/>
            <a:cxnLst/>
            <a:rect l="l" t="t" r="r" b="b"/>
            <a:pathLst>
              <a:path w="19684" h="33654">
                <a:moveTo>
                  <a:pt x="4800" y="0"/>
                </a:moveTo>
                <a:lnTo>
                  <a:pt x="3073" y="3670"/>
                </a:lnTo>
                <a:lnTo>
                  <a:pt x="1752" y="6870"/>
                </a:lnTo>
                <a:lnTo>
                  <a:pt x="482" y="10147"/>
                </a:lnTo>
                <a:lnTo>
                  <a:pt x="228" y="10744"/>
                </a:lnTo>
                <a:lnTo>
                  <a:pt x="0" y="11404"/>
                </a:lnTo>
                <a:lnTo>
                  <a:pt x="4295" y="16298"/>
                </a:lnTo>
                <a:lnTo>
                  <a:pt x="8151" y="21555"/>
                </a:lnTo>
                <a:lnTo>
                  <a:pt x="11538" y="27149"/>
                </a:lnTo>
                <a:lnTo>
                  <a:pt x="14427" y="33058"/>
                </a:lnTo>
                <a:lnTo>
                  <a:pt x="14681" y="32080"/>
                </a:lnTo>
                <a:lnTo>
                  <a:pt x="19202" y="17513"/>
                </a:lnTo>
                <a:lnTo>
                  <a:pt x="15176" y="11036"/>
                </a:lnTo>
                <a:lnTo>
                  <a:pt x="10325" y="5168"/>
                </a:lnTo>
                <a:lnTo>
                  <a:pt x="4800" y="0"/>
                </a:lnTo>
                <a:close/>
              </a:path>
            </a:pathLst>
          </a:custGeom>
          <a:solidFill>
            <a:srgbClr val="2D5C9F"/>
          </a:solidFill>
        </p:spPr>
        <p:txBody>
          <a:bodyPr wrap="square" lIns="0" tIns="0" rIns="0" bIns="0" rtlCol="0"/>
          <a:lstStyle/>
          <a:p>
            <a:endParaRPr/>
          </a:p>
        </p:txBody>
      </p:sp>
      <p:sp>
        <p:nvSpPr>
          <p:cNvPr id="27" name="bg object 27"/>
          <p:cNvSpPr/>
          <p:nvPr/>
        </p:nvSpPr>
        <p:spPr>
          <a:xfrm>
            <a:off x="10465042" y="6453936"/>
            <a:ext cx="5715" cy="8890"/>
          </a:xfrm>
          <a:custGeom>
            <a:avLst/>
            <a:gdLst/>
            <a:ahLst/>
            <a:cxnLst/>
            <a:rect l="l" t="t" r="r" b="b"/>
            <a:pathLst>
              <a:path w="5715" h="8889">
                <a:moveTo>
                  <a:pt x="1524" y="6553"/>
                </a:moveTo>
                <a:lnTo>
                  <a:pt x="508" y="7975"/>
                </a:lnTo>
                <a:lnTo>
                  <a:pt x="0" y="8636"/>
                </a:lnTo>
                <a:lnTo>
                  <a:pt x="520" y="7975"/>
                </a:lnTo>
                <a:lnTo>
                  <a:pt x="1524" y="6553"/>
                </a:lnTo>
                <a:close/>
              </a:path>
              <a:path w="5715" h="8889">
                <a:moveTo>
                  <a:pt x="4483" y="2336"/>
                </a:moveTo>
                <a:lnTo>
                  <a:pt x="1524" y="6553"/>
                </a:lnTo>
                <a:lnTo>
                  <a:pt x="3390" y="3924"/>
                </a:lnTo>
                <a:lnTo>
                  <a:pt x="4483" y="2336"/>
                </a:lnTo>
                <a:close/>
              </a:path>
              <a:path w="5715" h="8889">
                <a:moveTo>
                  <a:pt x="5537" y="711"/>
                </a:moveTo>
                <a:lnTo>
                  <a:pt x="5321" y="495"/>
                </a:lnTo>
                <a:lnTo>
                  <a:pt x="4699" y="0"/>
                </a:lnTo>
                <a:lnTo>
                  <a:pt x="5105" y="355"/>
                </a:lnTo>
                <a:lnTo>
                  <a:pt x="5537" y="723"/>
                </a:lnTo>
                <a:close/>
              </a:path>
            </a:pathLst>
          </a:custGeom>
          <a:solidFill>
            <a:srgbClr val="046878"/>
          </a:solidFill>
        </p:spPr>
        <p:txBody>
          <a:bodyPr wrap="square" lIns="0" tIns="0" rIns="0" bIns="0" rtlCol="0"/>
          <a:lstStyle/>
          <a:p>
            <a:endParaRPr/>
          </a:p>
        </p:txBody>
      </p:sp>
      <p:sp>
        <p:nvSpPr>
          <p:cNvPr id="28" name="bg object 28"/>
          <p:cNvSpPr/>
          <p:nvPr/>
        </p:nvSpPr>
        <p:spPr>
          <a:xfrm>
            <a:off x="10449519" y="6439783"/>
            <a:ext cx="21590" cy="24765"/>
          </a:xfrm>
          <a:custGeom>
            <a:avLst/>
            <a:gdLst/>
            <a:ahLst/>
            <a:cxnLst/>
            <a:rect l="l" t="t" r="r" b="b"/>
            <a:pathLst>
              <a:path w="21590" h="24764">
                <a:moveTo>
                  <a:pt x="6667" y="0"/>
                </a:moveTo>
                <a:lnTo>
                  <a:pt x="5638" y="1752"/>
                </a:lnTo>
                <a:lnTo>
                  <a:pt x="4546" y="3454"/>
                </a:lnTo>
                <a:lnTo>
                  <a:pt x="2527" y="6451"/>
                </a:lnTo>
                <a:lnTo>
                  <a:pt x="0" y="9982"/>
                </a:lnTo>
                <a:lnTo>
                  <a:pt x="4368" y="15125"/>
                </a:lnTo>
                <a:lnTo>
                  <a:pt x="9169" y="19926"/>
                </a:lnTo>
                <a:lnTo>
                  <a:pt x="14376" y="24269"/>
                </a:lnTo>
                <a:lnTo>
                  <a:pt x="14604" y="23952"/>
                </a:lnTo>
                <a:lnTo>
                  <a:pt x="14858" y="23672"/>
                </a:lnTo>
                <a:lnTo>
                  <a:pt x="16040" y="22123"/>
                </a:lnTo>
                <a:lnTo>
                  <a:pt x="16903" y="20878"/>
                </a:lnTo>
                <a:lnTo>
                  <a:pt x="18910" y="18072"/>
                </a:lnTo>
                <a:lnTo>
                  <a:pt x="20002" y="16484"/>
                </a:lnTo>
                <a:lnTo>
                  <a:pt x="21069" y="14871"/>
                </a:lnTo>
                <a:lnTo>
                  <a:pt x="20231" y="14160"/>
                </a:lnTo>
                <a:lnTo>
                  <a:pt x="19988" y="13909"/>
                </a:lnTo>
                <a:lnTo>
                  <a:pt x="15608" y="10147"/>
                </a:lnTo>
                <a:lnTo>
                  <a:pt x="10883" y="5283"/>
                </a:lnTo>
                <a:lnTo>
                  <a:pt x="6667" y="0"/>
                </a:lnTo>
                <a:close/>
              </a:path>
            </a:pathLst>
          </a:custGeom>
          <a:solidFill>
            <a:srgbClr val="2D5C9F"/>
          </a:solidFill>
        </p:spPr>
        <p:txBody>
          <a:bodyPr wrap="square" lIns="0" tIns="0" rIns="0" bIns="0" rtlCol="0"/>
          <a:lstStyle/>
          <a:p>
            <a:endParaRPr/>
          </a:p>
        </p:txBody>
      </p:sp>
      <p:sp>
        <p:nvSpPr>
          <p:cNvPr id="29" name="bg object 29"/>
          <p:cNvSpPr/>
          <p:nvPr/>
        </p:nvSpPr>
        <p:spPr>
          <a:xfrm>
            <a:off x="10442905" y="6276238"/>
            <a:ext cx="22225" cy="14604"/>
          </a:xfrm>
          <a:custGeom>
            <a:avLst/>
            <a:gdLst/>
            <a:ahLst/>
            <a:cxnLst/>
            <a:rect l="l" t="t" r="r" b="b"/>
            <a:pathLst>
              <a:path w="22225" h="14604">
                <a:moveTo>
                  <a:pt x="12" y="14097"/>
                </a:moveTo>
                <a:close/>
              </a:path>
              <a:path w="22225" h="14604">
                <a:moveTo>
                  <a:pt x="15684" y="1435"/>
                </a:moveTo>
                <a:lnTo>
                  <a:pt x="14401" y="0"/>
                </a:lnTo>
                <a:lnTo>
                  <a:pt x="15684" y="1435"/>
                </a:lnTo>
                <a:close/>
              </a:path>
              <a:path w="22225" h="14604">
                <a:moveTo>
                  <a:pt x="18161" y="4368"/>
                </a:moveTo>
                <a:lnTo>
                  <a:pt x="16929" y="2870"/>
                </a:lnTo>
                <a:lnTo>
                  <a:pt x="15684" y="1435"/>
                </a:lnTo>
                <a:lnTo>
                  <a:pt x="18161" y="4368"/>
                </a:lnTo>
                <a:close/>
              </a:path>
              <a:path w="22225" h="14604">
                <a:moveTo>
                  <a:pt x="21209" y="8280"/>
                </a:moveTo>
                <a:lnTo>
                  <a:pt x="20066" y="6756"/>
                </a:lnTo>
                <a:lnTo>
                  <a:pt x="21209" y="8280"/>
                </a:lnTo>
                <a:close/>
              </a:path>
              <a:path w="22225" h="14604">
                <a:moveTo>
                  <a:pt x="21704" y="8877"/>
                </a:moveTo>
                <a:lnTo>
                  <a:pt x="21475" y="8559"/>
                </a:lnTo>
                <a:lnTo>
                  <a:pt x="21209" y="8280"/>
                </a:lnTo>
                <a:lnTo>
                  <a:pt x="21463" y="8572"/>
                </a:lnTo>
                <a:lnTo>
                  <a:pt x="21691" y="8890"/>
                </a:lnTo>
                <a:close/>
              </a:path>
            </a:pathLst>
          </a:custGeom>
          <a:solidFill>
            <a:srgbClr val="046878"/>
          </a:solidFill>
        </p:spPr>
        <p:txBody>
          <a:bodyPr wrap="square" lIns="0" tIns="0" rIns="0" bIns="0" rtlCol="0"/>
          <a:lstStyle/>
          <a:p>
            <a:endParaRPr/>
          </a:p>
        </p:txBody>
      </p:sp>
      <p:sp>
        <p:nvSpPr>
          <p:cNvPr id="30" name="bg object 30"/>
          <p:cNvSpPr/>
          <p:nvPr/>
        </p:nvSpPr>
        <p:spPr>
          <a:xfrm>
            <a:off x="10442910" y="6276242"/>
            <a:ext cx="22225" cy="23495"/>
          </a:xfrm>
          <a:custGeom>
            <a:avLst/>
            <a:gdLst/>
            <a:ahLst/>
            <a:cxnLst/>
            <a:rect l="l" t="t" r="r" b="b"/>
            <a:pathLst>
              <a:path w="22225" h="23495">
                <a:moveTo>
                  <a:pt x="14389" y="0"/>
                </a:moveTo>
                <a:lnTo>
                  <a:pt x="9193" y="4368"/>
                </a:lnTo>
                <a:lnTo>
                  <a:pt x="4432" y="9042"/>
                </a:lnTo>
                <a:lnTo>
                  <a:pt x="0" y="14109"/>
                </a:lnTo>
                <a:lnTo>
                  <a:pt x="1282" y="15544"/>
                </a:lnTo>
                <a:lnTo>
                  <a:pt x="2527" y="17043"/>
                </a:lnTo>
                <a:lnTo>
                  <a:pt x="4711" y="19773"/>
                </a:lnTo>
                <a:lnTo>
                  <a:pt x="6832" y="22567"/>
                </a:lnTo>
                <a:lnTo>
                  <a:pt x="7302" y="23228"/>
                </a:lnTo>
                <a:lnTo>
                  <a:pt x="11671" y="18046"/>
                </a:lnTo>
                <a:lnTo>
                  <a:pt x="16497" y="13258"/>
                </a:lnTo>
                <a:lnTo>
                  <a:pt x="21704" y="8890"/>
                </a:lnTo>
                <a:lnTo>
                  <a:pt x="21462" y="8572"/>
                </a:lnTo>
                <a:lnTo>
                  <a:pt x="21208" y="8280"/>
                </a:lnTo>
                <a:lnTo>
                  <a:pt x="19113" y="5549"/>
                </a:lnTo>
                <a:lnTo>
                  <a:pt x="16929" y="2870"/>
                </a:lnTo>
                <a:lnTo>
                  <a:pt x="15684" y="1435"/>
                </a:lnTo>
                <a:lnTo>
                  <a:pt x="14389" y="0"/>
                </a:lnTo>
                <a:close/>
              </a:path>
            </a:pathLst>
          </a:custGeom>
          <a:solidFill>
            <a:srgbClr val="2D5C9F"/>
          </a:solidFill>
        </p:spPr>
        <p:txBody>
          <a:bodyPr wrap="square" lIns="0" tIns="0" rIns="0" bIns="0" rtlCol="0"/>
          <a:lstStyle/>
          <a:p>
            <a:endParaRPr/>
          </a:p>
        </p:txBody>
      </p:sp>
      <p:sp>
        <p:nvSpPr>
          <p:cNvPr id="31" name="bg object 31"/>
          <p:cNvSpPr/>
          <p:nvPr/>
        </p:nvSpPr>
        <p:spPr>
          <a:xfrm>
            <a:off x="10497751" y="6347259"/>
            <a:ext cx="6350" cy="10795"/>
          </a:xfrm>
          <a:custGeom>
            <a:avLst/>
            <a:gdLst/>
            <a:ahLst/>
            <a:cxnLst/>
            <a:rect l="l" t="t" r="r" b="b"/>
            <a:pathLst>
              <a:path w="6350" h="10795">
                <a:moveTo>
                  <a:pt x="1184" y="7898"/>
                </a:moveTo>
                <a:lnTo>
                  <a:pt x="622" y="9042"/>
                </a:lnTo>
                <a:lnTo>
                  <a:pt x="0" y="10528"/>
                </a:lnTo>
                <a:lnTo>
                  <a:pt x="635" y="9042"/>
                </a:lnTo>
                <a:lnTo>
                  <a:pt x="1184" y="7898"/>
                </a:lnTo>
                <a:close/>
              </a:path>
              <a:path w="6350" h="10795">
                <a:moveTo>
                  <a:pt x="6019" y="0"/>
                </a:moveTo>
                <a:lnTo>
                  <a:pt x="4203" y="2362"/>
                </a:lnTo>
                <a:lnTo>
                  <a:pt x="2628" y="4889"/>
                </a:lnTo>
                <a:lnTo>
                  <a:pt x="4216" y="2362"/>
                </a:lnTo>
                <a:lnTo>
                  <a:pt x="6019" y="0"/>
                </a:lnTo>
                <a:close/>
              </a:path>
            </a:pathLst>
          </a:custGeom>
          <a:solidFill>
            <a:srgbClr val="046878"/>
          </a:solidFill>
        </p:spPr>
        <p:txBody>
          <a:bodyPr wrap="square" lIns="0" tIns="0" rIns="0" bIns="0" rtlCol="0"/>
          <a:lstStyle/>
          <a:p>
            <a:endParaRPr/>
          </a:p>
        </p:txBody>
      </p:sp>
      <p:sp>
        <p:nvSpPr>
          <p:cNvPr id="32" name="bg object 32"/>
          <p:cNvSpPr/>
          <p:nvPr/>
        </p:nvSpPr>
        <p:spPr>
          <a:xfrm>
            <a:off x="10488887" y="6324373"/>
            <a:ext cx="15240" cy="50165"/>
          </a:xfrm>
          <a:custGeom>
            <a:avLst/>
            <a:gdLst/>
            <a:ahLst/>
            <a:cxnLst/>
            <a:rect l="l" t="t" r="r" b="b"/>
            <a:pathLst>
              <a:path w="15240" h="50164">
                <a:moveTo>
                  <a:pt x="9194" y="0"/>
                </a:moveTo>
                <a:lnTo>
                  <a:pt x="0" y="9220"/>
                </a:lnTo>
                <a:lnTo>
                  <a:pt x="2437" y="19017"/>
                </a:lnTo>
                <a:lnTo>
                  <a:pt x="4221" y="29054"/>
                </a:lnTo>
                <a:lnTo>
                  <a:pt x="5316" y="39306"/>
                </a:lnTo>
                <a:lnTo>
                  <a:pt x="5689" y="49745"/>
                </a:lnTo>
                <a:lnTo>
                  <a:pt x="5689" y="44551"/>
                </a:lnTo>
                <a:lnTo>
                  <a:pt x="14884" y="22885"/>
                </a:lnTo>
                <a:lnTo>
                  <a:pt x="13538" y="15036"/>
                </a:lnTo>
                <a:lnTo>
                  <a:pt x="11645" y="7416"/>
                </a:lnTo>
                <a:lnTo>
                  <a:pt x="9194" y="0"/>
                </a:lnTo>
                <a:close/>
              </a:path>
            </a:pathLst>
          </a:custGeom>
          <a:solidFill>
            <a:srgbClr val="2D5C9F"/>
          </a:solidFill>
        </p:spPr>
        <p:txBody>
          <a:bodyPr wrap="square" lIns="0" tIns="0" rIns="0" bIns="0" rtlCol="0"/>
          <a:lstStyle/>
          <a:p>
            <a:endParaRPr/>
          </a:p>
        </p:txBody>
      </p:sp>
      <p:sp>
        <p:nvSpPr>
          <p:cNvPr id="33" name="bg object 33"/>
          <p:cNvSpPr/>
          <p:nvPr/>
        </p:nvSpPr>
        <p:spPr>
          <a:xfrm>
            <a:off x="10497744" y="6390449"/>
            <a:ext cx="3175" cy="5715"/>
          </a:xfrm>
          <a:custGeom>
            <a:avLst/>
            <a:gdLst/>
            <a:ahLst/>
            <a:cxnLst/>
            <a:rect l="l" t="t" r="r" b="b"/>
            <a:pathLst>
              <a:path w="3175" h="5714">
                <a:moveTo>
                  <a:pt x="0" y="0"/>
                </a:moveTo>
                <a:lnTo>
                  <a:pt x="634" y="1511"/>
                </a:lnTo>
                <a:lnTo>
                  <a:pt x="2641" y="5664"/>
                </a:lnTo>
                <a:lnTo>
                  <a:pt x="634" y="1498"/>
                </a:lnTo>
                <a:lnTo>
                  <a:pt x="0" y="0"/>
                </a:lnTo>
                <a:close/>
              </a:path>
            </a:pathLst>
          </a:custGeom>
          <a:solidFill>
            <a:srgbClr val="046878"/>
          </a:solidFill>
        </p:spPr>
        <p:txBody>
          <a:bodyPr wrap="square" lIns="0" tIns="0" rIns="0" bIns="0" rtlCol="0"/>
          <a:lstStyle/>
          <a:p>
            <a:endParaRPr/>
          </a:p>
        </p:txBody>
      </p:sp>
      <p:sp>
        <p:nvSpPr>
          <p:cNvPr id="34" name="bg object 34"/>
          <p:cNvSpPr/>
          <p:nvPr/>
        </p:nvSpPr>
        <p:spPr>
          <a:xfrm>
            <a:off x="10488887" y="6374108"/>
            <a:ext cx="15240" cy="50165"/>
          </a:xfrm>
          <a:custGeom>
            <a:avLst/>
            <a:gdLst/>
            <a:ahLst/>
            <a:cxnLst/>
            <a:rect l="l" t="t" r="r" b="b"/>
            <a:pathLst>
              <a:path w="15240" h="50164">
                <a:moveTo>
                  <a:pt x="5689" y="0"/>
                </a:moveTo>
                <a:lnTo>
                  <a:pt x="5316" y="10459"/>
                </a:lnTo>
                <a:lnTo>
                  <a:pt x="4221" y="20718"/>
                </a:lnTo>
                <a:lnTo>
                  <a:pt x="2437" y="30755"/>
                </a:lnTo>
                <a:lnTo>
                  <a:pt x="0" y="40551"/>
                </a:lnTo>
                <a:lnTo>
                  <a:pt x="1491" y="42367"/>
                </a:lnTo>
                <a:lnTo>
                  <a:pt x="2933" y="44005"/>
                </a:lnTo>
                <a:lnTo>
                  <a:pt x="6032" y="47053"/>
                </a:lnTo>
                <a:lnTo>
                  <a:pt x="7556" y="48450"/>
                </a:lnTo>
                <a:lnTo>
                  <a:pt x="9194" y="49783"/>
                </a:lnTo>
                <a:lnTo>
                  <a:pt x="11649" y="42303"/>
                </a:lnTo>
                <a:lnTo>
                  <a:pt x="13538" y="34747"/>
                </a:lnTo>
                <a:lnTo>
                  <a:pt x="14884" y="26898"/>
                </a:lnTo>
                <a:lnTo>
                  <a:pt x="13068" y="24536"/>
                </a:lnTo>
                <a:lnTo>
                  <a:pt x="11493" y="22009"/>
                </a:lnTo>
                <a:lnTo>
                  <a:pt x="9486" y="17843"/>
                </a:lnTo>
                <a:lnTo>
                  <a:pt x="8851" y="16344"/>
                </a:lnTo>
                <a:lnTo>
                  <a:pt x="6629" y="10172"/>
                </a:lnTo>
                <a:lnTo>
                  <a:pt x="5689" y="5206"/>
                </a:lnTo>
                <a:lnTo>
                  <a:pt x="5689" y="0"/>
                </a:lnTo>
                <a:close/>
              </a:path>
            </a:pathLst>
          </a:custGeom>
          <a:solidFill>
            <a:srgbClr val="2D5C9F"/>
          </a:solidFill>
        </p:spPr>
        <p:txBody>
          <a:bodyPr wrap="square" lIns="0" tIns="0" rIns="0" bIns="0" rtlCol="0"/>
          <a:lstStyle/>
          <a:p>
            <a:endParaRPr/>
          </a:p>
        </p:txBody>
      </p:sp>
      <p:sp>
        <p:nvSpPr>
          <p:cNvPr id="35" name="bg object 35"/>
          <p:cNvSpPr/>
          <p:nvPr/>
        </p:nvSpPr>
        <p:spPr>
          <a:xfrm>
            <a:off x="10459607" y="6329094"/>
            <a:ext cx="6985" cy="13335"/>
          </a:xfrm>
          <a:custGeom>
            <a:avLst/>
            <a:gdLst/>
            <a:ahLst/>
            <a:cxnLst/>
            <a:rect l="l" t="t" r="r" b="b"/>
            <a:pathLst>
              <a:path w="6984" h="13335">
                <a:moveTo>
                  <a:pt x="2237" y="7905"/>
                </a:moveTo>
                <a:lnTo>
                  <a:pt x="1835" y="8712"/>
                </a:lnTo>
                <a:lnTo>
                  <a:pt x="858" y="10782"/>
                </a:lnTo>
                <a:lnTo>
                  <a:pt x="0" y="12903"/>
                </a:lnTo>
                <a:lnTo>
                  <a:pt x="869" y="10769"/>
                </a:lnTo>
                <a:lnTo>
                  <a:pt x="2237" y="7905"/>
                </a:lnTo>
                <a:close/>
              </a:path>
              <a:path w="6984" h="13335">
                <a:moveTo>
                  <a:pt x="6616" y="0"/>
                </a:moveTo>
                <a:lnTo>
                  <a:pt x="5250" y="2158"/>
                </a:lnTo>
                <a:lnTo>
                  <a:pt x="4000" y="4368"/>
                </a:lnTo>
                <a:lnTo>
                  <a:pt x="5265" y="2146"/>
                </a:lnTo>
                <a:lnTo>
                  <a:pt x="6616" y="0"/>
                </a:lnTo>
                <a:close/>
              </a:path>
            </a:pathLst>
          </a:custGeom>
          <a:solidFill>
            <a:srgbClr val="046878"/>
          </a:solidFill>
        </p:spPr>
        <p:txBody>
          <a:bodyPr wrap="square" lIns="0" tIns="0" rIns="0" bIns="0" rtlCol="0"/>
          <a:lstStyle/>
          <a:p>
            <a:endParaRPr/>
          </a:p>
        </p:txBody>
      </p:sp>
      <p:sp>
        <p:nvSpPr>
          <p:cNvPr id="36" name="bg object 36"/>
          <p:cNvSpPr/>
          <p:nvPr/>
        </p:nvSpPr>
        <p:spPr>
          <a:xfrm>
            <a:off x="10448885" y="6308473"/>
            <a:ext cx="17780" cy="35560"/>
          </a:xfrm>
          <a:custGeom>
            <a:avLst/>
            <a:gdLst/>
            <a:ahLst/>
            <a:cxnLst/>
            <a:rect l="l" t="t" r="r" b="b"/>
            <a:pathLst>
              <a:path w="17779" h="35560">
                <a:moveTo>
                  <a:pt x="7302" y="0"/>
                </a:moveTo>
                <a:lnTo>
                  <a:pt x="482" y="9601"/>
                </a:lnTo>
                <a:lnTo>
                  <a:pt x="228" y="9969"/>
                </a:lnTo>
                <a:lnTo>
                  <a:pt x="0" y="10350"/>
                </a:lnTo>
                <a:lnTo>
                  <a:pt x="3037" y="16311"/>
                </a:lnTo>
                <a:lnTo>
                  <a:pt x="5726" y="22469"/>
                </a:lnTo>
                <a:lnTo>
                  <a:pt x="8059" y="28813"/>
                </a:lnTo>
                <a:lnTo>
                  <a:pt x="10033" y="35331"/>
                </a:lnTo>
                <a:lnTo>
                  <a:pt x="10718" y="33528"/>
                </a:lnTo>
                <a:lnTo>
                  <a:pt x="17335" y="20612"/>
                </a:lnTo>
                <a:lnTo>
                  <a:pt x="14605" y="13398"/>
                </a:lnTo>
                <a:lnTo>
                  <a:pt x="11170" y="6375"/>
                </a:lnTo>
                <a:lnTo>
                  <a:pt x="7302" y="0"/>
                </a:lnTo>
                <a:close/>
              </a:path>
            </a:pathLst>
          </a:custGeom>
          <a:solidFill>
            <a:srgbClr val="2D5C9F"/>
          </a:solidFill>
        </p:spPr>
        <p:txBody>
          <a:bodyPr wrap="square" lIns="0" tIns="0" rIns="0" bIns="0" rtlCol="0"/>
          <a:lstStyle/>
          <a:p>
            <a:endParaRPr/>
          </a:p>
        </p:txBody>
      </p:sp>
      <p:sp>
        <p:nvSpPr>
          <p:cNvPr id="37" name="bg object 37"/>
          <p:cNvSpPr/>
          <p:nvPr/>
        </p:nvSpPr>
        <p:spPr>
          <a:xfrm>
            <a:off x="10457303" y="6471992"/>
            <a:ext cx="9525" cy="7620"/>
          </a:xfrm>
          <a:custGeom>
            <a:avLst/>
            <a:gdLst/>
            <a:ahLst/>
            <a:cxnLst/>
            <a:rect l="l" t="t" r="r" b="b"/>
            <a:pathLst>
              <a:path w="9525" h="7620">
                <a:moveTo>
                  <a:pt x="9169" y="6984"/>
                </a:moveTo>
                <a:close/>
              </a:path>
              <a:path w="9525" h="7620">
                <a:moveTo>
                  <a:pt x="7594" y="5892"/>
                </a:moveTo>
                <a:lnTo>
                  <a:pt x="9151" y="6984"/>
                </a:lnTo>
                <a:lnTo>
                  <a:pt x="7594" y="5892"/>
                </a:lnTo>
                <a:close/>
              </a:path>
              <a:path w="9525" h="7620">
                <a:moveTo>
                  <a:pt x="0" y="0"/>
                </a:moveTo>
                <a:lnTo>
                  <a:pt x="1473" y="1244"/>
                </a:lnTo>
                <a:lnTo>
                  <a:pt x="2997" y="2451"/>
                </a:lnTo>
                <a:lnTo>
                  <a:pt x="6045" y="4749"/>
                </a:lnTo>
                <a:lnTo>
                  <a:pt x="7594" y="5892"/>
                </a:lnTo>
                <a:lnTo>
                  <a:pt x="2997" y="2438"/>
                </a:lnTo>
                <a:lnTo>
                  <a:pt x="1473" y="1231"/>
                </a:lnTo>
                <a:lnTo>
                  <a:pt x="0" y="0"/>
                </a:lnTo>
                <a:close/>
              </a:path>
            </a:pathLst>
          </a:custGeom>
          <a:solidFill>
            <a:srgbClr val="046878"/>
          </a:solidFill>
        </p:spPr>
        <p:txBody>
          <a:bodyPr wrap="square" lIns="0" tIns="0" rIns="0" bIns="0" rtlCol="0"/>
          <a:lstStyle/>
          <a:p>
            <a:endParaRPr/>
          </a:p>
        </p:txBody>
      </p:sp>
      <p:sp>
        <p:nvSpPr>
          <p:cNvPr id="38" name="bg object 38"/>
          <p:cNvSpPr/>
          <p:nvPr/>
        </p:nvSpPr>
        <p:spPr>
          <a:xfrm>
            <a:off x="10442909" y="6471997"/>
            <a:ext cx="24130" cy="21590"/>
          </a:xfrm>
          <a:custGeom>
            <a:avLst/>
            <a:gdLst/>
            <a:ahLst/>
            <a:cxnLst/>
            <a:rect l="l" t="t" r="r" b="b"/>
            <a:pathLst>
              <a:path w="24129" h="21589">
                <a:moveTo>
                  <a:pt x="14401" y="0"/>
                </a:moveTo>
                <a:lnTo>
                  <a:pt x="9944" y="5054"/>
                </a:lnTo>
                <a:lnTo>
                  <a:pt x="5118" y="9779"/>
                </a:lnTo>
                <a:lnTo>
                  <a:pt x="0" y="14147"/>
                </a:lnTo>
                <a:lnTo>
                  <a:pt x="2984" y="16649"/>
                </a:lnTo>
                <a:lnTo>
                  <a:pt x="6032" y="19062"/>
                </a:lnTo>
                <a:lnTo>
                  <a:pt x="7581" y="20243"/>
                </a:lnTo>
                <a:lnTo>
                  <a:pt x="9169" y="21412"/>
                </a:lnTo>
                <a:lnTo>
                  <a:pt x="14287" y="16903"/>
                </a:lnTo>
                <a:lnTo>
                  <a:pt x="19088" y="12077"/>
                </a:lnTo>
                <a:lnTo>
                  <a:pt x="23571" y="6985"/>
                </a:lnTo>
                <a:lnTo>
                  <a:pt x="21983" y="5892"/>
                </a:lnTo>
                <a:lnTo>
                  <a:pt x="17386" y="2438"/>
                </a:lnTo>
                <a:lnTo>
                  <a:pt x="15862" y="1231"/>
                </a:lnTo>
                <a:lnTo>
                  <a:pt x="14401" y="0"/>
                </a:lnTo>
                <a:close/>
              </a:path>
            </a:pathLst>
          </a:custGeom>
          <a:solidFill>
            <a:srgbClr val="2D5C9F"/>
          </a:solidFill>
        </p:spPr>
        <p:txBody>
          <a:bodyPr wrap="square" lIns="0" tIns="0" rIns="0" bIns="0" rtlCol="0"/>
          <a:lstStyle/>
          <a:p>
            <a:endParaRPr/>
          </a:p>
        </p:txBody>
      </p:sp>
      <p:sp>
        <p:nvSpPr>
          <p:cNvPr id="39" name="bg object 39"/>
          <p:cNvSpPr/>
          <p:nvPr/>
        </p:nvSpPr>
        <p:spPr>
          <a:xfrm>
            <a:off x="11100362" y="6218590"/>
            <a:ext cx="77470" cy="22225"/>
          </a:xfrm>
          <a:custGeom>
            <a:avLst/>
            <a:gdLst/>
            <a:ahLst/>
            <a:cxnLst/>
            <a:rect l="l" t="t" r="r" b="b"/>
            <a:pathLst>
              <a:path w="77470" h="22225">
                <a:moveTo>
                  <a:pt x="76873" y="0"/>
                </a:moveTo>
                <a:lnTo>
                  <a:pt x="0" y="8915"/>
                </a:lnTo>
                <a:lnTo>
                  <a:pt x="0" y="21767"/>
                </a:lnTo>
                <a:lnTo>
                  <a:pt x="76873" y="21767"/>
                </a:lnTo>
                <a:lnTo>
                  <a:pt x="76873" y="0"/>
                </a:lnTo>
                <a:close/>
              </a:path>
            </a:pathLst>
          </a:custGeom>
          <a:solidFill>
            <a:srgbClr val="86C663"/>
          </a:solidFill>
        </p:spPr>
        <p:txBody>
          <a:bodyPr wrap="square" lIns="0" tIns="0" rIns="0" bIns="0" rtlCol="0"/>
          <a:lstStyle/>
          <a:p>
            <a:endParaRPr/>
          </a:p>
        </p:txBody>
      </p:sp>
      <p:sp>
        <p:nvSpPr>
          <p:cNvPr id="40" name="bg object 40"/>
          <p:cNvSpPr/>
          <p:nvPr/>
        </p:nvSpPr>
        <p:spPr>
          <a:xfrm>
            <a:off x="10654982" y="6255511"/>
            <a:ext cx="1092835" cy="247015"/>
          </a:xfrm>
          <a:custGeom>
            <a:avLst/>
            <a:gdLst/>
            <a:ahLst/>
            <a:cxnLst/>
            <a:rect l="l" t="t" r="r" b="b"/>
            <a:pathLst>
              <a:path w="1092834" h="247015">
                <a:moveTo>
                  <a:pt x="94538" y="228561"/>
                </a:moveTo>
                <a:lnTo>
                  <a:pt x="80200" y="214071"/>
                </a:lnTo>
                <a:lnTo>
                  <a:pt x="74244" y="219024"/>
                </a:lnTo>
                <a:lnTo>
                  <a:pt x="68110" y="222808"/>
                </a:lnTo>
                <a:lnTo>
                  <a:pt x="61290" y="225221"/>
                </a:lnTo>
                <a:lnTo>
                  <a:pt x="53276" y="226072"/>
                </a:lnTo>
                <a:lnTo>
                  <a:pt x="41224" y="223507"/>
                </a:lnTo>
                <a:lnTo>
                  <a:pt x="31826" y="216547"/>
                </a:lnTo>
                <a:lnTo>
                  <a:pt x="25730" y="206311"/>
                </a:lnTo>
                <a:lnTo>
                  <a:pt x="23558" y="193878"/>
                </a:lnTo>
                <a:lnTo>
                  <a:pt x="25768" y="181190"/>
                </a:lnTo>
                <a:lnTo>
                  <a:pt x="31940" y="171043"/>
                </a:lnTo>
                <a:lnTo>
                  <a:pt x="41338" y="164185"/>
                </a:lnTo>
                <a:lnTo>
                  <a:pt x="53276" y="161671"/>
                </a:lnTo>
                <a:lnTo>
                  <a:pt x="60579" y="162471"/>
                </a:lnTo>
                <a:lnTo>
                  <a:pt x="67246" y="164757"/>
                </a:lnTo>
                <a:lnTo>
                  <a:pt x="73482" y="168402"/>
                </a:lnTo>
                <a:lnTo>
                  <a:pt x="79463" y="173240"/>
                </a:lnTo>
                <a:lnTo>
                  <a:pt x="93814" y="156705"/>
                </a:lnTo>
                <a:lnTo>
                  <a:pt x="86207" y="150279"/>
                </a:lnTo>
                <a:lnTo>
                  <a:pt x="77292" y="145275"/>
                </a:lnTo>
                <a:lnTo>
                  <a:pt x="66535" y="142036"/>
                </a:lnTo>
                <a:lnTo>
                  <a:pt x="53416" y="140893"/>
                </a:lnTo>
                <a:lnTo>
                  <a:pt x="31800" y="145072"/>
                </a:lnTo>
                <a:lnTo>
                  <a:pt x="14909" y="156451"/>
                </a:lnTo>
                <a:lnTo>
                  <a:pt x="3924" y="173304"/>
                </a:lnTo>
                <a:lnTo>
                  <a:pt x="0" y="193878"/>
                </a:lnTo>
                <a:lnTo>
                  <a:pt x="3962" y="214807"/>
                </a:lnTo>
                <a:lnTo>
                  <a:pt x="14960" y="231533"/>
                </a:lnTo>
                <a:lnTo>
                  <a:pt x="31610" y="242747"/>
                </a:lnTo>
                <a:lnTo>
                  <a:pt x="52539" y="246849"/>
                </a:lnTo>
                <a:lnTo>
                  <a:pt x="65951" y="245567"/>
                </a:lnTo>
                <a:lnTo>
                  <a:pt x="77000" y="241922"/>
                </a:lnTo>
                <a:lnTo>
                  <a:pt x="86309" y="236169"/>
                </a:lnTo>
                <a:lnTo>
                  <a:pt x="94538" y="228561"/>
                </a:lnTo>
                <a:close/>
              </a:path>
              <a:path w="1092834" h="247015">
                <a:moveTo>
                  <a:pt x="94538" y="87668"/>
                </a:moveTo>
                <a:lnTo>
                  <a:pt x="80200" y="73177"/>
                </a:lnTo>
                <a:lnTo>
                  <a:pt x="74244" y="78143"/>
                </a:lnTo>
                <a:lnTo>
                  <a:pt x="68110" y="81927"/>
                </a:lnTo>
                <a:lnTo>
                  <a:pt x="61290" y="84340"/>
                </a:lnTo>
                <a:lnTo>
                  <a:pt x="53276" y="85178"/>
                </a:lnTo>
                <a:lnTo>
                  <a:pt x="41224" y="82613"/>
                </a:lnTo>
                <a:lnTo>
                  <a:pt x="31826" y="75666"/>
                </a:lnTo>
                <a:lnTo>
                  <a:pt x="25730" y="65417"/>
                </a:lnTo>
                <a:lnTo>
                  <a:pt x="23558" y="52984"/>
                </a:lnTo>
                <a:lnTo>
                  <a:pt x="25768" y="40297"/>
                </a:lnTo>
                <a:lnTo>
                  <a:pt x="31940" y="30149"/>
                </a:lnTo>
                <a:lnTo>
                  <a:pt x="41338" y="23291"/>
                </a:lnTo>
                <a:lnTo>
                  <a:pt x="53276" y="20777"/>
                </a:lnTo>
                <a:lnTo>
                  <a:pt x="60579" y="21577"/>
                </a:lnTo>
                <a:lnTo>
                  <a:pt x="67246" y="23876"/>
                </a:lnTo>
                <a:lnTo>
                  <a:pt x="73482" y="27508"/>
                </a:lnTo>
                <a:lnTo>
                  <a:pt x="79463" y="32346"/>
                </a:lnTo>
                <a:lnTo>
                  <a:pt x="93814" y="15811"/>
                </a:lnTo>
                <a:lnTo>
                  <a:pt x="86207" y="9385"/>
                </a:lnTo>
                <a:lnTo>
                  <a:pt x="77292" y="4394"/>
                </a:lnTo>
                <a:lnTo>
                  <a:pt x="66535" y="1155"/>
                </a:lnTo>
                <a:lnTo>
                  <a:pt x="53416" y="0"/>
                </a:lnTo>
                <a:lnTo>
                  <a:pt x="31800" y="4178"/>
                </a:lnTo>
                <a:lnTo>
                  <a:pt x="14909" y="15570"/>
                </a:lnTo>
                <a:lnTo>
                  <a:pt x="3924" y="32423"/>
                </a:lnTo>
                <a:lnTo>
                  <a:pt x="0" y="52984"/>
                </a:lnTo>
                <a:lnTo>
                  <a:pt x="3962" y="73914"/>
                </a:lnTo>
                <a:lnTo>
                  <a:pt x="14960" y="90652"/>
                </a:lnTo>
                <a:lnTo>
                  <a:pt x="31610" y="101866"/>
                </a:lnTo>
                <a:lnTo>
                  <a:pt x="52539" y="105956"/>
                </a:lnTo>
                <a:lnTo>
                  <a:pt x="65951" y="104686"/>
                </a:lnTo>
                <a:lnTo>
                  <a:pt x="77000" y="101041"/>
                </a:lnTo>
                <a:lnTo>
                  <a:pt x="86309" y="95275"/>
                </a:lnTo>
                <a:lnTo>
                  <a:pt x="94538" y="87668"/>
                </a:lnTo>
                <a:close/>
              </a:path>
              <a:path w="1092834" h="247015">
                <a:moveTo>
                  <a:pt x="209423" y="245084"/>
                </a:moveTo>
                <a:lnTo>
                  <a:pt x="199644" y="222110"/>
                </a:lnTo>
                <a:lnTo>
                  <a:pt x="191173" y="202209"/>
                </a:lnTo>
                <a:lnTo>
                  <a:pt x="177038" y="168986"/>
                </a:lnTo>
                <a:lnTo>
                  <a:pt x="168452" y="148805"/>
                </a:lnTo>
                <a:lnTo>
                  <a:pt x="168452" y="202209"/>
                </a:lnTo>
                <a:lnTo>
                  <a:pt x="141224" y="202209"/>
                </a:lnTo>
                <a:lnTo>
                  <a:pt x="154838" y="168986"/>
                </a:lnTo>
                <a:lnTo>
                  <a:pt x="168452" y="202209"/>
                </a:lnTo>
                <a:lnTo>
                  <a:pt x="168452" y="148805"/>
                </a:lnTo>
                <a:lnTo>
                  <a:pt x="165519" y="141909"/>
                </a:lnTo>
                <a:lnTo>
                  <a:pt x="144741" y="141909"/>
                </a:lnTo>
                <a:lnTo>
                  <a:pt x="100838" y="245084"/>
                </a:lnTo>
                <a:lnTo>
                  <a:pt x="123812" y="245084"/>
                </a:lnTo>
                <a:lnTo>
                  <a:pt x="133184" y="222110"/>
                </a:lnTo>
                <a:lnTo>
                  <a:pt x="176504" y="222110"/>
                </a:lnTo>
                <a:lnTo>
                  <a:pt x="185864" y="245084"/>
                </a:lnTo>
                <a:lnTo>
                  <a:pt x="209423" y="245084"/>
                </a:lnTo>
                <a:close/>
              </a:path>
              <a:path w="1092834" h="247015">
                <a:moveTo>
                  <a:pt x="211035" y="52692"/>
                </a:moveTo>
                <a:lnTo>
                  <a:pt x="206997" y="32169"/>
                </a:lnTo>
                <a:lnTo>
                  <a:pt x="199339" y="20789"/>
                </a:lnTo>
                <a:lnTo>
                  <a:pt x="195732" y="15417"/>
                </a:lnTo>
                <a:lnTo>
                  <a:pt x="187477" y="10007"/>
                </a:lnTo>
                <a:lnTo>
                  <a:pt x="187477" y="53276"/>
                </a:lnTo>
                <a:lnTo>
                  <a:pt x="185216" y="65671"/>
                </a:lnTo>
                <a:lnTo>
                  <a:pt x="178904" y="75806"/>
                </a:lnTo>
                <a:lnTo>
                  <a:pt x="169189" y="82664"/>
                </a:lnTo>
                <a:lnTo>
                  <a:pt x="156743" y="85178"/>
                </a:lnTo>
                <a:lnTo>
                  <a:pt x="144233" y="82613"/>
                </a:lnTo>
                <a:lnTo>
                  <a:pt x="134416" y="75666"/>
                </a:lnTo>
                <a:lnTo>
                  <a:pt x="128003" y="65417"/>
                </a:lnTo>
                <a:lnTo>
                  <a:pt x="125768" y="53276"/>
                </a:lnTo>
                <a:lnTo>
                  <a:pt x="125717" y="52692"/>
                </a:lnTo>
                <a:lnTo>
                  <a:pt x="127965" y="40297"/>
                </a:lnTo>
                <a:lnTo>
                  <a:pt x="134277" y="30149"/>
                </a:lnTo>
                <a:lnTo>
                  <a:pt x="143992" y="23304"/>
                </a:lnTo>
                <a:lnTo>
                  <a:pt x="156451" y="20789"/>
                </a:lnTo>
                <a:lnTo>
                  <a:pt x="168948" y="23342"/>
                </a:lnTo>
                <a:lnTo>
                  <a:pt x="178765" y="30302"/>
                </a:lnTo>
                <a:lnTo>
                  <a:pt x="185178" y="40538"/>
                </a:lnTo>
                <a:lnTo>
                  <a:pt x="187413" y="52692"/>
                </a:lnTo>
                <a:lnTo>
                  <a:pt x="187477" y="53276"/>
                </a:lnTo>
                <a:lnTo>
                  <a:pt x="187477" y="10007"/>
                </a:lnTo>
                <a:lnTo>
                  <a:pt x="178562" y="4140"/>
                </a:lnTo>
                <a:lnTo>
                  <a:pt x="156743" y="0"/>
                </a:lnTo>
                <a:lnTo>
                  <a:pt x="134874" y="4178"/>
                </a:lnTo>
                <a:lnTo>
                  <a:pt x="117589" y="15570"/>
                </a:lnTo>
                <a:lnTo>
                  <a:pt x="106235" y="32410"/>
                </a:lnTo>
                <a:lnTo>
                  <a:pt x="102209" y="52692"/>
                </a:lnTo>
                <a:lnTo>
                  <a:pt x="102158" y="53276"/>
                </a:lnTo>
                <a:lnTo>
                  <a:pt x="106184" y="73787"/>
                </a:lnTo>
                <a:lnTo>
                  <a:pt x="117449" y="90538"/>
                </a:lnTo>
                <a:lnTo>
                  <a:pt x="134620" y="101815"/>
                </a:lnTo>
                <a:lnTo>
                  <a:pt x="156451" y="105956"/>
                </a:lnTo>
                <a:lnTo>
                  <a:pt x="178308" y="101765"/>
                </a:lnTo>
                <a:lnTo>
                  <a:pt x="195592" y="90385"/>
                </a:lnTo>
                <a:lnTo>
                  <a:pt x="199110" y="85178"/>
                </a:lnTo>
                <a:lnTo>
                  <a:pt x="206946" y="73545"/>
                </a:lnTo>
                <a:lnTo>
                  <a:pt x="210972" y="53276"/>
                </a:lnTo>
                <a:lnTo>
                  <a:pt x="211035" y="52692"/>
                </a:lnTo>
                <a:close/>
              </a:path>
              <a:path w="1092834" h="247015">
                <a:moveTo>
                  <a:pt x="313347" y="142646"/>
                </a:moveTo>
                <a:lnTo>
                  <a:pt x="291096" y="142646"/>
                </a:lnTo>
                <a:lnTo>
                  <a:pt x="291096" y="205714"/>
                </a:lnTo>
                <a:lnTo>
                  <a:pt x="243090" y="142646"/>
                </a:lnTo>
                <a:lnTo>
                  <a:pt x="222313" y="142646"/>
                </a:lnTo>
                <a:lnTo>
                  <a:pt x="222313" y="245084"/>
                </a:lnTo>
                <a:lnTo>
                  <a:pt x="244563" y="245084"/>
                </a:lnTo>
                <a:lnTo>
                  <a:pt x="244563" y="179959"/>
                </a:lnTo>
                <a:lnTo>
                  <a:pt x="294170" y="245084"/>
                </a:lnTo>
                <a:lnTo>
                  <a:pt x="313347" y="245084"/>
                </a:lnTo>
                <a:lnTo>
                  <a:pt x="313347" y="142646"/>
                </a:lnTo>
                <a:close/>
              </a:path>
              <a:path w="1092834" h="247015">
                <a:moveTo>
                  <a:pt x="332498" y="52692"/>
                </a:moveTo>
                <a:lnTo>
                  <a:pt x="328460" y="32169"/>
                </a:lnTo>
                <a:lnTo>
                  <a:pt x="320814" y="20789"/>
                </a:lnTo>
                <a:lnTo>
                  <a:pt x="317207" y="15417"/>
                </a:lnTo>
                <a:lnTo>
                  <a:pt x="308940" y="9994"/>
                </a:lnTo>
                <a:lnTo>
                  <a:pt x="308940" y="53276"/>
                </a:lnTo>
                <a:lnTo>
                  <a:pt x="306692" y="65671"/>
                </a:lnTo>
                <a:lnTo>
                  <a:pt x="300380" y="75806"/>
                </a:lnTo>
                <a:lnTo>
                  <a:pt x="290664" y="82664"/>
                </a:lnTo>
                <a:lnTo>
                  <a:pt x="278206" y="85178"/>
                </a:lnTo>
                <a:lnTo>
                  <a:pt x="265709" y="82613"/>
                </a:lnTo>
                <a:lnTo>
                  <a:pt x="255892" y="75666"/>
                </a:lnTo>
                <a:lnTo>
                  <a:pt x="249478" y="65417"/>
                </a:lnTo>
                <a:lnTo>
                  <a:pt x="247230" y="53276"/>
                </a:lnTo>
                <a:lnTo>
                  <a:pt x="247180" y="52692"/>
                </a:lnTo>
                <a:lnTo>
                  <a:pt x="249428" y="40297"/>
                </a:lnTo>
                <a:lnTo>
                  <a:pt x="255739" y="30149"/>
                </a:lnTo>
                <a:lnTo>
                  <a:pt x="265455" y="23304"/>
                </a:lnTo>
                <a:lnTo>
                  <a:pt x="277914" y="20789"/>
                </a:lnTo>
                <a:lnTo>
                  <a:pt x="290423" y="23342"/>
                </a:lnTo>
                <a:lnTo>
                  <a:pt x="300228" y="30302"/>
                </a:lnTo>
                <a:lnTo>
                  <a:pt x="306641" y="40538"/>
                </a:lnTo>
                <a:lnTo>
                  <a:pt x="308889" y="52692"/>
                </a:lnTo>
                <a:lnTo>
                  <a:pt x="308940" y="53276"/>
                </a:lnTo>
                <a:lnTo>
                  <a:pt x="308940" y="9994"/>
                </a:lnTo>
                <a:lnTo>
                  <a:pt x="300024" y="4140"/>
                </a:lnTo>
                <a:lnTo>
                  <a:pt x="278206" y="0"/>
                </a:lnTo>
                <a:lnTo>
                  <a:pt x="256336" y="4178"/>
                </a:lnTo>
                <a:lnTo>
                  <a:pt x="239064" y="15570"/>
                </a:lnTo>
                <a:lnTo>
                  <a:pt x="227711" y="32410"/>
                </a:lnTo>
                <a:lnTo>
                  <a:pt x="223685" y="52692"/>
                </a:lnTo>
                <a:lnTo>
                  <a:pt x="223621" y="53276"/>
                </a:lnTo>
                <a:lnTo>
                  <a:pt x="227660" y="73787"/>
                </a:lnTo>
                <a:lnTo>
                  <a:pt x="238912" y="90538"/>
                </a:lnTo>
                <a:lnTo>
                  <a:pt x="256095" y="101815"/>
                </a:lnTo>
                <a:lnTo>
                  <a:pt x="277914" y="105956"/>
                </a:lnTo>
                <a:lnTo>
                  <a:pt x="299783" y="101765"/>
                </a:lnTo>
                <a:lnTo>
                  <a:pt x="317055" y="90385"/>
                </a:lnTo>
                <a:lnTo>
                  <a:pt x="320573" y="85178"/>
                </a:lnTo>
                <a:lnTo>
                  <a:pt x="328422" y="73545"/>
                </a:lnTo>
                <a:lnTo>
                  <a:pt x="332447" y="53276"/>
                </a:lnTo>
                <a:lnTo>
                  <a:pt x="332498" y="52692"/>
                </a:lnTo>
                <a:close/>
              </a:path>
              <a:path w="1092834" h="247015">
                <a:moveTo>
                  <a:pt x="430707" y="37172"/>
                </a:moveTo>
                <a:lnTo>
                  <a:pt x="428015" y="22809"/>
                </a:lnTo>
                <a:lnTo>
                  <a:pt x="427532" y="22110"/>
                </a:lnTo>
                <a:lnTo>
                  <a:pt x="420268" y="11620"/>
                </a:lnTo>
                <a:lnTo>
                  <a:pt x="407924" y="4356"/>
                </a:lnTo>
                <a:lnTo>
                  <a:pt x="407873" y="27520"/>
                </a:lnTo>
                <a:lnTo>
                  <a:pt x="407873" y="46685"/>
                </a:lnTo>
                <a:lnTo>
                  <a:pt x="401294" y="53416"/>
                </a:lnTo>
                <a:lnTo>
                  <a:pt x="372160" y="53416"/>
                </a:lnTo>
                <a:lnTo>
                  <a:pt x="372160" y="22110"/>
                </a:lnTo>
                <a:lnTo>
                  <a:pt x="400850" y="22110"/>
                </a:lnTo>
                <a:lnTo>
                  <a:pt x="407873" y="27520"/>
                </a:lnTo>
                <a:lnTo>
                  <a:pt x="407873" y="4356"/>
                </a:lnTo>
                <a:lnTo>
                  <a:pt x="391477" y="1765"/>
                </a:lnTo>
                <a:lnTo>
                  <a:pt x="349631" y="1765"/>
                </a:lnTo>
                <a:lnTo>
                  <a:pt x="349631" y="104203"/>
                </a:lnTo>
                <a:lnTo>
                  <a:pt x="372160" y="104203"/>
                </a:lnTo>
                <a:lnTo>
                  <a:pt x="372160" y="73469"/>
                </a:lnTo>
                <a:lnTo>
                  <a:pt x="389280" y="73469"/>
                </a:lnTo>
                <a:lnTo>
                  <a:pt x="427215" y="53416"/>
                </a:lnTo>
                <a:lnTo>
                  <a:pt x="430682" y="37617"/>
                </a:lnTo>
                <a:lnTo>
                  <a:pt x="430707" y="37172"/>
                </a:lnTo>
                <a:close/>
              </a:path>
              <a:path w="1092834" h="247015">
                <a:moveTo>
                  <a:pt x="434809" y="245084"/>
                </a:moveTo>
                <a:lnTo>
                  <a:pt x="425030" y="222110"/>
                </a:lnTo>
                <a:lnTo>
                  <a:pt x="416560" y="202209"/>
                </a:lnTo>
                <a:lnTo>
                  <a:pt x="402424" y="168986"/>
                </a:lnTo>
                <a:lnTo>
                  <a:pt x="393839" y="148805"/>
                </a:lnTo>
                <a:lnTo>
                  <a:pt x="393839" y="202209"/>
                </a:lnTo>
                <a:lnTo>
                  <a:pt x="366610" y="202209"/>
                </a:lnTo>
                <a:lnTo>
                  <a:pt x="380225" y="168986"/>
                </a:lnTo>
                <a:lnTo>
                  <a:pt x="393839" y="202209"/>
                </a:lnTo>
                <a:lnTo>
                  <a:pt x="393839" y="148805"/>
                </a:lnTo>
                <a:lnTo>
                  <a:pt x="390906" y="141909"/>
                </a:lnTo>
                <a:lnTo>
                  <a:pt x="370128" y="141909"/>
                </a:lnTo>
                <a:lnTo>
                  <a:pt x="326224" y="245084"/>
                </a:lnTo>
                <a:lnTo>
                  <a:pt x="349199" y="245084"/>
                </a:lnTo>
                <a:lnTo>
                  <a:pt x="358571" y="222110"/>
                </a:lnTo>
                <a:lnTo>
                  <a:pt x="401878" y="222110"/>
                </a:lnTo>
                <a:lnTo>
                  <a:pt x="411251" y="245084"/>
                </a:lnTo>
                <a:lnTo>
                  <a:pt x="434809" y="245084"/>
                </a:lnTo>
                <a:close/>
              </a:path>
              <a:path w="1092834" h="247015">
                <a:moveTo>
                  <a:pt x="522465" y="84150"/>
                </a:moveTo>
                <a:lnTo>
                  <a:pt x="466852" y="84150"/>
                </a:lnTo>
                <a:lnTo>
                  <a:pt x="466852" y="62636"/>
                </a:lnTo>
                <a:lnTo>
                  <a:pt x="515150" y="62636"/>
                </a:lnTo>
                <a:lnTo>
                  <a:pt x="515150" y="42595"/>
                </a:lnTo>
                <a:lnTo>
                  <a:pt x="466852" y="42595"/>
                </a:lnTo>
                <a:lnTo>
                  <a:pt x="466852" y="21805"/>
                </a:lnTo>
                <a:lnTo>
                  <a:pt x="521728" y="21805"/>
                </a:lnTo>
                <a:lnTo>
                  <a:pt x="521728" y="1752"/>
                </a:lnTo>
                <a:lnTo>
                  <a:pt x="444461" y="1752"/>
                </a:lnTo>
                <a:lnTo>
                  <a:pt x="444461" y="104203"/>
                </a:lnTo>
                <a:lnTo>
                  <a:pt x="522465" y="104203"/>
                </a:lnTo>
                <a:lnTo>
                  <a:pt x="522465" y="84150"/>
                </a:lnTo>
                <a:close/>
              </a:path>
              <a:path w="1092834" h="247015">
                <a:moveTo>
                  <a:pt x="542086" y="193573"/>
                </a:moveTo>
                <a:lnTo>
                  <a:pt x="538099" y="173456"/>
                </a:lnTo>
                <a:lnTo>
                  <a:pt x="530860" y="162979"/>
                </a:lnTo>
                <a:lnTo>
                  <a:pt x="526935" y="157302"/>
                </a:lnTo>
                <a:lnTo>
                  <a:pt x="518528" y="152057"/>
                </a:lnTo>
                <a:lnTo>
                  <a:pt x="518528" y="194157"/>
                </a:lnTo>
                <a:lnTo>
                  <a:pt x="516293" y="206590"/>
                </a:lnTo>
                <a:lnTo>
                  <a:pt x="510006" y="216268"/>
                </a:lnTo>
                <a:lnTo>
                  <a:pt x="500253" y="222529"/>
                </a:lnTo>
                <a:lnTo>
                  <a:pt x="487654" y="224751"/>
                </a:lnTo>
                <a:lnTo>
                  <a:pt x="470230" y="224751"/>
                </a:lnTo>
                <a:lnTo>
                  <a:pt x="470230" y="162979"/>
                </a:lnTo>
                <a:lnTo>
                  <a:pt x="487654" y="162979"/>
                </a:lnTo>
                <a:lnTo>
                  <a:pt x="518464" y="193573"/>
                </a:lnTo>
                <a:lnTo>
                  <a:pt x="518528" y="194157"/>
                </a:lnTo>
                <a:lnTo>
                  <a:pt x="518528" y="152057"/>
                </a:lnTo>
                <a:lnTo>
                  <a:pt x="509739" y="146558"/>
                </a:lnTo>
                <a:lnTo>
                  <a:pt x="487654" y="142646"/>
                </a:lnTo>
                <a:lnTo>
                  <a:pt x="447700" y="142646"/>
                </a:lnTo>
                <a:lnTo>
                  <a:pt x="447700" y="245084"/>
                </a:lnTo>
                <a:lnTo>
                  <a:pt x="487654" y="245084"/>
                </a:lnTo>
                <a:lnTo>
                  <a:pt x="509739" y="241134"/>
                </a:lnTo>
                <a:lnTo>
                  <a:pt x="526935" y="230289"/>
                </a:lnTo>
                <a:lnTo>
                  <a:pt x="530733" y="224751"/>
                </a:lnTo>
                <a:lnTo>
                  <a:pt x="538099" y="214033"/>
                </a:lnTo>
                <a:lnTo>
                  <a:pt x="542023" y="194157"/>
                </a:lnTo>
                <a:lnTo>
                  <a:pt x="542086" y="193573"/>
                </a:lnTo>
                <a:close/>
              </a:path>
              <a:path w="1092834" h="247015">
                <a:moveTo>
                  <a:pt x="628129" y="104203"/>
                </a:moveTo>
                <a:lnTo>
                  <a:pt x="605713" y="71424"/>
                </a:lnTo>
                <a:lnTo>
                  <a:pt x="603110" y="67614"/>
                </a:lnTo>
                <a:lnTo>
                  <a:pt x="612038" y="62941"/>
                </a:lnTo>
                <a:lnTo>
                  <a:pt x="618972" y="56121"/>
                </a:lnTo>
                <a:lnTo>
                  <a:pt x="621271" y="51523"/>
                </a:lnTo>
                <a:lnTo>
                  <a:pt x="623468" y="47117"/>
                </a:lnTo>
                <a:lnTo>
                  <a:pt x="624941" y="36741"/>
                </a:lnTo>
                <a:lnTo>
                  <a:pt x="625068" y="35572"/>
                </a:lnTo>
                <a:lnTo>
                  <a:pt x="622554" y="22110"/>
                </a:lnTo>
                <a:lnTo>
                  <a:pt x="622427" y="21386"/>
                </a:lnTo>
                <a:lnTo>
                  <a:pt x="614807" y="10756"/>
                </a:lnTo>
                <a:lnTo>
                  <a:pt x="602653" y="4076"/>
                </a:lnTo>
                <a:lnTo>
                  <a:pt x="602234" y="4025"/>
                </a:lnTo>
                <a:lnTo>
                  <a:pt x="602234" y="27076"/>
                </a:lnTo>
                <a:lnTo>
                  <a:pt x="602234" y="45669"/>
                </a:lnTo>
                <a:lnTo>
                  <a:pt x="595934" y="51523"/>
                </a:lnTo>
                <a:lnTo>
                  <a:pt x="562140" y="51523"/>
                </a:lnTo>
                <a:lnTo>
                  <a:pt x="562140" y="22110"/>
                </a:lnTo>
                <a:lnTo>
                  <a:pt x="595503" y="22110"/>
                </a:lnTo>
                <a:lnTo>
                  <a:pt x="602234" y="27076"/>
                </a:lnTo>
                <a:lnTo>
                  <a:pt x="602234" y="4025"/>
                </a:lnTo>
                <a:lnTo>
                  <a:pt x="586422" y="1765"/>
                </a:lnTo>
                <a:lnTo>
                  <a:pt x="539597" y="1765"/>
                </a:lnTo>
                <a:lnTo>
                  <a:pt x="539597" y="104203"/>
                </a:lnTo>
                <a:lnTo>
                  <a:pt x="562140" y="104203"/>
                </a:lnTo>
                <a:lnTo>
                  <a:pt x="562140" y="71424"/>
                </a:lnTo>
                <a:lnTo>
                  <a:pt x="579843" y="71424"/>
                </a:lnTo>
                <a:lnTo>
                  <a:pt x="601802" y="104203"/>
                </a:lnTo>
                <a:lnTo>
                  <a:pt x="628129" y="104203"/>
                </a:lnTo>
                <a:close/>
              </a:path>
              <a:path w="1092834" h="247015">
                <a:moveTo>
                  <a:pt x="651687" y="245084"/>
                </a:moveTo>
                <a:lnTo>
                  <a:pt x="641921" y="222110"/>
                </a:lnTo>
                <a:lnTo>
                  <a:pt x="633450" y="202209"/>
                </a:lnTo>
                <a:lnTo>
                  <a:pt x="619315" y="168986"/>
                </a:lnTo>
                <a:lnTo>
                  <a:pt x="610717" y="148805"/>
                </a:lnTo>
                <a:lnTo>
                  <a:pt x="610717" y="202209"/>
                </a:lnTo>
                <a:lnTo>
                  <a:pt x="583488" y="202209"/>
                </a:lnTo>
                <a:lnTo>
                  <a:pt x="597103" y="168986"/>
                </a:lnTo>
                <a:lnTo>
                  <a:pt x="610717" y="202209"/>
                </a:lnTo>
                <a:lnTo>
                  <a:pt x="610717" y="148805"/>
                </a:lnTo>
                <a:lnTo>
                  <a:pt x="607783" y="141909"/>
                </a:lnTo>
                <a:lnTo>
                  <a:pt x="587006" y="141909"/>
                </a:lnTo>
                <a:lnTo>
                  <a:pt x="543090" y="245084"/>
                </a:lnTo>
                <a:lnTo>
                  <a:pt x="566077" y="245084"/>
                </a:lnTo>
                <a:lnTo>
                  <a:pt x="575437" y="222110"/>
                </a:lnTo>
                <a:lnTo>
                  <a:pt x="618769" y="222110"/>
                </a:lnTo>
                <a:lnTo>
                  <a:pt x="628129" y="245084"/>
                </a:lnTo>
                <a:lnTo>
                  <a:pt x="651687" y="245084"/>
                </a:lnTo>
                <a:close/>
              </a:path>
              <a:path w="1092834" h="247015">
                <a:moveTo>
                  <a:pt x="742289" y="104203"/>
                </a:moveTo>
                <a:lnTo>
                  <a:pt x="732510" y="81229"/>
                </a:lnTo>
                <a:lnTo>
                  <a:pt x="724039" y="61328"/>
                </a:lnTo>
                <a:lnTo>
                  <a:pt x="709904" y="28105"/>
                </a:lnTo>
                <a:lnTo>
                  <a:pt x="701319" y="7924"/>
                </a:lnTo>
                <a:lnTo>
                  <a:pt x="701319" y="61328"/>
                </a:lnTo>
                <a:lnTo>
                  <a:pt x="674103" y="61328"/>
                </a:lnTo>
                <a:lnTo>
                  <a:pt x="687705" y="28105"/>
                </a:lnTo>
                <a:lnTo>
                  <a:pt x="701319" y="61328"/>
                </a:lnTo>
                <a:lnTo>
                  <a:pt x="701319" y="7924"/>
                </a:lnTo>
                <a:lnTo>
                  <a:pt x="698385" y="1028"/>
                </a:lnTo>
                <a:lnTo>
                  <a:pt x="677608" y="1028"/>
                </a:lnTo>
                <a:lnTo>
                  <a:pt x="633704" y="104203"/>
                </a:lnTo>
                <a:lnTo>
                  <a:pt x="656678" y="104203"/>
                </a:lnTo>
                <a:lnTo>
                  <a:pt x="666051" y="81229"/>
                </a:lnTo>
                <a:lnTo>
                  <a:pt x="709371" y="81229"/>
                </a:lnTo>
                <a:lnTo>
                  <a:pt x="718731" y="104203"/>
                </a:lnTo>
                <a:lnTo>
                  <a:pt x="742289" y="104203"/>
                </a:lnTo>
                <a:close/>
              </a:path>
              <a:path w="1092834" h="247015">
                <a:moveTo>
                  <a:pt x="819543" y="1765"/>
                </a:moveTo>
                <a:lnTo>
                  <a:pt x="734669" y="1765"/>
                </a:lnTo>
                <a:lnTo>
                  <a:pt x="734669" y="22542"/>
                </a:lnTo>
                <a:lnTo>
                  <a:pt x="765835" y="22542"/>
                </a:lnTo>
                <a:lnTo>
                  <a:pt x="765835" y="104203"/>
                </a:lnTo>
                <a:lnTo>
                  <a:pt x="788377" y="104203"/>
                </a:lnTo>
                <a:lnTo>
                  <a:pt x="788377" y="22542"/>
                </a:lnTo>
                <a:lnTo>
                  <a:pt x="819543" y="22542"/>
                </a:lnTo>
                <a:lnTo>
                  <a:pt x="819543" y="1765"/>
                </a:lnTo>
                <a:close/>
              </a:path>
              <a:path w="1092834" h="247015">
                <a:moveTo>
                  <a:pt x="857465" y="1752"/>
                </a:moveTo>
                <a:lnTo>
                  <a:pt x="834923" y="1752"/>
                </a:lnTo>
                <a:lnTo>
                  <a:pt x="834923" y="104203"/>
                </a:lnTo>
                <a:lnTo>
                  <a:pt x="857465" y="104203"/>
                </a:lnTo>
                <a:lnTo>
                  <a:pt x="857465" y="1752"/>
                </a:lnTo>
                <a:close/>
              </a:path>
              <a:path w="1092834" h="247015">
                <a:moveTo>
                  <a:pt x="984491" y="52692"/>
                </a:moveTo>
                <a:lnTo>
                  <a:pt x="980452" y="32169"/>
                </a:lnTo>
                <a:lnTo>
                  <a:pt x="972807" y="20789"/>
                </a:lnTo>
                <a:lnTo>
                  <a:pt x="969200" y="15417"/>
                </a:lnTo>
                <a:lnTo>
                  <a:pt x="960932" y="9994"/>
                </a:lnTo>
                <a:lnTo>
                  <a:pt x="960932" y="53276"/>
                </a:lnTo>
                <a:lnTo>
                  <a:pt x="958684" y="65671"/>
                </a:lnTo>
                <a:lnTo>
                  <a:pt x="952373" y="75806"/>
                </a:lnTo>
                <a:lnTo>
                  <a:pt x="942657" y="82664"/>
                </a:lnTo>
                <a:lnTo>
                  <a:pt x="930198" y="85178"/>
                </a:lnTo>
                <a:lnTo>
                  <a:pt x="917689" y="82613"/>
                </a:lnTo>
                <a:lnTo>
                  <a:pt x="907884" y="75666"/>
                </a:lnTo>
                <a:lnTo>
                  <a:pt x="901471" y="65417"/>
                </a:lnTo>
                <a:lnTo>
                  <a:pt x="899223" y="53276"/>
                </a:lnTo>
                <a:lnTo>
                  <a:pt x="899172" y="52692"/>
                </a:lnTo>
                <a:lnTo>
                  <a:pt x="901420" y="40297"/>
                </a:lnTo>
                <a:lnTo>
                  <a:pt x="907732" y="30149"/>
                </a:lnTo>
                <a:lnTo>
                  <a:pt x="917448" y="23304"/>
                </a:lnTo>
                <a:lnTo>
                  <a:pt x="929906" y="20789"/>
                </a:lnTo>
                <a:lnTo>
                  <a:pt x="942416" y="23342"/>
                </a:lnTo>
                <a:lnTo>
                  <a:pt x="952220" y="30302"/>
                </a:lnTo>
                <a:lnTo>
                  <a:pt x="958634" y="40538"/>
                </a:lnTo>
                <a:lnTo>
                  <a:pt x="960882" y="52692"/>
                </a:lnTo>
                <a:lnTo>
                  <a:pt x="960932" y="53276"/>
                </a:lnTo>
                <a:lnTo>
                  <a:pt x="960932" y="9994"/>
                </a:lnTo>
                <a:lnTo>
                  <a:pt x="952017" y="4140"/>
                </a:lnTo>
                <a:lnTo>
                  <a:pt x="930198" y="0"/>
                </a:lnTo>
                <a:lnTo>
                  <a:pt x="908329" y="4178"/>
                </a:lnTo>
                <a:lnTo>
                  <a:pt x="891044" y="15570"/>
                </a:lnTo>
                <a:lnTo>
                  <a:pt x="879690" y="32410"/>
                </a:lnTo>
                <a:lnTo>
                  <a:pt x="875665" y="52692"/>
                </a:lnTo>
                <a:lnTo>
                  <a:pt x="875601" y="53276"/>
                </a:lnTo>
                <a:lnTo>
                  <a:pt x="879640" y="73787"/>
                </a:lnTo>
                <a:lnTo>
                  <a:pt x="890905" y="90538"/>
                </a:lnTo>
                <a:lnTo>
                  <a:pt x="908088" y="101815"/>
                </a:lnTo>
                <a:lnTo>
                  <a:pt x="929906" y="105956"/>
                </a:lnTo>
                <a:lnTo>
                  <a:pt x="951776" y="101765"/>
                </a:lnTo>
                <a:lnTo>
                  <a:pt x="969048" y="90385"/>
                </a:lnTo>
                <a:lnTo>
                  <a:pt x="972566" y="85178"/>
                </a:lnTo>
                <a:lnTo>
                  <a:pt x="980401" y="73545"/>
                </a:lnTo>
                <a:lnTo>
                  <a:pt x="984427" y="53276"/>
                </a:lnTo>
                <a:lnTo>
                  <a:pt x="984491" y="52692"/>
                </a:lnTo>
                <a:close/>
              </a:path>
              <a:path w="1092834" h="247015">
                <a:moveTo>
                  <a:pt x="1092644" y="1752"/>
                </a:moveTo>
                <a:lnTo>
                  <a:pt x="1070406" y="1752"/>
                </a:lnTo>
                <a:lnTo>
                  <a:pt x="1070406" y="64833"/>
                </a:lnTo>
                <a:lnTo>
                  <a:pt x="1022400" y="1752"/>
                </a:lnTo>
                <a:lnTo>
                  <a:pt x="1001610" y="1752"/>
                </a:lnTo>
                <a:lnTo>
                  <a:pt x="1001610" y="104203"/>
                </a:lnTo>
                <a:lnTo>
                  <a:pt x="1023861" y="104203"/>
                </a:lnTo>
                <a:lnTo>
                  <a:pt x="1023861" y="39077"/>
                </a:lnTo>
                <a:lnTo>
                  <a:pt x="1073467" y="104203"/>
                </a:lnTo>
                <a:lnTo>
                  <a:pt x="1092644" y="104203"/>
                </a:lnTo>
                <a:lnTo>
                  <a:pt x="1092644" y="1752"/>
                </a:lnTo>
                <a:close/>
              </a:path>
            </a:pathLst>
          </a:custGeom>
          <a:solidFill>
            <a:srgbClr val="06213B"/>
          </a:solidFill>
        </p:spPr>
        <p:txBody>
          <a:bodyPr wrap="square" lIns="0" tIns="0" rIns="0" bIns="0" rtlCol="0"/>
          <a:lstStyle/>
          <a:p>
            <a:endParaRPr/>
          </a:p>
        </p:txBody>
      </p:sp>
      <p:pic>
        <p:nvPicPr>
          <p:cNvPr id="41" name="bg object 41"/>
          <p:cNvPicPr/>
          <p:nvPr/>
        </p:nvPicPr>
        <p:blipFill>
          <a:blip r:embed="rId9" cstate="print"/>
          <a:stretch>
            <a:fillRect/>
          </a:stretch>
        </p:blipFill>
        <p:spPr>
          <a:xfrm>
            <a:off x="987768" y="5996190"/>
            <a:ext cx="725765" cy="631734"/>
          </a:xfrm>
          <a:prstGeom prst="rect">
            <a:avLst/>
          </a:prstGeom>
        </p:spPr>
      </p:pic>
      <p:sp>
        <p:nvSpPr>
          <p:cNvPr id="2" name="Holder 2"/>
          <p:cNvSpPr>
            <a:spLocks noGrp="1"/>
          </p:cNvSpPr>
          <p:nvPr>
            <p:ph type="title"/>
          </p:nvPr>
        </p:nvSpPr>
        <p:spPr>
          <a:xfrm>
            <a:off x="1436300" y="691418"/>
            <a:ext cx="9300349" cy="787400"/>
          </a:xfrm>
          <a:prstGeom prst="rect">
            <a:avLst/>
          </a:prstGeom>
        </p:spPr>
        <p:txBody>
          <a:bodyPr wrap="square" lIns="0" tIns="0" rIns="0" bIns="0">
            <a:spAutoFit/>
          </a:bodyPr>
          <a:lstStyle>
            <a:lvl1pPr>
              <a:defRPr sz="5000" b="0" i="0">
                <a:solidFill>
                  <a:srgbClr val="00AF7C"/>
                </a:solidFill>
                <a:latin typeface="HelveticaNeue-Light"/>
                <a:cs typeface="HelveticaNeue-Light"/>
              </a:defRPr>
            </a:lvl1pPr>
          </a:lstStyle>
          <a:p>
            <a:endParaRPr/>
          </a:p>
        </p:txBody>
      </p:sp>
      <p:sp>
        <p:nvSpPr>
          <p:cNvPr id="3" name="Holder 3"/>
          <p:cNvSpPr>
            <a:spLocks noGrp="1"/>
          </p:cNvSpPr>
          <p:nvPr>
            <p:ph type="body" idx="1"/>
          </p:nvPr>
        </p:nvSpPr>
        <p:spPr>
          <a:xfrm>
            <a:off x="608647" y="1577340"/>
            <a:ext cx="10955655"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38803" y="6377940"/>
            <a:ext cx="3895344"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8647" y="6377940"/>
            <a:ext cx="2799778"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4/27/2023</a:t>
            </a:fld>
            <a:endParaRPr lang="en-US"/>
          </a:p>
        </p:txBody>
      </p:sp>
      <p:sp>
        <p:nvSpPr>
          <p:cNvPr id="6" name="Holder 6"/>
          <p:cNvSpPr>
            <a:spLocks noGrp="1"/>
          </p:cNvSpPr>
          <p:nvPr>
            <p:ph type="sldNum" sz="quarter" idx="7"/>
          </p:nvPr>
        </p:nvSpPr>
        <p:spPr>
          <a:xfrm>
            <a:off x="8764524" y="6377940"/>
            <a:ext cx="2799778"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504190" cy="6858000"/>
          </a:xfrm>
          <a:custGeom>
            <a:avLst/>
            <a:gdLst/>
            <a:ahLst/>
            <a:cxnLst/>
            <a:rect l="l" t="t" r="r" b="b"/>
            <a:pathLst>
              <a:path w="504190" h="6858000">
                <a:moveTo>
                  <a:pt x="503999" y="0"/>
                </a:moveTo>
                <a:lnTo>
                  <a:pt x="0" y="0"/>
                </a:lnTo>
                <a:lnTo>
                  <a:pt x="0" y="6858000"/>
                </a:lnTo>
                <a:lnTo>
                  <a:pt x="503999" y="6858000"/>
                </a:lnTo>
                <a:lnTo>
                  <a:pt x="503999" y="0"/>
                </a:lnTo>
                <a:close/>
              </a:path>
            </a:pathLst>
          </a:custGeom>
          <a:solidFill>
            <a:srgbClr val="2D5C9E"/>
          </a:solidFill>
        </p:spPr>
        <p:txBody>
          <a:bodyPr wrap="square" lIns="0" tIns="0" rIns="0" bIns="0" rtlCol="0"/>
          <a:lstStyle/>
          <a:p>
            <a:endParaRPr/>
          </a:p>
        </p:txBody>
      </p:sp>
      <p:sp>
        <p:nvSpPr>
          <p:cNvPr id="2" name="Holder 2"/>
          <p:cNvSpPr>
            <a:spLocks noGrp="1"/>
          </p:cNvSpPr>
          <p:nvPr>
            <p:ph type="title"/>
          </p:nvPr>
        </p:nvSpPr>
        <p:spPr>
          <a:xfrm>
            <a:off x="608647" y="274320"/>
            <a:ext cx="10955655" cy="1097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608647" y="1577340"/>
            <a:ext cx="10955655"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38803" y="6377940"/>
            <a:ext cx="3895344"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8647" y="6377940"/>
            <a:ext cx="2799778"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4/27/2023</a:t>
            </a:fld>
            <a:endParaRPr lang="en-US"/>
          </a:p>
        </p:txBody>
      </p:sp>
      <p:sp>
        <p:nvSpPr>
          <p:cNvPr id="6" name="Holder 6"/>
          <p:cNvSpPr>
            <a:spLocks noGrp="1"/>
          </p:cNvSpPr>
          <p:nvPr>
            <p:ph type="sldNum" sz="quarter" idx="7"/>
          </p:nvPr>
        </p:nvSpPr>
        <p:spPr>
          <a:xfrm>
            <a:off x="8764524" y="6377940"/>
            <a:ext cx="2799778"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31345859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36298" y="1440747"/>
            <a:ext cx="8457002" cy="4840428"/>
          </a:xfrm>
          <a:prstGeom prst="rect">
            <a:avLst/>
          </a:prstGeom>
        </p:spPr>
        <p:txBody>
          <a:bodyPr vert="horz" wrap="square" lIns="0" tIns="208915" rIns="0" bIns="0" rtlCol="0">
            <a:spAutoFit/>
          </a:bodyPr>
          <a:lstStyle/>
          <a:p>
            <a:pPr marL="12700" marR="5080" lvl="0" indent="0" algn="l" defTabSz="914400" rtl="0" eaLnBrk="1" fontAlgn="auto" latinLnBrk="0" hangingPunct="1">
              <a:lnSpc>
                <a:spcPts val="6940"/>
              </a:lnSpc>
              <a:spcBef>
                <a:spcPts val="1645"/>
              </a:spcBef>
              <a:spcAft>
                <a:spcPts val="0"/>
              </a:spcAft>
              <a:buClrTx/>
              <a:buSzTx/>
              <a:buFontTx/>
              <a:buNone/>
              <a:tabLst>
                <a:tab pos="4305300" algn="l"/>
                <a:tab pos="4671695" algn="l"/>
                <a:tab pos="5290820" algn="l"/>
              </a:tabLst>
              <a:defRPr/>
            </a:pPr>
            <a:r>
              <a:rPr kumimoji="0" lang="en-CA" sz="7100" b="1" i="0" u="none" strike="noStrike" kern="1200" cap="none" spc="-85" normalizeH="0" baseline="0" noProof="0" dirty="0">
                <a:ln>
                  <a:noFill/>
                </a:ln>
                <a:solidFill>
                  <a:srgbClr val="2D5C9E"/>
                </a:solidFill>
                <a:effectLst/>
                <a:uLnTx/>
                <a:uFillTx/>
                <a:latin typeface="Helvetica Neue"/>
                <a:ea typeface="+mn-ea"/>
                <a:cs typeface="Helvetica Neue"/>
              </a:rPr>
              <a:t>Formation</a:t>
            </a:r>
            <a:r>
              <a:rPr kumimoji="0" sz="7100" b="1" i="0" u="none" strike="noStrike" kern="1200" cap="none" spc="-15" normalizeH="0" baseline="0" noProof="0" dirty="0">
                <a:ln>
                  <a:noFill/>
                </a:ln>
                <a:solidFill>
                  <a:srgbClr val="2D5C9E"/>
                </a:solidFill>
                <a:effectLst/>
                <a:uLnTx/>
                <a:uFillTx/>
                <a:latin typeface="Helvetica Neue"/>
                <a:ea typeface="+mn-ea"/>
                <a:cs typeface="Helvetica Neue"/>
              </a:rPr>
              <a:t> </a:t>
            </a:r>
            <a:r>
              <a:rPr kumimoji="0" lang="en-CA" sz="7100" b="1" i="0" u="none" strike="noStrike" kern="1200" cap="none" spc="-15" normalizeH="0" baseline="0" noProof="0" dirty="0">
                <a:ln>
                  <a:noFill/>
                </a:ln>
                <a:solidFill>
                  <a:srgbClr val="2D5C9E"/>
                </a:solidFill>
                <a:effectLst/>
                <a:uLnTx/>
                <a:uFillTx/>
                <a:latin typeface="Helvetica Neue"/>
                <a:ea typeface="+mn-ea"/>
                <a:cs typeface="Helvetica Neue"/>
              </a:rPr>
              <a:t>sur la</a:t>
            </a:r>
            <a:r>
              <a:rPr kumimoji="0" sz="7100" b="0" i="0" u="none" strike="noStrike" kern="1200" cap="none" spc="0" normalizeH="0" baseline="0" noProof="0" dirty="0">
                <a:ln>
                  <a:noFill/>
                </a:ln>
                <a:solidFill>
                  <a:srgbClr val="00AF7C"/>
                </a:solidFill>
                <a:effectLst/>
                <a:uLnTx/>
                <a:uFillTx/>
                <a:latin typeface="HelveticaNeue-Light"/>
                <a:ea typeface="+mn-ea"/>
                <a:cs typeface="HelveticaNeue-Light"/>
              </a:rPr>
              <a:t> </a:t>
            </a:r>
            <a:r>
              <a:rPr kumimoji="0" sz="7100" b="0" i="0" u="none" strike="noStrike" kern="1200" cap="none" spc="5" normalizeH="0" baseline="0" noProof="0" dirty="0">
                <a:ln>
                  <a:noFill/>
                </a:ln>
                <a:solidFill>
                  <a:srgbClr val="00AF7C"/>
                </a:solidFill>
                <a:effectLst/>
                <a:uLnTx/>
                <a:uFillTx/>
                <a:latin typeface="HelveticaNeue-Light"/>
                <a:ea typeface="+mn-ea"/>
                <a:cs typeface="HelveticaNeue-Light"/>
              </a:rPr>
              <a:t> </a:t>
            </a:r>
            <a:r>
              <a:rPr kumimoji="0" lang="fr-FR" sz="6600" b="0" i="0" u="none" strike="noStrike" kern="1200" cap="none" spc="0" normalizeH="0" baseline="0" noProof="0" dirty="0">
                <a:ln>
                  <a:noFill/>
                </a:ln>
                <a:solidFill>
                  <a:srgbClr val="00AF7C"/>
                </a:solidFill>
                <a:effectLst/>
                <a:uLnTx/>
                <a:uFillTx/>
                <a:latin typeface="HelveticaNeue-Light"/>
                <a:ea typeface="+mn-ea"/>
                <a:cs typeface="HelveticaNeue-Light"/>
              </a:rPr>
              <a:t>Prévention de l’exploitation et des abus sexuels (PEAS)</a:t>
            </a:r>
          </a:p>
          <a:p>
            <a:pPr marL="12700" marR="5080" lvl="0" indent="0" algn="l" defTabSz="914400" rtl="0" eaLnBrk="1" fontAlgn="auto" latinLnBrk="0" hangingPunct="1">
              <a:lnSpc>
                <a:spcPts val="6940"/>
              </a:lnSpc>
              <a:spcBef>
                <a:spcPts val="1645"/>
              </a:spcBef>
              <a:spcAft>
                <a:spcPts val="0"/>
              </a:spcAft>
              <a:buClrTx/>
              <a:buSzTx/>
              <a:buFontTx/>
              <a:buNone/>
              <a:tabLst>
                <a:tab pos="4305300" algn="l"/>
                <a:tab pos="4671695" algn="l"/>
                <a:tab pos="5290820" algn="l"/>
              </a:tabLst>
              <a:defRPr/>
            </a:pPr>
            <a:endParaRPr kumimoji="0" sz="7100" b="0" i="0" u="none" strike="noStrike" kern="1200" cap="none" spc="0" normalizeH="0" baseline="0" noProof="0" dirty="0">
              <a:ln>
                <a:noFill/>
              </a:ln>
              <a:solidFill>
                <a:prstClr val="black"/>
              </a:solidFill>
              <a:effectLst/>
              <a:uLnTx/>
              <a:uFillTx/>
              <a:latin typeface="HelveticaNeue-Light"/>
              <a:ea typeface="+mn-ea"/>
              <a:cs typeface="HelveticaNeue-Light"/>
            </a:endParaRPr>
          </a:p>
        </p:txBody>
      </p:sp>
      <p:grpSp>
        <p:nvGrpSpPr>
          <p:cNvPr id="3" name="object 3"/>
          <p:cNvGrpSpPr/>
          <p:nvPr/>
        </p:nvGrpSpPr>
        <p:grpSpPr>
          <a:xfrm>
            <a:off x="4077112" y="5405120"/>
            <a:ext cx="8091170" cy="157480"/>
            <a:chOff x="4077112" y="4721007"/>
            <a:chExt cx="8091170" cy="157480"/>
          </a:xfrm>
        </p:grpSpPr>
        <p:sp>
          <p:nvSpPr>
            <p:cNvPr id="4" name="object 4"/>
            <p:cNvSpPr/>
            <p:nvPr/>
          </p:nvSpPr>
          <p:spPr>
            <a:xfrm>
              <a:off x="4077114" y="4799256"/>
              <a:ext cx="8091170" cy="0"/>
            </a:xfrm>
            <a:custGeom>
              <a:avLst/>
              <a:gdLst/>
              <a:ahLst/>
              <a:cxnLst/>
              <a:rect l="l" t="t" r="r" b="b"/>
              <a:pathLst>
                <a:path w="8091170">
                  <a:moveTo>
                    <a:pt x="0" y="0"/>
                  </a:moveTo>
                  <a:lnTo>
                    <a:pt x="8090890" y="0"/>
                  </a:lnTo>
                </a:path>
              </a:pathLst>
            </a:custGeom>
            <a:ln w="8890">
              <a:solidFill>
                <a:srgbClr val="00AF7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object 5"/>
            <p:cNvSpPr/>
            <p:nvPr/>
          </p:nvSpPr>
          <p:spPr>
            <a:xfrm>
              <a:off x="4077112" y="4721007"/>
              <a:ext cx="122555" cy="157480"/>
            </a:xfrm>
            <a:custGeom>
              <a:avLst/>
              <a:gdLst/>
              <a:ahLst/>
              <a:cxnLst/>
              <a:rect l="l" t="t" r="r" b="b"/>
              <a:pathLst>
                <a:path w="122554" h="157479">
                  <a:moveTo>
                    <a:pt x="0" y="0"/>
                  </a:moveTo>
                  <a:lnTo>
                    <a:pt x="0" y="156997"/>
                  </a:lnTo>
                  <a:lnTo>
                    <a:pt x="122364" y="78498"/>
                  </a:lnTo>
                  <a:lnTo>
                    <a:pt x="0" y="0"/>
                  </a:lnTo>
                  <a:close/>
                </a:path>
              </a:pathLst>
            </a:custGeom>
            <a:solidFill>
              <a:srgbClr val="00AF7C"/>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pic>
        <p:nvPicPr>
          <p:cNvPr id="6" name="object 6"/>
          <p:cNvPicPr/>
          <p:nvPr/>
        </p:nvPicPr>
        <p:blipFill>
          <a:blip r:embed="rId2" cstate="print"/>
          <a:stretch>
            <a:fillRect/>
          </a:stretch>
        </p:blipFill>
        <p:spPr>
          <a:xfrm>
            <a:off x="987768" y="6002540"/>
            <a:ext cx="725765" cy="631734"/>
          </a:xfrm>
          <a:prstGeom prst="rect">
            <a:avLst/>
          </a:prstGeom>
        </p:spPr>
      </p:pic>
      <p:pic>
        <p:nvPicPr>
          <p:cNvPr id="7" name="object 7"/>
          <p:cNvPicPr/>
          <p:nvPr/>
        </p:nvPicPr>
        <p:blipFill>
          <a:blip r:embed="rId3" cstate="print"/>
          <a:stretch>
            <a:fillRect/>
          </a:stretch>
        </p:blipFill>
        <p:spPr>
          <a:xfrm>
            <a:off x="10206824" y="6102735"/>
            <a:ext cx="1435012" cy="53306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36300" y="691418"/>
            <a:ext cx="8914200" cy="782265"/>
          </a:xfrm>
          <a:prstGeom prst="rect">
            <a:avLst/>
          </a:prstGeom>
        </p:spPr>
        <p:txBody>
          <a:bodyPr vert="horz" wrap="square" lIns="0" tIns="12700" rIns="0" bIns="0" rtlCol="0">
            <a:spAutoFit/>
          </a:bodyPr>
          <a:lstStyle/>
          <a:p>
            <a:pPr marL="12700">
              <a:lnSpc>
                <a:spcPct val="100000"/>
              </a:lnSpc>
              <a:spcBef>
                <a:spcPts val="100"/>
              </a:spcBef>
              <a:tabLst>
                <a:tab pos="4822190" algn="l"/>
              </a:tabLst>
            </a:pPr>
            <a:r>
              <a:rPr lang="en-CA" b="1" dirty="0" err="1">
                <a:solidFill>
                  <a:srgbClr val="2D5C9E"/>
                </a:solidFill>
                <a:latin typeface="Helvetica Neue"/>
                <a:cs typeface="Helvetica Neue"/>
              </a:rPr>
              <a:t>Exercice</a:t>
            </a:r>
            <a:r>
              <a:rPr lang="en-CA" b="1" dirty="0">
                <a:solidFill>
                  <a:srgbClr val="2D5C9E"/>
                </a:solidFill>
                <a:latin typeface="Helvetica Neue"/>
                <a:cs typeface="Helvetica Neue"/>
              </a:rPr>
              <a:t> </a:t>
            </a:r>
            <a:r>
              <a:rPr b="1" dirty="0">
                <a:solidFill>
                  <a:srgbClr val="2D5C9E"/>
                </a:solidFill>
                <a:latin typeface="Helvetica Neue"/>
                <a:cs typeface="Helvetica Neue"/>
              </a:rPr>
              <a:t>:</a:t>
            </a:r>
            <a:r>
              <a:rPr b="1" spc="-5" dirty="0">
                <a:solidFill>
                  <a:srgbClr val="2D5C9E"/>
                </a:solidFill>
                <a:latin typeface="Helvetica Neue"/>
                <a:cs typeface="Helvetica Neue"/>
              </a:rPr>
              <a:t> </a:t>
            </a:r>
            <a:r>
              <a:rPr lang="en-CA" b="1" dirty="0" err="1"/>
              <a:t>scénario</a:t>
            </a:r>
            <a:r>
              <a:rPr lang="en-CA" b="1" dirty="0"/>
              <a:t> plus long</a:t>
            </a:r>
            <a:endParaRPr b="1" dirty="0"/>
          </a:p>
        </p:txBody>
      </p:sp>
      <p:sp>
        <p:nvSpPr>
          <p:cNvPr id="3" name="object 3"/>
          <p:cNvSpPr txBox="1"/>
          <p:nvPr/>
        </p:nvSpPr>
        <p:spPr>
          <a:xfrm>
            <a:off x="5243297" y="2150266"/>
            <a:ext cx="5471057" cy="2549416"/>
          </a:xfrm>
          <a:prstGeom prst="rect">
            <a:avLst/>
          </a:prstGeom>
        </p:spPr>
        <p:txBody>
          <a:bodyPr vert="horz" wrap="square" lIns="0" tIns="12700" rIns="0" bIns="0" rtlCol="0">
            <a:spAutoFit/>
          </a:bodyPr>
          <a:lstStyle/>
          <a:p>
            <a:pPr marL="12700">
              <a:lnSpc>
                <a:spcPct val="100000"/>
              </a:lnSpc>
              <a:spcBef>
                <a:spcPts val="100"/>
              </a:spcBef>
            </a:pPr>
            <a:r>
              <a:rPr lang="en-CA" sz="1900" b="1" dirty="0" err="1">
                <a:solidFill>
                  <a:srgbClr val="2D5C9E"/>
                </a:solidFill>
                <a:latin typeface="Helvetica Neue"/>
                <a:cs typeface="Helvetica Neue"/>
              </a:rPr>
              <a:t>Lisez</a:t>
            </a:r>
            <a:r>
              <a:rPr lang="en-CA" sz="1900" b="1" dirty="0">
                <a:solidFill>
                  <a:srgbClr val="2D5C9E"/>
                </a:solidFill>
                <a:latin typeface="Helvetica Neue"/>
                <a:cs typeface="Helvetica Neue"/>
              </a:rPr>
              <a:t> </a:t>
            </a:r>
            <a:r>
              <a:rPr lang="en-CA" sz="1900" b="1" dirty="0" err="1">
                <a:solidFill>
                  <a:srgbClr val="2D5C9E"/>
                </a:solidFill>
                <a:latin typeface="Helvetica Neue"/>
                <a:cs typeface="Helvetica Neue"/>
              </a:rPr>
              <a:t>l'histoire</a:t>
            </a:r>
            <a:r>
              <a:rPr lang="en-CA" sz="1900" b="1" dirty="0">
                <a:solidFill>
                  <a:srgbClr val="2D5C9E"/>
                </a:solidFill>
                <a:latin typeface="Helvetica Neue"/>
                <a:cs typeface="Helvetica Neue"/>
              </a:rPr>
              <a:t> et </a:t>
            </a:r>
            <a:r>
              <a:rPr lang="en-CA" sz="1900" b="1" dirty="0" err="1">
                <a:solidFill>
                  <a:srgbClr val="2D5C9E"/>
                </a:solidFill>
                <a:latin typeface="Helvetica Neue"/>
                <a:cs typeface="Helvetica Neue"/>
              </a:rPr>
              <a:t>notez</a:t>
            </a:r>
            <a:r>
              <a:rPr lang="en-CA" sz="1900" b="1" dirty="0">
                <a:solidFill>
                  <a:srgbClr val="2D5C9E"/>
                </a:solidFill>
                <a:latin typeface="Helvetica Neue"/>
                <a:cs typeface="Helvetica Neue"/>
              </a:rPr>
              <a:t> :</a:t>
            </a:r>
          </a:p>
          <a:p>
            <a:pPr>
              <a:lnSpc>
                <a:spcPct val="100000"/>
              </a:lnSpc>
              <a:spcBef>
                <a:spcPts val="50"/>
              </a:spcBef>
            </a:pPr>
            <a:endParaRPr sz="2350" dirty="0">
              <a:latin typeface="Helvetica Neue"/>
              <a:cs typeface="Helvetica Neue"/>
            </a:endParaRPr>
          </a:p>
          <a:p>
            <a:pPr marL="12700">
              <a:lnSpc>
                <a:spcPct val="100000"/>
              </a:lnSpc>
            </a:pPr>
            <a:r>
              <a:rPr lang="en-CA" sz="1900" spc="-55" dirty="0" err="1">
                <a:solidFill>
                  <a:srgbClr val="2D5C9E"/>
                </a:solidFill>
                <a:latin typeface="Helvetica Neue"/>
                <a:cs typeface="Helvetica Neue"/>
              </a:rPr>
              <a:t>Votre</a:t>
            </a:r>
            <a:r>
              <a:rPr lang="en-CA" sz="1900" spc="-55" dirty="0">
                <a:solidFill>
                  <a:srgbClr val="2D5C9E"/>
                </a:solidFill>
                <a:latin typeface="Helvetica Neue"/>
                <a:cs typeface="Helvetica Neue"/>
              </a:rPr>
              <a:t> premier signal </a:t>
            </a:r>
            <a:r>
              <a:rPr lang="en-CA" sz="1900" spc="-55" dirty="0" err="1">
                <a:solidFill>
                  <a:srgbClr val="2D5C9E"/>
                </a:solidFill>
                <a:latin typeface="Helvetica Neue"/>
                <a:cs typeface="Helvetica Neue"/>
              </a:rPr>
              <a:t>d’alerte</a:t>
            </a:r>
            <a:endParaRPr lang="en-CA" sz="1900" spc="-55" dirty="0">
              <a:solidFill>
                <a:srgbClr val="2D5C9E"/>
              </a:solidFill>
              <a:latin typeface="Helvetica Neue"/>
              <a:cs typeface="Helvetica Neue"/>
            </a:endParaRPr>
          </a:p>
          <a:p>
            <a:pPr marL="12700">
              <a:lnSpc>
                <a:spcPct val="100000"/>
              </a:lnSpc>
            </a:pPr>
            <a:r>
              <a:rPr lang="fr-FR" sz="1900" i="1" dirty="0">
                <a:solidFill>
                  <a:srgbClr val="00AF7C"/>
                </a:solidFill>
                <a:latin typeface="Helvetica Neue"/>
                <a:cs typeface="Helvetica Neue"/>
              </a:rPr>
              <a:t>« Je pense que quelque chose ne va pas. »</a:t>
            </a:r>
          </a:p>
          <a:p>
            <a:pPr marL="12700">
              <a:lnSpc>
                <a:spcPct val="100000"/>
              </a:lnSpc>
            </a:pPr>
            <a:endParaRPr sz="2400" dirty="0">
              <a:latin typeface="Helvetica Neue"/>
              <a:cs typeface="Helvetica Neue"/>
            </a:endParaRPr>
          </a:p>
          <a:p>
            <a:pPr marL="12700">
              <a:lnSpc>
                <a:spcPct val="100000"/>
              </a:lnSpc>
            </a:pPr>
            <a:r>
              <a:rPr lang="en-CA" sz="1900" spc="-55" dirty="0" err="1">
                <a:solidFill>
                  <a:srgbClr val="2D5C9E"/>
                </a:solidFill>
                <a:latin typeface="Helvetica Neue"/>
                <a:cs typeface="Helvetica Neue"/>
              </a:rPr>
              <a:t>Votre</a:t>
            </a:r>
            <a:r>
              <a:rPr lang="en-CA" sz="1900" spc="-55" dirty="0">
                <a:solidFill>
                  <a:srgbClr val="2D5C9E"/>
                </a:solidFill>
                <a:latin typeface="Helvetica Neue"/>
                <a:cs typeface="Helvetica Neue"/>
              </a:rPr>
              <a:t> signal </a:t>
            </a:r>
            <a:r>
              <a:rPr lang="en-CA" sz="1900" spc="-55" dirty="0" err="1">
                <a:solidFill>
                  <a:srgbClr val="2D5C9E"/>
                </a:solidFill>
                <a:latin typeface="Helvetica Neue"/>
                <a:cs typeface="Helvetica Neue"/>
              </a:rPr>
              <a:t>d'alerte</a:t>
            </a:r>
            <a:r>
              <a:rPr lang="en-CA" sz="1900" spc="-55" dirty="0">
                <a:solidFill>
                  <a:srgbClr val="2D5C9E"/>
                </a:solidFill>
                <a:latin typeface="Helvetica Neue"/>
                <a:cs typeface="Helvetica Neue"/>
              </a:rPr>
              <a:t> </a:t>
            </a:r>
            <a:r>
              <a:rPr lang="en-CA" sz="1900" spc="-55" dirty="0" err="1">
                <a:solidFill>
                  <a:srgbClr val="2D5C9E"/>
                </a:solidFill>
                <a:latin typeface="Helvetica Neue"/>
                <a:cs typeface="Helvetica Neue"/>
              </a:rPr>
              <a:t>définitif</a:t>
            </a:r>
            <a:r>
              <a:rPr lang="en-CA" sz="1900" spc="-55" dirty="0">
                <a:solidFill>
                  <a:srgbClr val="2D5C9E"/>
                </a:solidFill>
                <a:latin typeface="Helvetica Neue"/>
                <a:cs typeface="Helvetica Neue"/>
              </a:rPr>
              <a:t> </a:t>
            </a:r>
          </a:p>
          <a:p>
            <a:pPr marL="12700">
              <a:lnSpc>
                <a:spcPct val="100000"/>
              </a:lnSpc>
              <a:spcBef>
                <a:spcPts val="320"/>
              </a:spcBef>
            </a:pPr>
            <a:r>
              <a:rPr lang="fr-FR" sz="1900" i="1" dirty="0">
                <a:solidFill>
                  <a:srgbClr val="00AF7C"/>
                </a:solidFill>
                <a:latin typeface="Helvetica Neue"/>
                <a:cs typeface="Helvetica Neue"/>
              </a:rPr>
              <a:t>« Maintenant, je suis </a:t>
            </a:r>
            <a:r>
              <a:rPr lang="fr-FR" sz="1900" i="1" dirty="0" err="1">
                <a:solidFill>
                  <a:srgbClr val="00AF7C"/>
                </a:solidFill>
                <a:latin typeface="Helvetica Neue"/>
                <a:cs typeface="Helvetica Neue"/>
              </a:rPr>
              <a:t>sûr-e</a:t>
            </a:r>
            <a:r>
              <a:rPr lang="fr-FR" sz="1900" i="1" dirty="0">
                <a:solidFill>
                  <a:srgbClr val="00AF7C"/>
                </a:solidFill>
                <a:latin typeface="Helvetica Neue"/>
                <a:cs typeface="Helvetica Neue"/>
              </a:rPr>
              <a:t> que cette situation est problématique. »</a:t>
            </a:r>
            <a:endParaRPr sz="1900" dirty="0">
              <a:latin typeface="Helvetica Neue"/>
              <a:cs typeface="Helvetica Neue"/>
            </a:endParaRPr>
          </a:p>
        </p:txBody>
      </p:sp>
      <p:grpSp>
        <p:nvGrpSpPr>
          <p:cNvPr id="4" name="object 4"/>
          <p:cNvGrpSpPr/>
          <p:nvPr/>
        </p:nvGrpSpPr>
        <p:grpSpPr>
          <a:xfrm>
            <a:off x="1448581" y="2175046"/>
            <a:ext cx="3194050" cy="3255010"/>
            <a:chOff x="1448581" y="2175046"/>
            <a:chExt cx="3194050" cy="3255010"/>
          </a:xfrm>
        </p:grpSpPr>
        <p:pic>
          <p:nvPicPr>
            <p:cNvPr id="5" name="object 5"/>
            <p:cNvPicPr/>
            <p:nvPr/>
          </p:nvPicPr>
          <p:blipFill>
            <a:blip r:embed="rId3" cstate="print"/>
            <a:stretch>
              <a:fillRect/>
            </a:stretch>
          </p:blipFill>
          <p:spPr>
            <a:xfrm>
              <a:off x="1452245" y="2178723"/>
              <a:ext cx="3186252" cy="3247097"/>
            </a:xfrm>
            <a:prstGeom prst="rect">
              <a:avLst/>
            </a:prstGeom>
          </p:spPr>
        </p:pic>
        <p:sp>
          <p:nvSpPr>
            <p:cNvPr id="6" name="object 6"/>
            <p:cNvSpPr/>
            <p:nvPr/>
          </p:nvSpPr>
          <p:spPr>
            <a:xfrm>
              <a:off x="1452245" y="2178710"/>
              <a:ext cx="3186430" cy="3247390"/>
            </a:xfrm>
            <a:custGeom>
              <a:avLst/>
              <a:gdLst/>
              <a:ahLst/>
              <a:cxnLst/>
              <a:rect l="l" t="t" r="r" b="b"/>
              <a:pathLst>
                <a:path w="3186429" h="3247390">
                  <a:moveTo>
                    <a:pt x="0" y="3247110"/>
                  </a:moveTo>
                  <a:lnTo>
                    <a:pt x="3186252" y="3247110"/>
                  </a:lnTo>
                  <a:lnTo>
                    <a:pt x="3186252" y="0"/>
                  </a:lnTo>
                  <a:lnTo>
                    <a:pt x="0" y="0"/>
                  </a:lnTo>
                  <a:lnTo>
                    <a:pt x="0" y="3247110"/>
                  </a:lnTo>
                  <a:close/>
                </a:path>
              </a:pathLst>
            </a:custGeom>
            <a:ln w="7327">
              <a:solidFill>
                <a:srgbClr val="00AF7C"/>
              </a:solidFill>
            </a:ln>
          </p:spPr>
          <p:txBody>
            <a:bodyPr wrap="square" lIns="0" tIns="0" rIns="0" bIns="0" rtlCol="0"/>
            <a:lstStyle/>
            <a:p>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0288918" y="6227038"/>
            <a:ext cx="306070" cy="294640"/>
            <a:chOff x="10288918" y="6227038"/>
            <a:chExt cx="306070" cy="294640"/>
          </a:xfrm>
        </p:grpSpPr>
        <p:pic>
          <p:nvPicPr>
            <p:cNvPr id="3" name="object 3"/>
            <p:cNvPicPr/>
            <p:nvPr/>
          </p:nvPicPr>
          <p:blipFill>
            <a:blip r:embed="rId3" cstate="print"/>
            <a:stretch>
              <a:fillRect/>
            </a:stretch>
          </p:blipFill>
          <p:spPr>
            <a:xfrm>
              <a:off x="10288918" y="6227038"/>
              <a:ext cx="305562" cy="294640"/>
            </a:xfrm>
            <a:prstGeom prst="rect">
              <a:avLst/>
            </a:prstGeom>
          </p:spPr>
        </p:pic>
        <p:pic>
          <p:nvPicPr>
            <p:cNvPr id="4" name="object 4"/>
            <p:cNvPicPr/>
            <p:nvPr/>
          </p:nvPicPr>
          <p:blipFill>
            <a:blip r:embed="rId4" cstate="print"/>
            <a:stretch>
              <a:fillRect/>
            </a:stretch>
          </p:blipFill>
          <p:spPr>
            <a:xfrm>
              <a:off x="10310127" y="6400228"/>
              <a:ext cx="103644" cy="79476"/>
            </a:xfrm>
            <a:prstGeom prst="rect">
              <a:avLst/>
            </a:prstGeom>
          </p:spPr>
        </p:pic>
        <p:sp>
          <p:nvSpPr>
            <p:cNvPr id="5" name="object 5"/>
            <p:cNvSpPr/>
            <p:nvPr/>
          </p:nvSpPr>
          <p:spPr>
            <a:xfrm>
              <a:off x="10389350" y="6375704"/>
              <a:ext cx="6350" cy="46990"/>
            </a:xfrm>
            <a:custGeom>
              <a:avLst/>
              <a:gdLst/>
              <a:ahLst/>
              <a:cxnLst/>
              <a:rect l="l" t="t" r="r" b="b"/>
              <a:pathLst>
                <a:path w="6350" h="46989">
                  <a:moveTo>
                    <a:pt x="1562" y="45453"/>
                  </a:moveTo>
                  <a:lnTo>
                    <a:pt x="0" y="46863"/>
                  </a:lnTo>
                  <a:lnTo>
                    <a:pt x="1562" y="45453"/>
                  </a:lnTo>
                  <a:close/>
                </a:path>
                <a:path w="6350" h="46989">
                  <a:moveTo>
                    <a:pt x="2197" y="7683"/>
                  </a:moveTo>
                  <a:lnTo>
                    <a:pt x="2006" y="1549"/>
                  </a:lnTo>
                  <a:lnTo>
                    <a:pt x="1879" y="0"/>
                  </a:lnTo>
                  <a:lnTo>
                    <a:pt x="1993" y="4622"/>
                  </a:lnTo>
                  <a:lnTo>
                    <a:pt x="2197" y="7683"/>
                  </a:lnTo>
                  <a:close/>
                </a:path>
                <a:path w="6350" h="46989">
                  <a:moveTo>
                    <a:pt x="6159" y="40716"/>
                  </a:moveTo>
                  <a:lnTo>
                    <a:pt x="4622" y="42418"/>
                  </a:lnTo>
                  <a:lnTo>
                    <a:pt x="6159" y="40716"/>
                  </a:lnTo>
                  <a:close/>
                </a:path>
              </a:pathLst>
            </a:custGeom>
            <a:solidFill>
              <a:srgbClr val="046878"/>
            </a:solidFill>
          </p:spPr>
          <p:txBody>
            <a:bodyPr wrap="square" lIns="0" tIns="0" rIns="0" bIns="0" rtlCol="0"/>
            <a:lstStyle/>
            <a:p>
              <a:endParaRPr/>
            </a:p>
          </p:txBody>
        </p:sp>
        <p:sp>
          <p:nvSpPr>
            <p:cNvPr id="6" name="object 6"/>
            <p:cNvSpPr/>
            <p:nvPr/>
          </p:nvSpPr>
          <p:spPr>
            <a:xfrm>
              <a:off x="10382062" y="6374174"/>
              <a:ext cx="15240" cy="50165"/>
            </a:xfrm>
            <a:custGeom>
              <a:avLst/>
              <a:gdLst/>
              <a:ahLst/>
              <a:cxnLst/>
              <a:rect l="l" t="t" r="r" b="b"/>
              <a:pathLst>
                <a:path w="15240" h="50164">
                  <a:moveTo>
                    <a:pt x="9169" y="0"/>
                  </a:moveTo>
                  <a:lnTo>
                    <a:pt x="0" y="26822"/>
                  </a:lnTo>
                  <a:lnTo>
                    <a:pt x="1320" y="34670"/>
                  </a:lnTo>
                  <a:lnTo>
                    <a:pt x="3251" y="42290"/>
                  </a:lnTo>
                  <a:lnTo>
                    <a:pt x="5689" y="49707"/>
                  </a:lnTo>
                  <a:lnTo>
                    <a:pt x="7302" y="48386"/>
                  </a:lnTo>
                  <a:lnTo>
                    <a:pt x="8851" y="46989"/>
                  </a:lnTo>
                  <a:lnTo>
                    <a:pt x="11925" y="43941"/>
                  </a:lnTo>
                  <a:lnTo>
                    <a:pt x="13449" y="42240"/>
                  </a:lnTo>
                  <a:lnTo>
                    <a:pt x="14884" y="40487"/>
                  </a:lnTo>
                  <a:lnTo>
                    <a:pt x="12708" y="31801"/>
                  </a:lnTo>
                  <a:lnTo>
                    <a:pt x="11045" y="22920"/>
                  </a:lnTo>
                  <a:lnTo>
                    <a:pt x="9921" y="13862"/>
                  </a:lnTo>
                  <a:lnTo>
                    <a:pt x="9631" y="9207"/>
                  </a:lnTo>
                  <a:lnTo>
                    <a:pt x="9486" y="9207"/>
                  </a:lnTo>
                  <a:lnTo>
                    <a:pt x="9283" y="6146"/>
                  </a:lnTo>
                  <a:lnTo>
                    <a:pt x="9169" y="0"/>
                  </a:lnTo>
                  <a:close/>
                </a:path>
                <a:path w="15240" h="50164">
                  <a:moveTo>
                    <a:pt x="9347" y="4648"/>
                  </a:moveTo>
                  <a:lnTo>
                    <a:pt x="9486" y="9207"/>
                  </a:lnTo>
                  <a:lnTo>
                    <a:pt x="9631" y="9207"/>
                  </a:lnTo>
                  <a:lnTo>
                    <a:pt x="9347" y="4648"/>
                  </a:lnTo>
                  <a:close/>
                </a:path>
              </a:pathLst>
            </a:custGeom>
            <a:solidFill>
              <a:srgbClr val="2D5C9F"/>
            </a:solidFill>
          </p:spPr>
          <p:txBody>
            <a:bodyPr wrap="square" lIns="0" tIns="0" rIns="0" bIns="0" rtlCol="0"/>
            <a:lstStyle/>
            <a:p>
              <a:endParaRPr/>
            </a:p>
          </p:txBody>
        </p:sp>
        <p:sp>
          <p:nvSpPr>
            <p:cNvPr id="7" name="object 7"/>
            <p:cNvSpPr/>
            <p:nvPr/>
          </p:nvSpPr>
          <p:spPr>
            <a:xfrm>
              <a:off x="10387749" y="6324371"/>
              <a:ext cx="8255" cy="48260"/>
            </a:xfrm>
            <a:custGeom>
              <a:avLst/>
              <a:gdLst/>
              <a:ahLst/>
              <a:cxnLst/>
              <a:rect l="l" t="t" r="r" b="b"/>
              <a:pathLst>
                <a:path w="8254" h="48260">
                  <a:moveTo>
                    <a:pt x="1612" y="1320"/>
                  </a:moveTo>
                  <a:lnTo>
                    <a:pt x="0" y="0"/>
                  </a:lnTo>
                  <a:lnTo>
                    <a:pt x="1612" y="1333"/>
                  </a:lnTo>
                  <a:close/>
                </a:path>
                <a:path w="8254" h="48260">
                  <a:moveTo>
                    <a:pt x="3162" y="2730"/>
                  </a:moveTo>
                  <a:lnTo>
                    <a:pt x="1612" y="1333"/>
                  </a:lnTo>
                  <a:lnTo>
                    <a:pt x="3162" y="2743"/>
                  </a:lnTo>
                  <a:close/>
                </a:path>
                <a:path w="8254" h="48260">
                  <a:moveTo>
                    <a:pt x="3797" y="40551"/>
                  </a:moveTo>
                  <a:lnTo>
                    <a:pt x="3594" y="43586"/>
                  </a:lnTo>
                  <a:lnTo>
                    <a:pt x="3479" y="46609"/>
                  </a:lnTo>
                  <a:lnTo>
                    <a:pt x="3479" y="48107"/>
                  </a:lnTo>
                  <a:lnTo>
                    <a:pt x="3606" y="46482"/>
                  </a:lnTo>
                  <a:lnTo>
                    <a:pt x="3708" y="43421"/>
                  </a:lnTo>
                  <a:lnTo>
                    <a:pt x="3708" y="41973"/>
                  </a:lnTo>
                  <a:lnTo>
                    <a:pt x="3797" y="40551"/>
                  </a:lnTo>
                  <a:close/>
                </a:path>
                <a:path w="8254" h="48260">
                  <a:moveTo>
                    <a:pt x="6235" y="5778"/>
                  </a:moveTo>
                  <a:lnTo>
                    <a:pt x="4660" y="4191"/>
                  </a:lnTo>
                  <a:lnTo>
                    <a:pt x="3162" y="2743"/>
                  </a:lnTo>
                  <a:lnTo>
                    <a:pt x="6235" y="5778"/>
                  </a:lnTo>
                  <a:close/>
                </a:path>
                <a:path w="8254" h="48260">
                  <a:moveTo>
                    <a:pt x="7759" y="7467"/>
                  </a:moveTo>
                  <a:lnTo>
                    <a:pt x="6235" y="5778"/>
                  </a:lnTo>
                  <a:lnTo>
                    <a:pt x="7759" y="7480"/>
                  </a:lnTo>
                  <a:close/>
                </a:path>
              </a:pathLst>
            </a:custGeom>
            <a:solidFill>
              <a:srgbClr val="046878"/>
            </a:solidFill>
          </p:spPr>
          <p:txBody>
            <a:bodyPr wrap="square" lIns="0" tIns="0" rIns="0" bIns="0" rtlCol="0"/>
            <a:lstStyle/>
            <a:p>
              <a:endParaRPr/>
            </a:p>
          </p:txBody>
        </p:sp>
        <p:sp>
          <p:nvSpPr>
            <p:cNvPr id="8" name="object 8"/>
            <p:cNvSpPr/>
            <p:nvPr/>
          </p:nvSpPr>
          <p:spPr>
            <a:xfrm>
              <a:off x="10382055" y="6324381"/>
              <a:ext cx="15240" cy="50165"/>
            </a:xfrm>
            <a:custGeom>
              <a:avLst/>
              <a:gdLst/>
              <a:ahLst/>
              <a:cxnLst/>
              <a:rect l="l" t="t" r="r" b="b"/>
              <a:pathLst>
                <a:path w="15240" h="50164">
                  <a:moveTo>
                    <a:pt x="5689" y="0"/>
                  </a:moveTo>
                  <a:lnTo>
                    <a:pt x="3238" y="7467"/>
                  </a:lnTo>
                  <a:lnTo>
                    <a:pt x="1333" y="15024"/>
                  </a:lnTo>
                  <a:lnTo>
                    <a:pt x="0" y="22872"/>
                  </a:lnTo>
                  <a:lnTo>
                    <a:pt x="1816" y="25234"/>
                  </a:lnTo>
                  <a:lnTo>
                    <a:pt x="3365" y="27762"/>
                  </a:lnTo>
                  <a:lnTo>
                    <a:pt x="7531" y="36283"/>
                  </a:lnTo>
                  <a:lnTo>
                    <a:pt x="9169" y="42799"/>
                  </a:lnTo>
                  <a:lnTo>
                    <a:pt x="9169" y="49682"/>
                  </a:lnTo>
                  <a:lnTo>
                    <a:pt x="9293" y="43408"/>
                  </a:lnTo>
                  <a:lnTo>
                    <a:pt x="9486" y="40538"/>
                  </a:lnTo>
                  <a:lnTo>
                    <a:pt x="9631" y="40538"/>
                  </a:lnTo>
                  <a:lnTo>
                    <a:pt x="9939" y="35678"/>
                  </a:lnTo>
                  <a:lnTo>
                    <a:pt x="11061" y="26677"/>
                  </a:lnTo>
                  <a:lnTo>
                    <a:pt x="12717" y="17850"/>
                  </a:lnTo>
                  <a:lnTo>
                    <a:pt x="14897" y="9220"/>
                  </a:lnTo>
                  <a:lnTo>
                    <a:pt x="13416" y="7416"/>
                  </a:lnTo>
                  <a:lnTo>
                    <a:pt x="11938" y="5778"/>
                  </a:lnTo>
                  <a:lnTo>
                    <a:pt x="10350" y="4191"/>
                  </a:lnTo>
                  <a:lnTo>
                    <a:pt x="8851" y="2730"/>
                  </a:lnTo>
                  <a:lnTo>
                    <a:pt x="7302" y="1320"/>
                  </a:lnTo>
                  <a:lnTo>
                    <a:pt x="5689" y="0"/>
                  </a:lnTo>
                  <a:close/>
                </a:path>
                <a:path w="15240" h="50164">
                  <a:moveTo>
                    <a:pt x="9631" y="40538"/>
                  </a:moveTo>
                  <a:lnTo>
                    <a:pt x="9486" y="40538"/>
                  </a:lnTo>
                  <a:lnTo>
                    <a:pt x="9359" y="44831"/>
                  </a:lnTo>
                  <a:lnTo>
                    <a:pt x="9631" y="40538"/>
                  </a:lnTo>
                  <a:close/>
                </a:path>
              </a:pathLst>
            </a:custGeom>
            <a:solidFill>
              <a:srgbClr val="2D5C9F"/>
            </a:solidFill>
          </p:spPr>
          <p:txBody>
            <a:bodyPr wrap="square" lIns="0" tIns="0" rIns="0" bIns="0" rtlCol="0"/>
            <a:lstStyle/>
            <a:p>
              <a:endParaRPr/>
            </a:p>
          </p:txBody>
        </p:sp>
        <p:sp>
          <p:nvSpPr>
            <p:cNvPr id="9" name="object 9"/>
            <p:cNvSpPr/>
            <p:nvPr/>
          </p:nvSpPr>
          <p:spPr>
            <a:xfrm>
              <a:off x="10399167" y="6440601"/>
              <a:ext cx="1905" cy="1270"/>
            </a:xfrm>
            <a:custGeom>
              <a:avLst/>
              <a:gdLst/>
              <a:ahLst/>
              <a:cxnLst/>
              <a:rect l="l" t="t" r="r" b="b"/>
              <a:pathLst>
                <a:path w="1904" h="1270">
                  <a:moveTo>
                    <a:pt x="1498" y="0"/>
                  </a:moveTo>
                  <a:lnTo>
                    <a:pt x="0" y="1231"/>
                  </a:lnTo>
                  <a:lnTo>
                    <a:pt x="1498" y="0"/>
                  </a:lnTo>
                  <a:close/>
                </a:path>
              </a:pathLst>
            </a:custGeom>
            <a:solidFill>
              <a:srgbClr val="046878"/>
            </a:solidFill>
          </p:spPr>
          <p:txBody>
            <a:bodyPr wrap="square" lIns="0" tIns="0" rIns="0" bIns="0" rtlCol="0"/>
            <a:lstStyle/>
            <a:p>
              <a:endParaRPr/>
            </a:p>
          </p:txBody>
        </p:sp>
        <p:sp>
          <p:nvSpPr>
            <p:cNvPr id="10" name="object 10"/>
            <p:cNvSpPr/>
            <p:nvPr/>
          </p:nvSpPr>
          <p:spPr>
            <a:xfrm>
              <a:off x="10396011" y="6436686"/>
              <a:ext cx="19685" cy="25400"/>
            </a:xfrm>
            <a:custGeom>
              <a:avLst/>
              <a:gdLst/>
              <a:ahLst/>
              <a:cxnLst/>
              <a:rect l="l" t="t" r="r" b="b"/>
              <a:pathLst>
                <a:path w="19684" h="25400">
                  <a:moveTo>
                    <a:pt x="9194" y="0"/>
                  </a:moveTo>
                  <a:lnTo>
                    <a:pt x="7721" y="1358"/>
                  </a:lnTo>
                  <a:lnTo>
                    <a:pt x="6197" y="2679"/>
                  </a:lnTo>
                  <a:lnTo>
                    <a:pt x="4648" y="3911"/>
                  </a:lnTo>
                  <a:lnTo>
                    <a:pt x="3149" y="5143"/>
                  </a:lnTo>
                  <a:lnTo>
                    <a:pt x="1574" y="6299"/>
                  </a:lnTo>
                  <a:lnTo>
                    <a:pt x="0" y="7416"/>
                  </a:lnTo>
                  <a:lnTo>
                    <a:pt x="2984" y="13487"/>
                  </a:lnTo>
                  <a:lnTo>
                    <a:pt x="6349" y="19342"/>
                  </a:lnTo>
                  <a:lnTo>
                    <a:pt x="10058" y="24955"/>
                  </a:lnTo>
                  <a:lnTo>
                    <a:pt x="11645" y="23863"/>
                  </a:lnTo>
                  <a:lnTo>
                    <a:pt x="13195" y="22745"/>
                  </a:lnTo>
                  <a:lnTo>
                    <a:pt x="16268" y="20408"/>
                  </a:lnTo>
                  <a:lnTo>
                    <a:pt x="17767" y="19202"/>
                  </a:lnTo>
                  <a:lnTo>
                    <a:pt x="19227" y="17970"/>
                  </a:lnTo>
                  <a:lnTo>
                    <a:pt x="15493" y="12204"/>
                  </a:lnTo>
                  <a:lnTo>
                    <a:pt x="12128" y="6235"/>
                  </a:lnTo>
                  <a:lnTo>
                    <a:pt x="9194" y="0"/>
                  </a:lnTo>
                  <a:close/>
                </a:path>
              </a:pathLst>
            </a:custGeom>
            <a:solidFill>
              <a:srgbClr val="2D5C9F"/>
            </a:solidFill>
          </p:spPr>
          <p:txBody>
            <a:bodyPr wrap="square" lIns="0" tIns="0" rIns="0" bIns="0" rtlCol="0"/>
            <a:lstStyle/>
            <a:p>
              <a:endParaRPr/>
            </a:p>
          </p:txBody>
        </p:sp>
        <p:sp>
          <p:nvSpPr>
            <p:cNvPr id="11" name="object 11"/>
            <p:cNvSpPr/>
            <p:nvPr/>
          </p:nvSpPr>
          <p:spPr>
            <a:xfrm>
              <a:off x="10414835" y="6333804"/>
              <a:ext cx="3175" cy="11430"/>
            </a:xfrm>
            <a:custGeom>
              <a:avLst/>
              <a:gdLst/>
              <a:ahLst/>
              <a:cxnLst/>
              <a:rect l="l" t="t" r="r" b="b"/>
              <a:pathLst>
                <a:path w="3175" h="11429">
                  <a:moveTo>
                    <a:pt x="1206" y="6032"/>
                  </a:moveTo>
                  <a:lnTo>
                    <a:pt x="457" y="8851"/>
                  </a:lnTo>
                  <a:lnTo>
                    <a:pt x="254" y="9855"/>
                  </a:lnTo>
                  <a:lnTo>
                    <a:pt x="0" y="10833"/>
                  </a:lnTo>
                  <a:lnTo>
                    <a:pt x="266" y="9855"/>
                  </a:lnTo>
                  <a:lnTo>
                    <a:pt x="469" y="8851"/>
                  </a:lnTo>
                  <a:lnTo>
                    <a:pt x="1206" y="6032"/>
                  </a:lnTo>
                  <a:close/>
                </a:path>
                <a:path w="3175" h="11429">
                  <a:moveTo>
                    <a:pt x="1859" y="3781"/>
                  </a:moveTo>
                  <a:lnTo>
                    <a:pt x="1723" y="4203"/>
                  </a:lnTo>
                  <a:lnTo>
                    <a:pt x="1206" y="6032"/>
                  </a:lnTo>
                  <a:lnTo>
                    <a:pt x="1859" y="3781"/>
                  </a:lnTo>
                  <a:close/>
                </a:path>
                <a:path w="3175" h="11429">
                  <a:moveTo>
                    <a:pt x="3048" y="0"/>
                  </a:moveTo>
                  <a:lnTo>
                    <a:pt x="1859" y="3781"/>
                  </a:lnTo>
                  <a:lnTo>
                    <a:pt x="2311" y="2387"/>
                  </a:lnTo>
                  <a:lnTo>
                    <a:pt x="3048" y="0"/>
                  </a:lnTo>
                  <a:close/>
                </a:path>
              </a:pathLst>
            </a:custGeom>
            <a:solidFill>
              <a:srgbClr val="046878"/>
            </a:solidFill>
          </p:spPr>
          <p:txBody>
            <a:bodyPr wrap="square" lIns="0" tIns="0" rIns="0" bIns="0" rtlCol="0"/>
            <a:lstStyle/>
            <a:p>
              <a:endParaRPr/>
            </a:p>
          </p:txBody>
        </p:sp>
        <p:sp>
          <p:nvSpPr>
            <p:cNvPr id="12" name="object 12"/>
            <p:cNvSpPr/>
            <p:nvPr/>
          </p:nvSpPr>
          <p:spPr>
            <a:xfrm>
              <a:off x="10400409" y="6311579"/>
              <a:ext cx="19685" cy="33655"/>
            </a:xfrm>
            <a:custGeom>
              <a:avLst/>
              <a:gdLst/>
              <a:ahLst/>
              <a:cxnLst/>
              <a:rect l="l" t="t" r="r" b="b"/>
              <a:pathLst>
                <a:path w="19684" h="33654">
                  <a:moveTo>
                    <a:pt x="4800" y="0"/>
                  </a:moveTo>
                  <a:lnTo>
                    <a:pt x="3073" y="3670"/>
                  </a:lnTo>
                  <a:lnTo>
                    <a:pt x="1752" y="6870"/>
                  </a:lnTo>
                  <a:lnTo>
                    <a:pt x="482" y="10147"/>
                  </a:lnTo>
                  <a:lnTo>
                    <a:pt x="228" y="10744"/>
                  </a:lnTo>
                  <a:lnTo>
                    <a:pt x="0" y="11404"/>
                  </a:lnTo>
                  <a:lnTo>
                    <a:pt x="4295" y="16298"/>
                  </a:lnTo>
                  <a:lnTo>
                    <a:pt x="8151" y="21555"/>
                  </a:lnTo>
                  <a:lnTo>
                    <a:pt x="11538" y="27149"/>
                  </a:lnTo>
                  <a:lnTo>
                    <a:pt x="14427" y="33058"/>
                  </a:lnTo>
                  <a:lnTo>
                    <a:pt x="14681" y="32080"/>
                  </a:lnTo>
                  <a:lnTo>
                    <a:pt x="19202" y="17513"/>
                  </a:lnTo>
                  <a:lnTo>
                    <a:pt x="15176" y="11036"/>
                  </a:lnTo>
                  <a:lnTo>
                    <a:pt x="10325" y="5168"/>
                  </a:lnTo>
                  <a:lnTo>
                    <a:pt x="4800" y="0"/>
                  </a:lnTo>
                  <a:close/>
                </a:path>
              </a:pathLst>
            </a:custGeom>
            <a:solidFill>
              <a:srgbClr val="2D5C9F"/>
            </a:solidFill>
          </p:spPr>
          <p:txBody>
            <a:bodyPr wrap="square" lIns="0" tIns="0" rIns="0" bIns="0" rtlCol="0"/>
            <a:lstStyle/>
            <a:p>
              <a:endParaRPr/>
            </a:p>
          </p:txBody>
        </p:sp>
        <p:sp>
          <p:nvSpPr>
            <p:cNvPr id="13" name="object 13"/>
            <p:cNvSpPr/>
            <p:nvPr/>
          </p:nvSpPr>
          <p:spPr>
            <a:xfrm>
              <a:off x="10465042" y="6453936"/>
              <a:ext cx="5715" cy="8890"/>
            </a:xfrm>
            <a:custGeom>
              <a:avLst/>
              <a:gdLst/>
              <a:ahLst/>
              <a:cxnLst/>
              <a:rect l="l" t="t" r="r" b="b"/>
              <a:pathLst>
                <a:path w="5715" h="8889">
                  <a:moveTo>
                    <a:pt x="1524" y="6553"/>
                  </a:moveTo>
                  <a:lnTo>
                    <a:pt x="508" y="7975"/>
                  </a:lnTo>
                  <a:lnTo>
                    <a:pt x="0" y="8636"/>
                  </a:lnTo>
                  <a:lnTo>
                    <a:pt x="520" y="7975"/>
                  </a:lnTo>
                  <a:lnTo>
                    <a:pt x="1524" y="6553"/>
                  </a:lnTo>
                  <a:close/>
                </a:path>
                <a:path w="5715" h="8889">
                  <a:moveTo>
                    <a:pt x="4483" y="2336"/>
                  </a:moveTo>
                  <a:lnTo>
                    <a:pt x="1524" y="6553"/>
                  </a:lnTo>
                  <a:lnTo>
                    <a:pt x="3390" y="3924"/>
                  </a:lnTo>
                  <a:lnTo>
                    <a:pt x="4483" y="2336"/>
                  </a:lnTo>
                  <a:close/>
                </a:path>
                <a:path w="5715" h="8889">
                  <a:moveTo>
                    <a:pt x="5537" y="711"/>
                  </a:moveTo>
                  <a:lnTo>
                    <a:pt x="5321" y="495"/>
                  </a:lnTo>
                  <a:lnTo>
                    <a:pt x="4699" y="0"/>
                  </a:lnTo>
                  <a:lnTo>
                    <a:pt x="5105" y="355"/>
                  </a:lnTo>
                  <a:lnTo>
                    <a:pt x="5537" y="723"/>
                  </a:lnTo>
                  <a:close/>
                </a:path>
              </a:pathLst>
            </a:custGeom>
            <a:solidFill>
              <a:srgbClr val="046878"/>
            </a:solidFill>
          </p:spPr>
          <p:txBody>
            <a:bodyPr wrap="square" lIns="0" tIns="0" rIns="0" bIns="0" rtlCol="0"/>
            <a:lstStyle/>
            <a:p>
              <a:endParaRPr/>
            </a:p>
          </p:txBody>
        </p:sp>
        <p:sp>
          <p:nvSpPr>
            <p:cNvPr id="14" name="object 14"/>
            <p:cNvSpPr/>
            <p:nvPr/>
          </p:nvSpPr>
          <p:spPr>
            <a:xfrm>
              <a:off x="10449519" y="6439783"/>
              <a:ext cx="21590" cy="24765"/>
            </a:xfrm>
            <a:custGeom>
              <a:avLst/>
              <a:gdLst/>
              <a:ahLst/>
              <a:cxnLst/>
              <a:rect l="l" t="t" r="r" b="b"/>
              <a:pathLst>
                <a:path w="21590" h="24764">
                  <a:moveTo>
                    <a:pt x="6667" y="0"/>
                  </a:moveTo>
                  <a:lnTo>
                    <a:pt x="5638" y="1752"/>
                  </a:lnTo>
                  <a:lnTo>
                    <a:pt x="4546" y="3454"/>
                  </a:lnTo>
                  <a:lnTo>
                    <a:pt x="2527" y="6451"/>
                  </a:lnTo>
                  <a:lnTo>
                    <a:pt x="0" y="9982"/>
                  </a:lnTo>
                  <a:lnTo>
                    <a:pt x="4368" y="15125"/>
                  </a:lnTo>
                  <a:lnTo>
                    <a:pt x="9169" y="19926"/>
                  </a:lnTo>
                  <a:lnTo>
                    <a:pt x="14376" y="24269"/>
                  </a:lnTo>
                  <a:lnTo>
                    <a:pt x="14604" y="23952"/>
                  </a:lnTo>
                  <a:lnTo>
                    <a:pt x="14858" y="23672"/>
                  </a:lnTo>
                  <a:lnTo>
                    <a:pt x="16040" y="22123"/>
                  </a:lnTo>
                  <a:lnTo>
                    <a:pt x="16903" y="20878"/>
                  </a:lnTo>
                  <a:lnTo>
                    <a:pt x="18910" y="18072"/>
                  </a:lnTo>
                  <a:lnTo>
                    <a:pt x="20002" y="16484"/>
                  </a:lnTo>
                  <a:lnTo>
                    <a:pt x="21069" y="14871"/>
                  </a:lnTo>
                  <a:lnTo>
                    <a:pt x="20231" y="14160"/>
                  </a:lnTo>
                  <a:lnTo>
                    <a:pt x="19988" y="13909"/>
                  </a:lnTo>
                  <a:lnTo>
                    <a:pt x="15608" y="10147"/>
                  </a:lnTo>
                  <a:lnTo>
                    <a:pt x="10883" y="5283"/>
                  </a:lnTo>
                  <a:lnTo>
                    <a:pt x="6667" y="0"/>
                  </a:lnTo>
                  <a:close/>
                </a:path>
              </a:pathLst>
            </a:custGeom>
            <a:solidFill>
              <a:srgbClr val="2D5C9F"/>
            </a:solidFill>
          </p:spPr>
          <p:txBody>
            <a:bodyPr wrap="square" lIns="0" tIns="0" rIns="0" bIns="0" rtlCol="0"/>
            <a:lstStyle/>
            <a:p>
              <a:endParaRPr/>
            </a:p>
          </p:txBody>
        </p:sp>
        <p:sp>
          <p:nvSpPr>
            <p:cNvPr id="15" name="object 15"/>
            <p:cNvSpPr/>
            <p:nvPr/>
          </p:nvSpPr>
          <p:spPr>
            <a:xfrm>
              <a:off x="10442905" y="6276238"/>
              <a:ext cx="22225" cy="14604"/>
            </a:xfrm>
            <a:custGeom>
              <a:avLst/>
              <a:gdLst/>
              <a:ahLst/>
              <a:cxnLst/>
              <a:rect l="l" t="t" r="r" b="b"/>
              <a:pathLst>
                <a:path w="22225" h="14604">
                  <a:moveTo>
                    <a:pt x="12" y="14097"/>
                  </a:moveTo>
                  <a:close/>
                </a:path>
                <a:path w="22225" h="14604">
                  <a:moveTo>
                    <a:pt x="15684" y="1435"/>
                  </a:moveTo>
                  <a:lnTo>
                    <a:pt x="14401" y="0"/>
                  </a:lnTo>
                  <a:lnTo>
                    <a:pt x="15684" y="1435"/>
                  </a:lnTo>
                  <a:close/>
                </a:path>
                <a:path w="22225" h="14604">
                  <a:moveTo>
                    <a:pt x="18161" y="4368"/>
                  </a:moveTo>
                  <a:lnTo>
                    <a:pt x="16929" y="2870"/>
                  </a:lnTo>
                  <a:lnTo>
                    <a:pt x="15684" y="1435"/>
                  </a:lnTo>
                  <a:lnTo>
                    <a:pt x="18161" y="4368"/>
                  </a:lnTo>
                  <a:close/>
                </a:path>
                <a:path w="22225" h="14604">
                  <a:moveTo>
                    <a:pt x="21209" y="8280"/>
                  </a:moveTo>
                  <a:lnTo>
                    <a:pt x="20066" y="6756"/>
                  </a:lnTo>
                  <a:lnTo>
                    <a:pt x="21209" y="8280"/>
                  </a:lnTo>
                  <a:close/>
                </a:path>
                <a:path w="22225" h="14604">
                  <a:moveTo>
                    <a:pt x="21704" y="8877"/>
                  </a:moveTo>
                  <a:lnTo>
                    <a:pt x="21475" y="8559"/>
                  </a:lnTo>
                  <a:lnTo>
                    <a:pt x="21209" y="8280"/>
                  </a:lnTo>
                  <a:lnTo>
                    <a:pt x="21463" y="8572"/>
                  </a:lnTo>
                  <a:lnTo>
                    <a:pt x="21691" y="8890"/>
                  </a:lnTo>
                  <a:close/>
                </a:path>
              </a:pathLst>
            </a:custGeom>
            <a:solidFill>
              <a:srgbClr val="046878"/>
            </a:solidFill>
          </p:spPr>
          <p:txBody>
            <a:bodyPr wrap="square" lIns="0" tIns="0" rIns="0" bIns="0" rtlCol="0"/>
            <a:lstStyle/>
            <a:p>
              <a:endParaRPr/>
            </a:p>
          </p:txBody>
        </p:sp>
        <p:sp>
          <p:nvSpPr>
            <p:cNvPr id="16" name="object 16"/>
            <p:cNvSpPr/>
            <p:nvPr/>
          </p:nvSpPr>
          <p:spPr>
            <a:xfrm>
              <a:off x="10442910" y="6276242"/>
              <a:ext cx="22225" cy="23495"/>
            </a:xfrm>
            <a:custGeom>
              <a:avLst/>
              <a:gdLst/>
              <a:ahLst/>
              <a:cxnLst/>
              <a:rect l="l" t="t" r="r" b="b"/>
              <a:pathLst>
                <a:path w="22225" h="23495">
                  <a:moveTo>
                    <a:pt x="14389" y="0"/>
                  </a:moveTo>
                  <a:lnTo>
                    <a:pt x="9193" y="4368"/>
                  </a:lnTo>
                  <a:lnTo>
                    <a:pt x="4432" y="9042"/>
                  </a:lnTo>
                  <a:lnTo>
                    <a:pt x="0" y="14109"/>
                  </a:lnTo>
                  <a:lnTo>
                    <a:pt x="1282" y="15544"/>
                  </a:lnTo>
                  <a:lnTo>
                    <a:pt x="2527" y="17043"/>
                  </a:lnTo>
                  <a:lnTo>
                    <a:pt x="4711" y="19773"/>
                  </a:lnTo>
                  <a:lnTo>
                    <a:pt x="6832" y="22567"/>
                  </a:lnTo>
                  <a:lnTo>
                    <a:pt x="7302" y="23228"/>
                  </a:lnTo>
                  <a:lnTo>
                    <a:pt x="11671" y="18046"/>
                  </a:lnTo>
                  <a:lnTo>
                    <a:pt x="16497" y="13258"/>
                  </a:lnTo>
                  <a:lnTo>
                    <a:pt x="21704" y="8890"/>
                  </a:lnTo>
                  <a:lnTo>
                    <a:pt x="21462" y="8572"/>
                  </a:lnTo>
                  <a:lnTo>
                    <a:pt x="21208" y="8280"/>
                  </a:lnTo>
                  <a:lnTo>
                    <a:pt x="19113" y="5549"/>
                  </a:lnTo>
                  <a:lnTo>
                    <a:pt x="16929" y="2870"/>
                  </a:lnTo>
                  <a:lnTo>
                    <a:pt x="15684" y="1435"/>
                  </a:lnTo>
                  <a:lnTo>
                    <a:pt x="14389" y="0"/>
                  </a:lnTo>
                  <a:close/>
                </a:path>
              </a:pathLst>
            </a:custGeom>
            <a:solidFill>
              <a:srgbClr val="2D5C9F"/>
            </a:solidFill>
          </p:spPr>
          <p:txBody>
            <a:bodyPr wrap="square" lIns="0" tIns="0" rIns="0" bIns="0" rtlCol="0"/>
            <a:lstStyle/>
            <a:p>
              <a:endParaRPr/>
            </a:p>
          </p:txBody>
        </p:sp>
        <p:sp>
          <p:nvSpPr>
            <p:cNvPr id="17" name="object 17"/>
            <p:cNvSpPr/>
            <p:nvPr/>
          </p:nvSpPr>
          <p:spPr>
            <a:xfrm>
              <a:off x="10497751" y="6347259"/>
              <a:ext cx="6350" cy="10795"/>
            </a:xfrm>
            <a:custGeom>
              <a:avLst/>
              <a:gdLst/>
              <a:ahLst/>
              <a:cxnLst/>
              <a:rect l="l" t="t" r="r" b="b"/>
              <a:pathLst>
                <a:path w="6350" h="10795">
                  <a:moveTo>
                    <a:pt x="1184" y="7898"/>
                  </a:moveTo>
                  <a:lnTo>
                    <a:pt x="622" y="9042"/>
                  </a:lnTo>
                  <a:lnTo>
                    <a:pt x="0" y="10528"/>
                  </a:lnTo>
                  <a:lnTo>
                    <a:pt x="635" y="9042"/>
                  </a:lnTo>
                  <a:lnTo>
                    <a:pt x="1184" y="7898"/>
                  </a:lnTo>
                  <a:close/>
                </a:path>
                <a:path w="6350" h="10795">
                  <a:moveTo>
                    <a:pt x="6019" y="0"/>
                  </a:moveTo>
                  <a:lnTo>
                    <a:pt x="4203" y="2362"/>
                  </a:lnTo>
                  <a:lnTo>
                    <a:pt x="2628" y="4889"/>
                  </a:lnTo>
                  <a:lnTo>
                    <a:pt x="4216" y="2362"/>
                  </a:lnTo>
                  <a:lnTo>
                    <a:pt x="6019" y="0"/>
                  </a:lnTo>
                  <a:close/>
                </a:path>
              </a:pathLst>
            </a:custGeom>
            <a:solidFill>
              <a:srgbClr val="046878"/>
            </a:solidFill>
          </p:spPr>
          <p:txBody>
            <a:bodyPr wrap="square" lIns="0" tIns="0" rIns="0" bIns="0" rtlCol="0"/>
            <a:lstStyle/>
            <a:p>
              <a:endParaRPr/>
            </a:p>
          </p:txBody>
        </p:sp>
        <p:sp>
          <p:nvSpPr>
            <p:cNvPr id="18" name="object 18"/>
            <p:cNvSpPr/>
            <p:nvPr/>
          </p:nvSpPr>
          <p:spPr>
            <a:xfrm>
              <a:off x="10488887" y="6324373"/>
              <a:ext cx="15240" cy="50165"/>
            </a:xfrm>
            <a:custGeom>
              <a:avLst/>
              <a:gdLst/>
              <a:ahLst/>
              <a:cxnLst/>
              <a:rect l="l" t="t" r="r" b="b"/>
              <a:pathLst>
                <a:path w="15240" h="50164">
                  <a:moveTo>
                    <a:pt x="9194" y="0"/>
                  </a:moveTo>
                  <a:lnTo>
                    <a:pt x="0" y="9220"/>
                  </a:lnTo>
                  <a:lnTo>
                    <a:pt x="2437" y="19017"/>
                  </a:lnTo>
                  <a:lnTo>
                    <a:pt x="4221" y="29054"/>
                  </a:lnTo>
                  <a:lnTo>
                    <a:pt x="5316" y="39306"/>
                  </a:lnTo>
                  <a:lnTo>
                    <a:pt x="5689" y="49745"/>
                  </a:lnTo>
                  <a:lnTo>
                    <a:pt x="5689" y="44551"/>
                  </a:lnTo>
                  <a:lnTo>
                    <a:pt x="14884" y="22885"/>
                  </a:lnTo>
                  <a:lnTo>
                    <a:pt x="13538" y="15036"/>
                  </a:lnTo>
                  <a:lnTo>
                    <a:pt x="11645" y="7416"/>
                  </a:lnTo>
                  <a:lnTo>
                    <a:pt x="9194" y="0"/>
                  </a:lnTo>
                  <a:close/>
                </a:path>
              </a:pathLst>
            </a:custGeom>
            <a:solidFill>
              <a:srgbClr val="2D5C9F"/>
            </a:solidFill>
          </p:spPr>
          <p:txBody>
            <a:bodyPr wrap="square" lIns="0" tIns="0" rIns="0" bIns="0" rtlCol="0"/>
            <a:lstStyle/>
            <a:p>
              <a:endParaRPr/>
            </a:p>
          </p:txBody>
        </p:sp>
        <p:sp>
          <p:nvSpPr>
            <p:cNvPr id="19" name="object 19"/>
            <p:cNvSpPr/>
            <p:nvPr/>
          </p:nvSpPr>
          <p:spPr>
            <a:xfrm>
              <a:off x="10497744" y="6390449"/>
              <a:ext cx="3175" cy="5715"/>
            </a:xfrm>
            <a:custGeom>
              <a:avLst/>
              <a:gdLst/>
              <a:ahLst/>
              <a:cxnLst/>
              <a:rect l="l" t="t" r="r" b="b"/>
              <a:pathLst>
                <a:path w="3175" h="5714">
                  <a:moveTo>
                    <a:pt x="0" y="0"/>
                  </a:moveTo>
                  <a:lnTo>
                    <a:pt x="634" y="1511"/>
                  </a:lnTo>
                  <a:lnTo>
                    <a:pt x="2641" y="5664"/>
                  </a:lnTo>
                  <a:lnTo>
                    <a:pt x="634" y="1498"/>
                  </a:lnTo>
                  <a:lnTo>
                    <a:pt x="0" y="0"/>
                  </a:lnTo>
                  <a:close/>
                </a:path>
              </a:pathLst>
            </a:custGeom>
            <a:solidFill>
              <a:srgbClr val="046878"/>
            </a:solidFill>
          </p:spPr>
          <p:txBody>
            <a:bodyPr wrap="square" lIns="0" tIns="0" rIns="0" bIns="0" rtlCol="0"/>
            <a:lstStyle/>
            <a:p>
              <a:endParaRPr/>
            </a:p>
          </p:txBody>
        </p:sp>
        <p:sp>
          <p:nvSpPr>
            <p:cNvPr id="20" name="object 20"/>
            <p:cNvSpPr/>
            <p:nvPr/>
          </p:nvSpPr>
          <p:spPr>
            <a:xfrm>
              <a:off x="10488887" y="6374108"/>
              <a:ext cx="15240" cy="50165"/>
            </a:xfrm>
            <a:custGeom>
              <a:avLst/>
              <a:gdLst/>
              <a:ahLst/>
              <a:cxnLst/>
              <a:rect l="l" t="t" r="r" b="b"/>
              <a:pathLst>
                <a:path w="15240" h="50164">
                  <a:moveTo>
                    <a:pt x="5689" y="0"/>
                  </a:moveTo>
                  <a:lnTo>
                    <a:pt x="5316" y="10459"/>
                  </a:lnTo>
                  <a:lnTo>
                    <a:pt x="4221" y="20718"/>
                  </a:lnTo>
                  <a:lnTo>
                    <a:pt x="2437" y="30755"/>
                  </a:lnTo>
                  <a:lnTo>
                    <a:pt x="0" y="40551"/>
                  </a:lnTo>
                  <a:lnTo>
                    <a:pt x="1491" y="42367"/>
                  </a:lnTo>
                  <a:lnTo>
                    <a:pt x="2933" y="44005"/>
                  </a:lnTo>
                  <a:lnTo>
                    <a:pt x="6032" y="47053"/>
                  </a:lnTo>
                  <a:lnTo>
                    <a:pt x="7556" y="48450"/>
                  </a:lnTo>
                  <a:lnTo>
                    <a:pt x="9194" y="49783"/>
                  </a:lnTo>
                  <a:lnTo>
                    <a:pt x="11649" y="42303"/>
                  </a:lnTo>
                  <a:lnTo>
                    <a:pt x="13538" y="34747"/>
                  </a:lnTo>
                  <a:lnTo>
                    <a:pt x="14884" y="26898"/>
                  </a:lnTo>
                  <a:lnTo>
                    <a:pt x="13068" y="24536"/>
                  </a:lnTo>
                  <a:lnTo>
                    <a:pt x="11493" y="22009"/>
                  </a:lnTo>
                  <a:lnTo>
                    <a:pt x="9486" y="17843"/>
                  </a:lnTo>
                  <a:lnTo>
                    <a:pt x="8851" y="16344"/>
                  </a:lnTo>
                  <a:lnTo>
                    <a:pt x="6629" y="10172"/>
                  </a:lnTo>
                  <a:lnTo>
                    <a:pt x="5689" y="5206"/>
                  </a:lnTo>
                  <a:lnTo>
                    <a:pt x="5689" y="0"/>
                  </a:lnTo>
                  <a:close/>
                </a:path>
              </a:pathLst>
            </a:custGeom>
            <a:solidFill>
              <a:srgbClr val="2D5C9F"/>
            </a:solidFill>
          </p:spPr>
          <p:txBody>
            <a:bodyPr wrap="square" lIns="0" tIns="0" rIns="0" bIns="0" rtlCol="0"/>
            <a:lstStyle/>
            <a:p>
              <a:endParaRPr/>
            </a:p>
          </p:txBody>
        </p:sp>
        <p:sp>
          <p:nvSpPr>
            <p:cNvPr id="21" name="object 21"/>
            <p:cNvSpPr/>
            <p:nvPr/>
          </p:nvSpPr>
          <p:spPr>
            <a:xfrm>
              <a:off x="10459607" y="6329094"/>
              <a:ext cx="6985" cy="13335"/>
            </a:xfrm>
            <a:custGeom>
              <a:avLst/>
              <a:gdLst/>
              <a:ahLst/>
              <a:cxnLst/>
              <a:rect l="l" t="t" r="r" b="b"/>
              <a:pathLst>
                <a:path w="6984" h="13335">
                  <a:moveTo>
                    <a:pt x="2237" y="7905"/>
                  </a:moveTo>
                  <a:lnTo>
                    <a:pt x="1835" y="8712"/>
                  </a:lnTo>
                  <a:lnTo>
                    <a:pt x="858" y="10782"/>
                  </a:lnTo>
                  <a:lnTo>
                    <a:pt x="0" y="12903"/>
                  </a:lnTo>
                  <a:lnTo>
                    <a:pt x="869" y="10769"/>
                  </a:lnTo>
                  <a:lnTo>
                    <a:pt x="2237" y="7905"/>
                  </a:lnTo>
                  <a:close/>
                </a:path>
                <a:path w="6984" h="13335">
                  <a:moveTo>
                    <a:pt x="6616" y="0"/>
                  </a:moveTo>
                  <a:lnTo>
                    <a:pt x="5250" y="2158"/>
                  </a:lnTo>
                  <a:lnTo>
                    <a:pt x="4000" y="4368"/>
                  </a:lnTo>
                  <a:lnTo>
                    <a:pt x="5265" y="2146"/>
                  </a:lnTo>
                  <a:lnTo>
                    <a:pt x="6616" y="0"/>
                  </a:lnTo>
                  <a:close/>
                </a:path>
              </a:pathLst>
            </a:custGeom>
            <a:solidFill>
              <a:srgbClr val="046878"/>
            </a:solidFill>
          </p:spPr>
          <p:txBody>
            <a:bodyPr wrap="square" lIns="0" tIns="0" rIns="0" bIns="0" rtlCol="0"/>
            <a:lstStyle/>
            <a:p>
              <a:endParaRPr/>
            </a:p>
          </p:txBody>
        </p:sp>
        <p:sp>
          <p:nvSpPr>
            <p:cNvPr id="22" name="object 22"/>
            <p:cNvSpPr/>
            <p:nvPr/>
          </p:nvSpPr>
          <p:spPr>
            <a:xfrm>
              <a:off x="10448885" y="6308473"/>
              <a:ext cx="17780" cy="35560"/>
            </a:xfrm>
            <a:custGeom>
              <a:avLst/>
              <a:gdLst/>
              <a:ahLst/>
              <a:cxnLst/>
              <a:rect l="l" t="t" r="r" b="b"/>
              <a:pathLst>
                <a:path w="17779" h="35560">
                  <a:moveTo>
                    <a:pt x="7302" y="0"/>
                  </a:moveTo>
                  <a:lnTo>
                    <a:pt x="482" y="9601"/>
                  </a:lnTo>
                  <a:lnTo>
                    <a:pt x="228" y="9969"/>
                  </a:lnTo>
                  <a:lnTo>
                    <a:pt x="0" y="10350"/>
                  </a:lnTo>
                  <a:lnTo>
                    <a:pt x="3037" y="16311"/>
                  </a:lnTo>
                  <a:lnTo>
                    <a:pt x="5726" y="22469"/>
                  </a:lnTo>
                  <a:lnTo>
                    <a:pt x="8059" y="28813"/>
                  </a:lnTo>
                  <a:lnTo>
                    <a:pt x="10033" y="35331"/>
                  </a:lnTo>
                  <a:lnTo>
                    <a:pt x="10718" y="33528"/>
                  </a:lnTo>
                  <a:lnTo>
                    <a:pt x="17335" y="20612"/>
                  </a:lnTo>
                  <a:lnTo>
                    <a:pt x="14605" y="13398"/>
                  </a:lnTo>
                  <a:lnTo>
                    <a:pt x="11170" y="6375"/>
                  </a:lnTo>
                  <a:lnTo>
                    <a:pt x="7302" y="0"/>
                  </a:lnTo>
                  <a:close/>
                </a:path>
              </a:pathLst>
            </a:custGeom>
            <a:solidFill>
              <a:srgbClr val="2D5C9F"/>
            </a:solidFill>
          </p:spPr>
          <p:txBody>
            <a:bodyPr wrap="square" lIns="0" tIns="0" rIns="0" bIns="0" rtlCol="0"/>
            <a:lstStyle/>
            <a:p>
              <a:endParaRPr/>
            </a:p>
          </p:txBody>
        </p:sp>
        <p:sp>
          <p:nvSpPr>
            <p:cNvPr id="23" name="object 23"/>
            <p:cNvSpPr/>
            <p:nvPr/>
          </p:nvSpPr>
          <p:spPr>
            <a:xfrm>
              <a:off x="10457303" y="6471992"/>
              <a:ext cx="9525" cy="7620"/>
            </a:xfrm>
            <a:custGeom>
              <a:avLst/>
              <a:gdLst/>
              <a:ahLst/>
              <a:cxnLst/>
              <a:rect l="l" t="t" r="r" b="b"/>
              <a:pathLst>
                <a:path w="9525" h="7620">
                  <a:moveTo>
                    <a:pt x="9169" y="6984"/>
                  </a:moveTo>
                  <a:close/>
                </a:path>
                <a:path w="9525" h="7620">
                  <a:moveTo>
                    <a:pt x="7594" y="5892"/>
                  </a:moveTo>
                  <a:lnTo>
                    <a:pt x="9151" y="6984"/>
                  </a:lnTo>
                  <a:lnTo>
                    <a:pt x="7594" y="5892"/>
                  </a:lnTo>
                  <a:close/>
                </a:path>
                <a:path w="9525" h="7620">
                  <a:moveTo>
                    <a:pt x="0" y="0"/>
                  </a:moveTo>
                  <a:lnTo>
                    <a:pt x="1473" y="1244"/>
                  </a:lnTo>
                  <a:lnTo>
                    <a:pt x="2997" y="2451"/>
                  </a:lnTo>
                  <a:lnTo>
                    <a:pt x="6045" y="4749"/>
                  </a:lnTo>
                  <a:lnTo>
                    <a:pt x="7594" y="5892"/>
                  </a:lnTo>
                  <a:lnTo>
                    <a:pt x="2997" y="2438"/>
                  </a:lnTo>
                  <a:lnTo>
                    <a:pt x="1473" y="1231"/>
                  </a:lnTo>
                  <a:lnTo>
                    <a:pt x="0" y="0"/>
                  </a:lnTo>
                  <a:close/>
                </a:path>
              </a:pathLst>
            </a:custGeom>
            <a:solidFill>
              <a:srgbClr val="046878"/>
            </a:solidFill>
          </p:spPr>
          <p:txBody>
            <a:bodyPr wrap="square" lIns="0" tIns="0" rIns="0" bIns="0" rtlCol="0"/>
            <a:lstStyle/>
            <a:p>
              <a:endParaRPr/>
            </a:p>
          </p:txBody>
        </p:sp>
        <p:sp>
          <p:nvSpPr>
            <p:cNvPr id="24" name="object 24"/>
            <p:cNvSpPr/>
            <p:nvPr/>
          </p:nvSpPr>
          <p:spPr>
            <a:xfrm>
              <a:off x="10442909" y="6471997"/>
              <a:ext cx="24130" cy="21590"/>
            </a:xfrm>
            <a:custGeom>
              <a:avLst/>
              <a:gdLst/>
              <a:ahLst/>
              <a:cxnLst/>
              <a:rect l="l" t="t" r="r" b="b"/>
              <a:pathLst>
                <a:path w="24129" h="21589">
                  <a:moveTo>
                    <a:pt x="14401" y="0"/>
                  </a:moveTo>
                  <a:lnTo>
                    <a:pt x="9944" y="5054"/>
                  </a:lnTo>
                  <a:lnTo>
                    <a:pt x="5118" y="9779"/>
                  </a:lnTo>
                  <a:lnTo>
                    <a:pt x="0" y="14147"/>
                  </a:lnTo>
                  <a:lnTo>
                    <a:pt x="2984" y="16649"/>
                  </a:lnTo>
                  <a:lnTo>
                    <a:pt x="6032" y="19062"/>
                  </a:lnTo>
                  <a:lnTo>
                    <a:pt x="7581" y="20243"/>
                  </a:lnTo>
                  <a:lnTo>
                    <a:pt x="9169" y="21412"/>
                  </a:lnTo>
                  <a:lnTo>
                    <a:pt x="14287" y="16903"/>
                  </a:lnTo>
                  <a:lnTo>
                    <a:pt x="19088" y="12077"/>
                  </a:lnTo>
                  <a:lnTo>
                    <a:pt x="23571" y="6985"/>
                  </a:lnTo>
                  <a:lnTo>
                    <a:pt x="21983" y="5892"/>
                  </a:lnTo>
                  <a:lnTo>
                    <a:pt x="17386" y="2438"/>
                  </a:lnTo>
                  <a:lnTo>
                    <a:pt x="15862" y="1231"/>
                  </a:lnTo>
                  <a:lnTo>
                    <a:pt x="14401" y="0"/>
                  </a:lnTo>
                  <a:close/>
                </a:path>
              </a:pathLst>
            </a:custGeom>
            <a:solidFill>
              <a:srgbClr val="2D5C9F"/>
            </a:solidFill>
          </p:spPr>
          <p:txBody>
            <a:bodyPr wrap="square" lIns="0" tIns="0" rIns="0" bIns="0" rtlCol="0"/>
            <a:lstStyle/>
            <a:p>
              <a:endParaRPr/>
            </a:p>
          </p:txBody>
        </p:sp>
      </p:grpSp>
      <p:sp>
        <p:nvSpPr>
          <p:cNvPr id="25" name="object 25"/>
          <p:cNvSpPr/>
          <p:nvPr/>
        </p:nvSpPr>
        <p:spPr>
          <a:xfrm>
            <a:off x="11100362" y="6218590"/>
            <a:ext cx="77470" cy="22225"/>
          </a:xfrm>
          <a:custGeom>
            <a:avLst/>
            <a:gdLst/>
            <a:ahLst/>
            <a:cxnLst/>
            <a:rect l="l" t="t" r="r" b="b"/>
            <a:pathLst>
              <a:path w="77470" h="22225">
                <a:moveTo>
                  <a:pt x="76873" y="0"/>
                </a:moveTo>
                <a:lnTo>
                  <a:pt x="0" y="8915"/>
                </a:lnTo>
                <a:lnTo>
                  <a:pt x="0" y="21767"/>
                </a:lnTo>
                <a:lnTo>
                  <a:pt x="76873" y="21767"/>
                </a:lnTo>
                <a:lnTo>
                  <a:pt x="76873" y="0"/>
                </a:lnTo>
                <a:close/>
              </a:path>
            </a:pathLst>
          </a:custGeom>
          <a:solidFill>
            <a:srgbClr val="86C663"/>
          </a:solidFill>
        </p:spPr>
        <p:txBody>
          <a:bodyPr wrap="square" lIns="0" tIns="0" rIns="0" bIns="0" rtlCol="0"/>
          <a:lstStyle/>
          <a:p>
            <a:endParaRPr/>
          </a:p>
        </p:txBody>
      </p:sp>
      <p:sp>
        <p:nvSpPr>
          <p:cNvPr id="26" name="object 26"/>
          <p:cNvSpPr/>
          <p:nvPr/>
        </p:nvSpPr>
        <p:spPr>
          <a:xfrm>
            <a:off x="10654982" y="6255511"/>
            <a:ext cx="1092835" cy="247015"/>
          </a:xfrm>
          <a:custGeom>
            <a:avLst/>
            <a:gdLst/>
            <a:ahLst/>
            <a:cxnLst/>
            <a:rect l="l" t="t" r="r" b="b"/>
            <a:pathLst>
              <a:path w="1092834" h="247015">
                <a:moveTo>
                  <a:pt x="94538" y="228561"/>
                </a:moveTo>
                <a:lnTo>
                  <a:pt x="80200" y="214071"/>
                </a:lnTo>
                <a:lnTo>
                  <a:pt x="74244" y="219024"/>
                </a:lnTo>
                <a:lnTo>
                  <a:pt x="68110" y="222808"/>
                </a:lnTo>
                <a:lnTo>
                  <a:pt x="61290" y="225221"/>
                </a:lnTo>
                <a:lnTo>
                  <a:pt x="53276" y="226072"/>
                </a:lnTo>
                <a:lnTo>
                  <a:pt x="41224" y="223507"/>
                </a:lnTo>
                <a:lnTo>
                  <a:pt x="31826" y="216547"/>
                </a:lnTo>
                <a:lnTo>
                  <a:pt x="25730" y="206311"/>
                </a:lnTo>
                <a:lnTo>
                  <a:pt x="23558" y="193878"/>
                </a:lnTo>
                <a:lnTo>
                  <a:pt x="25768" y="181190"/>
                </a:lnTo>
                <a:lnTo>
                  <a:pt x="31940" y="171043"/>
                </a:lnTo>
                <a:lnTo>
                  <a:pt x="41338" y="164185"/>
                </a:lnTo>
                <a:lnTo>
                  <a:pt x="53276" y="161671"/>
                </a:lnTo>
                <a:lnTo>
                  <a:pt x="60579" y="162471"/>
                </a:lnTo>
                <a:lnTo>
                  <a:pt x="67246" y="164757"/>
                </a:lnTo>
                <a:lnTo>
                  <a:pt x="73482" y="168402"/>
                </a:lnTo>
                <a:lnTo>
                  <a:pt x="79463" y="173240"/>
                </a:lnTo>
                <a:lnTo>
                  <a:pt x="93814" y="156705"/>
                </a:lnTo>
                <a:lnTo>
                  <a:pt x="86207" y="150279"/>
                </a:lnTo>
                <a:lnTo>
                  <a:pt x="77292" y="145275"/>
                </a:lnTo>
                <a:lnTo>
                  <a:pt x="66535" y="142036"/>
                </a:lnTo>
                <a:lnTo>
                  <a:pt x="53416" y="140893"/>
                </a:lnTo>
                <a:lnTo>
                  <a:pt x="31800" y="145072"/>
                </a:lnTo>
                <a:lnTo>
                  <a:pt x="14909" y="156451"/>
                </a:lnTo>
                <a:lnTo>
                  <a:pt x="3924" y="173304"/>
                </a:lnTo>
                <a:lnTo>
                  <a:pt x="0" y="193878"/>
                </a:lnTo>
                <a:lnTo>
                  <a:pt x="3962" y="214807"/>
                </a:lnTo>
                <a:lnTo>
                  <a:pt x="14960" y="231533"/>
                </a:lnTo>
                <a:lnTo>
                  <a:pt x="31610" y="242747"/>
                </a:lnTo>
                <a:lnTo>
                  <a:pt x="52539" y="246849"/>
                </a:lnTo>
                <a:lnTo>
                  <a:pt x="65951" y="245567"/>
                </a:lnTo>
                <a:lnTo>
                  <a:pt x="77000" y="241922"/>
                </a:lnTo>
                <a:lnTo>
                  <a:pt x="86309" y="236169"/>
                </a:lnTo>
                <a:lnTo>
                  <a:pt x="94538" y="228561"/>
                </a:lnTo>
                <a:close/>
              </a:path>
              <a:path w="1092834" h="247015">
                <a:moveTo>
                  <a:pt x="94538" y="87668"/>
                </a:moveTo>
                <a:lnTo>
                  <a:pt x="80200" y="73177"/>
                </a:lnTo>
                <a:lnTo>
                  <a:pt x="74244" y="78143"/>
                </a:lnTo>
                <a:lnTo>
                  <a:pt x="68110" y="81927"/>
                </a:lnTo>
                <a:lnTo>
                  <a:pt x="61290" y="84340"/>
                </a:lnTo>
                <a:lnTo>
                  <a:pt x="53276" y="85178"/>
                </a:lnTo>
                <a:lnTo>
                  <a:pt x="41224" y="82613"/>
                </a:lnTo>
                <a:lnTo>
                  <a:pt x="31826" y="75666"/>
                </a:lnTo>
                <a:lnTo>
                  <a:pt x="25730" y="65417"/>
                </a:lnTo>
                <a:lnTo>
                  <a:pt x="23558" y="52984"/>
                </a:lnTo>
                <a:lnTo>
                  <a:pt x="25768" y="40297"/>
                </a:lnTo>
                <a:lnTo>
                  <a:pt x="31940" y="30149"/>
                </a:lnTo>
                <a:lnTo>
                  <a:pt x="41338" y="23291"/>
                </a:lnTo>
                <a:lnTo>
                  <a:pt x="53276" y="20777"/>
                </a:lnTo>
                <a:lnTo>
                  <a:pt x="60579" y="21577"/>
                </a:lnTo>
                <a:lnTo>
                  <a:pt x="67246" y="23876"/>
                </a:lnTo>
                <a:lnTo>
                  <a:pt x="73482" y="27508"/>
                </a:lnTo>
                <a:lnTo>
                  <a:pt x="79463" y="32346"/>
                </a:lnTo>
                <a:lnTo>
                  <a:pt x="93814" y="15811"/>
                </a:lnTo>
                <a:lnTo>
                  <a:pt x="86207" y="9385"/>
                </a:lnTo>
                <a:lnTo>
                  <a:pt x="77292" y="4394"/>
                </a:lnTo>
                <a:lnTo>
                  <a:pt x="66535" y="1155"/>
                </a:lnTo>
                <a:lnTo>
                  <a:pt x="53416" y="0"/>
                </a:lnTo>
                <a:lnTo>
                  <a:pt x="31800" y="4178"/>
                </a:lnTo>
                <a:lnTo>
                  <a:pt x="14909" y="15570"/>
                </a:lnTo>
                <a:lnTo>
                  <a:pt x="3924" y="32423"/>
                </a:lnTo>
                <a:lnTo>
                  <a:pt x="0" y="52984"/>
                </a:lnTo>
                <a:lnTo>
                  <a:pt x="3962" y="73914"/>
                </a:lnTo>
                <a:lnTo>
                  <a:pt x="14960" y="90652"/>
                </a:lnTo>
                <a:lnTo>
                  <a:pt x="31610" y="101866"/>
                </a:lnTo>
                <a:lnTo>
                  <a:pt x="52539" y="105956"/>
                </a:lnTo>
                <a:lnTo>
                  <a:pt x="65951" y="104686"/>
                </a:lnTo>
                <a:lnTo>
                  <a:pt x="77000" y="101041"/>
                </a:lnTo>
                <a:lnTo>
                  <a:pt x="86309" y="95275"/>
                </a:lnTo>
                <a:lnTo>
                  <a:pt x="94538" y="87668"/>
                </a:lnTo>
                <a:close/>
              </a:path>
              <a:path w="1092834" h="247015">
                <a:moveTo>
                  <a:pt x="209423" y="245084"/>
                </a:moveTo>
                <a:lnTo>
                  <a:pt x="199644" y="222110"/>
                </a:lnTo>
                <a:lnTo>
                  <a:pt x="191173" y="202209"/>
                </a:lnTo>
                <a:lnTo>
                  <a:pt x="177038" y="168986"/>
                </a:lnTo>
                <a:lnTo>
                  <a:pt x="168452" y="148805"/>
                </a:lnTo>
                <a:lnTo>
                  <a:pt x="168452" y="202209"/>
                </a:lnTo>
                <a:lnTo>
                  <a:pt x="141224" y="202209"/>
                </a:lnTo>
                <a:lnTo>
                  <a:pt x="154838" y="168986"/>
                </a:lnTo>
                <a:lnTo>
                  <a:pt x="168452" y="202209"/>
                </a:lnTo>
                <a:lnTo>
                  <a:pt x="168452" y="148805"/>
                </a:lnTo>
                <a:lnTo>
                  <a:pt x="165519" y="141909"/>
                </a:lnTo>
                <a:lnTo>
                  <a:pt x="144741" y="141909"/>
                </a:lnTo>
                <a:lnTo>
                  <a:pt x="100838" y="245084"/>
                </a:lnTo>
                <a:lnTo>
                  <a:pt x="123812" y="245084"/>
                </a:lnTo>
                <a:lnTo>
                  <a:pt x="133184" y="222110"/>
                </a:lnTo>
                <a:lnTo>
                  <a:pt x="176504" y="222110"/>
                </a:lnTo>
                <a:lnTo>
                  <a:pt x="185864" y="245084"/>
                </a:lnTo>
                <a:lnTo>
                  <a:pt x="209423" y="245084"/>
                </a:lnTo>
                <a:close/>
              </a:path>
              <a:path w="1092834" h="247015">
                <a:moveTo>
                  <a:pt x="211035" y="52692"/>
                </a:moveTo>
                <a:lnTo>
                  <a:pt x="206997" y="32169"/>
                </a:lnTo>
                <a:lnTo>
                  <a:pt x="199339" y="20789"/>
                </a:lnTo>
                <a:lnTo>
                  <a:pt x="195732" y="15417"/>
                </a:lnTo>
                <a:lnTo>
                  <a:pt x="187477" y="10007"/>
                </a:lnTo>
                <a:lnTo>
                  <a:pt x="187477" y="53276"/>
                </a:lnTo>
                <a:lnTo>
                  <a:pt x="185216" y="65671"/>
                </a:lnTo>
                <a:lnTo>
                  <a:pt x="178904" y="75806"/>
                </a:lnTo>
                <a:lnTo>
                  <a:pt x="169189" y="82664"/>
                </a:lnTo>
                <a:lnTo>
                  <a:pt x="156743" y="85178"/>
                </a:lnTo>
                <a:lnTo>
                  <a:pt x="144233" y="82613"/>
                </a:lnTo>
                <a:lnTo>
                  <a:pt x="134416" y="75666"/>
                </a:lnTo>
                <a:lnTo>
                  <a:pt x="128003" y="65417"/>
                </a:lnTo>
                <a:lnTo>
                  <a:pt x="125768" y="53276"/>
                </a:lnTo>
                <a:lnTo>
                  <a:pt x="125717" y="52692"/>
                </a:lnTo>
                <a:lnTo>
                  <a:pt x="127965" y="40297"/>
                </a:lnTo>
                <a:lnTo>
                  <a:pt x="134277" y="30149"/>
                </a:lnTo>
                <a:lnTo>
                  <a:pt x="143992" y="23304"/>
                </a:lnTo>
                <a:lnTo>
                  <a:pt x="156451" y="20789"/>
                </a:lnTo>
                <a:lnTo>
                  <a:pt x="168948" y="23342"/>
                </a:lnTo>
                <a:lnTo>
                  <a:pt x="178765" y="30302"/>
                </a:lnTo>
                <a:lnTo>
                  <a:pt x="185178" y="40538"/>
                </a:lnTo>
                <a:lnTo>
                  <a:pt x="187413" y="52692"/>
                </a:lnTo>
                <a:lnTo>
                  <a:pt x="187477" y="53276"/>
                </a:lnTo>
                <a:lnTo>
                  <a:pt x="187477" y="10007"/>
                </a:lnTo>
                <a:lnTo>
                  <a:pt x="178562" y="4140"/>
                </a:lnTo>
                <a:lnTo>
                  <a:pt x="156743" y="0"/>
                </a:lnTo>
                <a:lnTo>
                  <a:pt x="134874" y="4178"/>
                </a:lnTo>
                <a:lnTo>
                  <a:pt x="117589" y="15570"/>
                </a:lnTo>
                <a:lnTo>
                  <a:pt x="106235" y="32410"/>
                </a:lnTo>
                <a:lnTo>
                  <a:pt x="102209" y="52692"/>
                </a:lnTo>
                <a:lnTo>
                  <a:pt x="102158" y="53276"/>
                </a:lnTo>
                <a:lnTo>
                  <a:pt x="106184" y="73787"/>
                </a:lnTo>
                <a:lnTo>
                  <a:pt x="117449" y="90538"/>
                </a:lnTo>
                <a:lnTo>
                  <a:pt x="134620" y="101815"/>
                </a:lnTo>
                <a:lnTo>
                  <a:pt x="156451" y="105956"/>
                </a:lnTo>
                <a:lnTo>
                  <a:pt x="178308" y="101765"/>
                </a:lnTo>
                <a:lnTo>
                  <a:pt x="195592" y="90385"/>
                </a:lnTo>
                <a:lnTo>
                  <a:pt x="199110" y="85178"/>
                </a:lnTo>
                <a:lnTo>
                  <a:pt x="206946" y="73545"/>
                </a:lnTo>
                <a:lnTo>
                  <a:pt x="210972" y="53276"/>
                </a:lnTo>
                <a:lnTo>
                  <a:pt x="211035" y="52692"/>
                </a:lnTo>
                <a:close/>
              </a:path>
              <a:path w="1092834" h="247015">
                <a:moveTo>
                  <a:pt x="313347" y="142646"/>
                </a:moveTo>
                <a:lnTo>
                  <a:pt x="291096" y="142646"/>
                </a:lnTo>
                <a:lnTo>
                  <a:pt x="291096" y="205714"/>
                </a:lnTo>
                <a:lnTo>
                  <a:pt x="243090" y="142646"/>
                </a:lnTo>
                <a:lnTo>
                  <a:pt x="222313" y="142646"/>
                </a:lnTo>
                <a:lnTo>
                  <a:pt x="222313" y="245084"/>
                </a:lnTo>
                <a:lnTo>
                  <a:pt x="244563" y="245084"/>
                </a:lnTo>
                <a:lnTo>
                  <a:pt x="244563" y="179959"/>
                </a:lnTo>
                <a:lnTo>
                  <a:pt x="294170" y="245084"/>
                </a:lnTo>
                <a:lnTo>
                  <a:pt x="313347" y="245084"/>
                </a:lnTo>
                <a:lnTo>
                  <a:pt x="313347" y="142646"/>
                </a:lnTo>
                <a:close/>
              </a:path>
              <a:path w="1092834" h="247015">
                <a:moveTo>
                  <a:pt x="332498" y="52692"/>
                </a:moveTo>
                <a:lnTo>
                  <a:pt x="328460" y="32169"/>
                </a:lnTo>
                <a:lnTo>
                  <a:pt x="320814" y="20789"/>
                </a:lnTo>
                <a:lnTo>
                  <a:pt x="317207" y="15417"/>
                </a:lnTo>
                <a:lnTo>
                  <a:pt x="308940" y="9994"/>
                </a:lnTo>
                <a:lnTo>
                  <a:pt x="308940" y="53276"/>
                </a:lnTo>
                <a:lnTo>
                  <a:pt x="306692" y="65671"/>
                </a:lnTo>
                <a:lnTo>
                  <a:pt x="300380" y="75806"/>
                </a:lnTo>
                <a:lnTo>
                  <a:pt x="290664" y="82664"/>
                </a:lnTo>
                <a:lnTo>
                  <a:pt x="278206" y="85178"/>
                </a:lnTo>
                <a:lnTo>
                  <a:pt x="265709" y="82613"/>
                </a:lnTo>
                <a:lnTo>
                  <a:pt x="255892" y="75666"/>
                </a:lnTo>
                <a:lnTo>
                  <a:pt x="249478" y="65417"/>
                </a:lnTo>
                <a:lnTo>
                  <a:pt x="247230" y="53276"/>
                </a:lnTo>
                <a:lnTo>
                  <a:pt x="247180" y="52692"/>
                </a:lnTo>
                <a:lnTo>
                  <a:pt x="249428" y="40297"/>
                </a:lnTo>
                <a:lnTo>
                  <a:pt x="255739" y="30149"/>
                </a:lnTo>
                <a:lnTo>
                  <a:pt x="265455" y="23304"/>
                </a:lnTo>
                <a:lnTo>
                  <a:pt x="277914" y="20789"/>
                </a:lnTo>
                <a:lnTo>
                  <a:pt x="290423" y="23342"/>
                </a:lnTo>
                <a:lnTo>
                  <a:pt x="300228" y="30302"/>
                </a:lnTo>
                <a:lnTo>
                  <a:pt x="306641" y="40538"/>
                </a:lnTo>
                <a:lnTo>
                  <a:pt x="308889" y="52692"/>
                </a:lnTo>
                <a:lnTo>
                  <a:pt x="308940" y="53276"/>
                </a:lnTo>
                <a:lnTo>
                  <a:pt x="308940" y="9994"/>
                </a:lnTo>
                <a:lnTo>
                  <a:pt x="300024" y="4140"/>
                </a:lnTo>
                <a:lnTo>
                  <a:pt x="278206" y="0"/>
                </a:lnTo>
                <a:lnTo>
                  <a:pt x="256336" y="4178"/>
                </a:lnTo>
                <a:lnTo>
                  <a:pt x="239064" y="15570"/>
                </a:lnTo>
                <a:lnTo>
                  <a:pt x="227711" y="32410"/>
                </a:lnTo>
                <a:lnTo>
                  <a:pt x="223685" y="52692"/>
                </a:lnTo>
                <a:lnTo>
                  <a:pt x="223621" y="53276"/>
                </a:lnTo>
                <a:lnTo>
                  <a:pt x="227660" y="73787"/>
                </a:lnTo>
                <a:lnTo>
                  <a:pt x="238912" y="90538"/>
                </a:lnTo>
                <a:lnTo>
                  <a:pt x="256095" y="101815"/>
                </a:lnTo>
                <a:lnTo>
                  <a:pt x="277914" y="105956"/>
                </a:lnTo>
                <a:lnTo>
                  <a:pt x="299783" y="101765"/>
                </a:lnTo>
                <a:lnTo>
                  <a:pt x="317055" y="90385"/>
                </a:lnTo>
                <a:lnTo>
                  <a:pt x="320573" y="85178"/>
                </a:lnTo>
                <a:lnTo>
                  <a:pt x="328422" y="73545"/>
                </a:lnTo>
                <a:lnTo>
                  <a:pt x="332447" y="53276"/>
                </a:lnTo>
                <a:lnTo>
                  <a:pt x="332498" y="52692"/>
                </a:lnTo>
                <a:close/>
              </a:path>
              <a:path w="1092834" h="247015">
                <a:moveTo>
                  <a:pt x="430707" y="37172"/>
                </a:moveTo>
                <a:lnTo>
                  <a:pt x="428015" y="22809"/>
                </a:lnTo>
                <a:lnTo>
                  <a:pt x="427532" y="22110"/>
                </a:lnTo>
                <a:lnTo>
                  <a:pt x="420268" y="11620"/>
                </a:lnTo>
                <a:lnTo>
                  <a:pt x="407924" y="4356"/>
                </a:lnTo>
                <a:lnTo>
                  <a:pt x="407873" y="27520"/>
                </a:lnTo>
                <a:lnTo>
                  <a:pt x="407873" y="46685"/>
                </a:lnTo>
                <a:lnTo>
                  <a:pt x="401294" y="53416"/>
                </a:lnTo>
                <a:lnTo>
                  <a:pt x="372160" y="53416"/>
                </a:lnTo>
                <a:lnTo>
                  <a:pt x="372160" y="22110"/>
                </a:lnTo>
                <a:lnTo>
                  <a:pt x="400850" y="22110"/>
                </a:lnTo>
                <a:lnTo>
                  <a:pt x="407873" y="27520"/>
                </a:lnTo>
                <a:lnTo>
                  <a:pt x="407873" y="4356"/>
                </a:lnTo>
                <a:lnTo>
                  <a:pt x="391477" y="1765"/>
                </a:lnTo>
                <a:lnTo>
                  <a:pt x="349631" y="1765"/>
                </a:lnTo>
                <a:lnTo>
                  <a:pt x="349631" y="104203"/>
                </a:lnTo>
                <a:lnTo>
                  <a:pt x="372160" y="104203"/>
                </a:lnTo>
                <a:lnTo>
                  <a:pt x="372160" y="73469"/>
                </a:lnTo>
                <a:lnTo>
                  <a:pt x="389280" y="73469"/>
                </a:lnTo>
                <a:lnTo>
                  <a:pt x="427215" y="53416"/>
                </a:lnTo>
                <a:lnTo>
                  <a:pt x="430682" y="37617"/>
                </a:lnTo>
                <a:lnTo>
                  <a:pt x="430707" y="37172"/>
                </a:lnTo>
                <a:close/>
              </a:path>
              <a:path w="1092834" h="247015">
                <a:moveTo>
                  <a:pt x="434809" y="245084"/>
                </a:moveTo>
                <a:lnTo>
                  <a:pt x="425030" y="222110"/>
                </a:lnTo>
                <a:lnTo>
                  <a:pt x="416560" y="202209"/>
                </a:lnTo>
                <a:lnTo>
                  <a:pt x="402424" y="168986"/>
                </a:lnTo>
                <a:lnTo>
                  <a:pt x="393839" y="148805"/>
                </a:lnTo>
                <a:lnTo>
                  <a:pt x="393839" y="202209"/>
                </a:lnTo>
                <a:lnTo>
                  <a:pt x="366610" y="202209"/>
                </a:lnTo>
                <a:lnTo>
                  <a:pt x="380225" y="168986"/>
                </a:lnTo>
                <a:lnTo>
                  <a:pt x="393839" y="202209"/>
                </a:lnTo>
                <a:lnTo>
                  <a:pt x="393839" y="148805"/>
                </a:lnTo>
                <a:lnTo>
                  <a:pt x="390906" y="141909"/>
                </a:lnTo>
                <a:lnTo>
                  <a:pt x="370128" y="141909"/>
                </a:lnTo>
                <a:lnTo>
                  <a:pt x="326224" y="245084"/>
                </a:lnTo>
                <a:lnTo>
                  <a:pt x="349199" y="245084"/>
                </a:lnTo>
                <a:lnTo>
                  <a:pt x="358571" y="222110"/>
                </a:lnTo>
                <a:lnTo>
                  <a:pt x="401878" y="222110"/>
                </a:lnTo>
                <a:lnTo>
                  <a:pt x="411251" y="245084"/>
                </a:lnTo>
                <a:lnTo>
                  <a:pt x="434809" y="245084"/>
                </a:lnTo>
                <a:close/>
              </a:path>
              <a:path w="1092834" h="247015">
                <a:moveTo>
                  <a:pt x="522465" y="84150"/>
                </a:moveTo>
                <a:lnTo>
                  <a:pt x="466852" y="84150"/>
                </a:lnTo>
                <a:lnTo>
                  <a:pt x="466852" y="62636"/>
                </a:lnTo>
                <a:lnTo>
                  <a:pt x="515150" y="62636"/>
                </a:lnTo>
                <a:lnTo>
                  <a:pt x="515150" y="42595"/>
                </a:lnTo>
                <a:lnTo>
                  <a:pt x="466852" y="42595"/>
                </a:lnTo>
                <a:lnTo>
                  <a:pt x="466852" y="21805"/>
                </a:lnTo>
                <a:lnTo>
                  <a:pt x="521728" y="21805"/>
                </a:lnTo>
                <a:lnTo>
                  <a:pt x="521728" y="1752"/>
                </a:lnTo>
                <a:lnTo>
                  <a:pt x="444461" y="1752"/>
                </a:lnTo>
                <a:lnTo>
                  <a:pt x="444461" y="104203"/>
                </a:lnTo>
                <a:lnTo>
                  <a:pt x="522465" y="104203"/>
                </a:lnTo>
                <a:lnTo>
                  <a:pt x="522465" y="84150"/>
                </a:lnTo>
                <a:close/>
              </a:path>
              <a:path w="1092834" h="247015">
                <a:moveTo>
                  <a:pt x="542086" y="193573"/>
                </a:moveTo>
                <a:lnTo>
                  <a:pt x="538099" y="173456"/>
                </a:lnTo>
                <a:lnTo>
                  <a:pt x="530860" y="162979"/>
                </a:lnTo>
                <a:lnTo>
                  <a:pt x="526935" y="157302"/>
                </a:lnTo>
                <a:lnTo>
                  <a:pt x="518528" y="152057"/>
                </a:lnTo>
                <a:lnTo>
                  <a:pt x="518528" y="194157"/>
                </a:lnTo>
                <a:lnTo>
                  <a:pt x="516293" y="206590"/>
                </a:lnTo>
                <a:lnTo>
                  <a:pt x="510006" y="216268"/>
                </a:lnTo>
                <a:lnTo>
                  <a:pt x="500253" y="222529"/>
                </a:lnTo>
                <a:lnTo>
                  <a:pt x="487654" y="224751"/>
                </a:lnTo>
                <a:lnTo>
                  <a:pt x="470230" y="224751"/>
                </a:lnTo>
                <a:lnTo>
                  <a:pt x="470230" y="162979"/>
                </a:lnTo>
                <a:lnTo>
                  <a:pt x="487654" y="162979"/>
                </a:lnTo>
                <a:lnTo>
                  <a:pt x="518464" y="193573"/>
                </a:lnTo>
                <a:lnTo>
                  <a:pt x="518528" y="194157"/>
                </a:lnTo>
                <a:lnTo>
                  <a:pt x="518528" y="152057"/>
                </a:lnTo>
                <a:lnTo>
                  <a:pt x="509739" y="146558"/>
                </a:lnTo>
                <a:lnTo>
                  <a:pt x="487654" y="142646"/>
                </a:lnTo>
                <a:lnTo>
                  <a:pt x="447700" y="142646"/>
                </a:lnTo>
                <a:lnTo>
                  <a:pt x="447700" y="245084"/>
                </a:lnTo>
                <a:lnTo>
                  <a:pt x="487654" y="245084"/>
                </a:lnTo>
                <a:lnTo>
                  <a:pt x="509739" y="241134"/>
                </a:lnTo>
                <a:lnTo>
                  <a:pt x="526935" y="230289"/>
                </a:lnTo>
                <a:lnTo>
                  <a:pt x="530733" y="224751"/>
                </a:lnTo>
                <a:lnTo>
                  <a:pt x="538099" y="214033"/>
                </a:lnTo>
                <a:lnTo>
                  <a:pt x="542023" y="194157"/>
                </a:lnTo>
                <a:lnTo>
                  <a:pt x="542086" y="193573"/>
                </a:lnTo>
                <a:close/>
              </a:path>
              <a:path w="1092834" h="247015">
                <a:moveTo>
                  <a:pt x="628129" y="104203"/>
                </a:moveTo>
                <a:lnTo>
                  <a:pt x="605713" y="71424"/>
                </a:lnTo>
                <a:lnTo>
                  <a:pt x="603110" y="67614"/>
                </a:lnTo>
                <a:lnTo>
                  <a:pt x="612038" y="62941"/>
                </a:lnTo>
                <a:lnTo>
                  <a:pt x="618972" y="56121"/>
                </a:lnTo>
                <a:lnTo>
                  <a:pt x="621271" y="51523"/>
                </a:lnTo>
                <a:lnTo>
                  <a:pt x="623468" y="47117"/>
                </a:lnTo>
                <a:lnTo>
                  <a:pt x="624941" y="36741"/>
                </a:lnTo>
                <a:lnTo>
                  <a:pt x="625068" y="35572"/>
                </a:lnTo>
                <a:lnTo>
                  <a:pt x="622554" y="22110"/>
                </a:lnTo>
                <a:lnTo>
                  <a:pt x="622427" y="21386"/>
                </a:lnTo>
                <a:lnTo>
                  <a:pt x="614807" y="10756"/>
                </a:lnTo>
                <a:lnTo>
                  <a:pt x="602653" y="4076"/>
                </a:lnTo>
                <a:lnTo>
                  <a:pt x="602234" y="4025"/>
                </a:lnTo>
                <a:lnTo>
                  <a:pt x="602234" y="27076"/>
                </a:lnTo>
                <a:lnTo>
                  <a:pt x="602234" y="45669"/>
                </a:lnTo>
                <a:lnTo>
                  <a:pt x="595934" y="51523"/>
                </a:lnTo>
                <a:lnTo>
                  <a:pt x="562140" y="51523"/>
                </a:lnTo>
                <a:lnTo>
                  <a:pt x="562140" y="22110"/>
                </a:lnTo>
                <a:lnTo>
                  <a:pt x="595503" y="22110"/>
                </a:lnTo>
                <a:lnTo>
                  <a:pt x="602234" y="27076"/>
                </a:lnTo>
                <a:lnTo>
                  <a:pt x="602234" y="4025"/>
                </a:lnTo>
                <a:lnTo>
                  <a:pt x="586422" y="1765"/>
                </a:lnTo>
                <a:lnTo>
                  <a:pt x="539597" y="1765"/>
                </a:lnTo>
                <a:lnTo>
                  <a:pt x="539597" y="104203"/>
                </a:lnTo>
                <a:lnTo>
                  <a:pt x="562140" y="104203"/>
                </a:lnTo>
                <a:lnTo>
                  <a:pt x="562140" y="71424"/>
                </a:lnTo>
                <a:lnTo>
                  <a:pt x="579843" y="71424"/>
                </a:lnTo>
                <a:lnTo>
                  <a:pt x="601802" y="104203"/>
                </a:lnTo>
                <a:lnTo>
                  <a:pt x="628129" y="104203"/>
                </a:lnTo>
                <a:close/>
              </a:path>
              <a:path w="1092834" h="247015">
                <a:moveTo>
                  <a:pt x="651687" y="245084"/>
                </a:moveTo>
                <a:lnTo>
                  <a:pt x="641921" y="222110"/>
                </a:lnTo>
                <a:lnTo>
                  <a:pt x="633450" y="202209"/>
                </a:lnTo>
                <a:lnTo>
                  <a:pt x="619315" y="168986"/>
                </a:lnTo>
                <a:lnTo>
                  <a:pt x="610717" y="148805"/>
                </a:lnTo>
                <a:lnTo>
                  <a:pt x="610717" y="202209"/>
                </a:lnTo>
                <a:lnTo>
                  <a:pt x="583488" y="202209"/>
                </a:lnTo>
                <a:lnTo>
                  <a:pt x="597103" y="168986"/>
                </a:lnTo>
                <a:lnTo>
                  <a:pt x="610717" y="202209"/>
                </a:lnTo>
                <a:lnTo>
                  <a:pt x="610717" y="148805"/>
                </a:lnTo>
                <a:lnTo>
                  <a:pt x="607783" y="141909"/>
                </a:lnTo>
                <a:lnTo>
                  <a:pt x="587006" y="141909"/>
                </a:lnTo>
                <a:lnTo>
                  <a:pt x="543090" y="245084"/>
                </a:lnTo>
                <a:lnTo>
                  <a:pt x="566077" y="245084"/>
                </a:lnTo>
                <a:lnTo>
                  <a:pt x="575437" y="222110"/>
                </a:lnTo>
                <a:lnTo>
                  <a:pt x="618769" y="222110"/>
                </a:lnTo>
                <a:lnTo>
                  <a:pt x="628129" y="245084"/>
                </a:lnTo>
                <a:lnTo>
                  <a:pt x="651687" y="245084"/>
                </a:lnTo>
                <a:close/>
              </a:path>
              <a:path w="1092834" h="247015">
                <a:moveTo>
                  <a:pt x="742289" y="104203"/>
                </a:moveTo>
                <a:lnTo>
                  <a:pt x="732510" y="81229"/>
                </a:lnTo>
                <a:lnTo>
                  <a:pt x="724039" y="61328"/>
                </a:lnTo>
                <a:lnTo>
                  <a:pt x="709904" y="28105"/>
                </a:lnTo>
                <a:lnTo>
                  <a:pt x="701319" y="7924"/>
                </a:lnTo>
                <a:lnTo>
                  <a:pt x="701319" y="61328"/>
                </a:lnTo>
                <a:lnTo>
                  <a:pt x="674103" y="61328"/>
                </a:lnTo>
                <a:lnTo>
                  <a:pt x="687705" y="28105"/>
                </a:lnTo>
                <a:lnTo>
                  <a:pt x="701319" y="61328"/>
                </a:lnTo>
                <a:lnTo>
                  <a:pt x="701319" y="7924"/>
                </a:lnTo>
                <a:lnTo>
                  <a:pt x="698385" y="1028"/>
                </a:lnTo>
                <a:lnTo>
                  <a:pt x="677608" y="1028"/>
                </a:lnTo>
                <a:lnTo>
                  <a:pt x="633704" y="104203"/>
                </a:lnTo>
                <a:lnTo>
                  <a:pt x="656678" y="104203"/>
                </a:lnTo>
                <a:lnTo>
                  <a:pt x="666051" y="81229"/>
                </a:lnTo>
                <a:lnTo>
                  <a:pt x="709371" y="81229"/>
                </a:lnTo>
                <a:lnTo>
                  <a:pt x="718731" y="104203"/>
                </a:lnTo>
                <a:lnTo>
                  <a:pt x="742289" y="104203"/>
                </a:lnTo>
                <a:close/>
              </a:path>
              <a:path w="1092834" h="247015">
                <a:moveTo>
                  <a:pt x="819543" y="1765"/>
                </a:moveTo>
                <a:lnTo>
                  <a:pt x="734669" y="1765"/>
                </a:lnTo>
                <a:lnTo>
                  <a:pt x="734669" y="22542"/>
                </a:lnTo>
                <a:lnTo>
                  <a:pt x="765835" y="22542"/>
                </a:lnTo>
                <a:lnTo>
                  <a:pt x="765835" y="104203"/>
                </a:lnTo>
                <a:lnTo>
                  <a:pt x="788377" y="104203"/>
                </a:lnTo>
                <a:lnTo>
                  <a:pt x="788377" y="22542"/>
                </a:lnTo>
                <a:lnTo>
                  <a:pt x="819543" y="22542"/>
                </a:lnTo>
                <a:lnTo>
                  <a:pt x="819543" y="1765"/>
                </a:lnTo>
                <a:close/>
              </a:path>
              <a:path w="1092834" h="247015">
                <a:moveTo>
                  <a:pt x="857465" y="1752"/>
                </a:moveTo>
                <a:lnTo>
                  <a:pt x="834923" y="1752"/>
                </a:lnTo>
                <a:lnTo>
                  <a:pt x="834923" y="104203"/>
                </a:lnTo>
                <a:lnTo>
                  <a:pt x="857465" y="104203"/>
                </a:lnTo>
                <a:lnTo>
                  <a:pt x="857465" y="1752"/>
                </a:lnTo>
                <a:close/>
              </a:path>
              <a:path w="1092834" h="247015">
                <a:moveTo>
                  <a:pt x="984491" y="52692"/>
                </a:moveTo>
                <a:lnTo>
                  <a:pt x="980452" y="32169"/>
                </a:lnTo>
                <a:lnTo>
                  <a:pt x="972807" y="20789"/>
                </a:lnTo>
                <a:lnTo>
                  <a:pt x="969200" y="15417"/>
                </a:lnTo>
                <a:lnTo>
                  <a:pt x="960932" y="9994"/>
                </a:lnTo>
                <a:lnTo>
                  <a:pt x="960932" y="53276"/>
                </a:lnTo>
                <a:lnTo>
                  <a:pt x="958684" y="65671"/>
                </a:lnTo>
                <a:lnTo>
                  <a:pt x="952373" y="75806"/>
                </a:lnTo>
                <a:lnTo>
                  <a:pt x="942657" y="82664"/>
                </a:lnTo>
                <a:lnTo>
                  <a:pt x="930198" y="85178"/>
                </a:lnTo>
                <a:lnTo>
                  <a:pt x="917689" y="82613"/>
                </a:lnTo>
                <a:lnTo>
                  <a:pt x="907884" y="75666"/>
                </a:lnTo>
                <a:lnTo>
                  <a:pt x="901471" y="65417"/>
                </a:lnTo>
                <a:lnTo>
                  <a:pt x="899223" y="53276"/>
                </a:lnTo>
                <a:lnTo>
                  <a:pt x="899172" y="52692"/>
                </a:lnTo>
                <a:lnTo>
                  <a:pt x="901420" y="40297"/>
                </a:lnTo>
                <a:lnTo>
                  <a:pt x="907732" y="30149"/>
                </a:lnTo>
                <a:lnTo>
                  <a:pt x="917448" y="23304"/>
                </a:lnTo>
                <a:lnTo>
                  <a:pt x="929906" y="20789"/>
                </a:lnTo>
                <a:lnTo>
                  <a:pt x="942416" y="23342"/>
                </a:lnTo>
                <a:lnTo>
                  <a:pt x="952220" y="30302"/>
                </a:lnTo>
                <a:lnTo>
                  <a:pt x="958634" y="40538"/>
                </a:lnTo>
                <a:lnTo>
                  <a:pt x="960882" y="52692"/>
                </a:lnTo>
                <a:lnTo>
                  <a:pt x="960932" y="53276"/>
                </a:lnTo>
                <a:lnTo>
                  <a:pt x="960932" y="9994"/>
                </a:lnTo>
                <a:lnTo>
                  <a:pt x="952017" y="4140"/>
                </a:lnTo>
                <a:lnTo>
                  <a:pt x="930198" y="0"/>
                </a:lnTo>
                <a:lnTo>
                  <a:pt x="908329" y="4178"/>
                </a:lnTo>
                <a:lnTo>
                  <a:pt x="891044" y="15570"/>
                </a:lnTo>
                <a:lnTo>
                  <a:pt x="879690" y="32410"/>
                </a:lnTo>
                <a:lnTo>
                  <a:pt x="875665" y="52692"/>
                </a:lnTo>
                <a:lnTo>
                  <a:pt x="875601" y="53276"/>
                </a:lnTo>
                <a:lnTo>
                  <a:pt x="879640" y="73787"/>
                </a:lnTo>
                <a:lnTo>
                  <a:pt x="890905" y="90538"/>
                </a:lnTo>
                <a:lnTo>
                  <a:pt x="908088" y="101815"/>
                </a:lnTo>
                <a:lnTo>
                  <a:pt x="929906" y="105956"/>
                </a:lnTo>
                <a:lnTo>
                  <a:pt x="951776" y="101765"/>
                </a:lnTo>
                <a:lnTo>
                  <a:pt x="969048" y="90385"/>
                </a:lnTo>
                <a:lnTo>
                  <a:pt x="972566" y="85178"/>
                </a:lnTo>
                <a:lnTo>
                  <a:pt x="980401" y="73545"/>
                </a:lnTo>
                <a:lnTo>
                  <a:pt x="984427" y="53276"/>
                </a:lnTo>
                <a:lnTo>
                  <a:pt x="984491" y="52692"/>
                </a:lnTo>
                <a:close/>
              </a:path>
              <a:path w="1092834" h="247015">
                <a:moveTo>
                  <a:pt x="1092644" y="1752"/>
                </a:moveTo>
                <a:lnTo>
                  <a:pt x="1070406" y="1752"/>
                </a:lnTo>
                <a:lnTo>
                  <a:pt x="1070406" y="64833"/>
                </a:lnTo>
                <a:lnTo>
                  <a:pt x="1022400" y="1752"/>
                </a:lnTo>
                <a:lnTo>
                  <a:pt x="1001610" y="1752"/>
                </a:lnTo>
                <a:lnTo>
                  <a:pt x="1001610" y="104203"/>
                </a:lnTo>
                <a:lnTo>
                  <a:pt x="1023861" y="104203"/>
                </a:lnTo>
                <a:lnTo>
                  <a:pt x="1023861" y="39077"/>
                </a:lnTo>
                <a:lnTo>
                  <a:pt x="1073467" y="104203"/>
                </a:lnTo>
                <a:lnTo>
                  <a:pt x="1092644" y="104203"/>
                </a:lnTo>
                <a:lnTo>
                  <a:pt x="1092644" y="1752"/>
                </a:lnTo>
                <a:close/>
              </a:path>
            </a:pathLst>
          </a:custGeom>
          <a:solidFill>
            <a:srgbClr val="06213B"/>
          </a:solidFill>
        </p:spPr>
        <p:txBody>
          <a:bodyPr wrap="square" lIns="0" tIns="0" rIns="0" bIns="0" rtlCol="0"/>
          <a:lstStyle/>
          <a:p>
            <a:endParaRPr/>
          </a:p>
        </p:txBody>
      </p:sp>
      <p:pic>
        <p:nvPicPr>
          <p:cNvPr id="27" name="object 27"/>
          <p:cNvPicPr/>
          <p:nvPr/>
        </p:nvPicPr>
        <p:blipFill>
          <a:blip r:embed="rId5" cstate="print"/>
          <a:stretch>
            <a:fillRect/>
          </a:stretch>
        </p:blipFill>
        <p:spPr>
          <a:xfrm>
            <a:off x="987768" y="5996190"/>
            <a:ext cx="725765" cy="631734"/>
          </a:xfrm>
          <a:prstGeom prst="rect">
            <a:avLst/>
          </a:prstGeom>
        </p:spPr>
      </p:pic>
      <p:sp>
        <p:nvSpPr>
          <p:cNvPr id="29" name="object 29"/>
          <p:cNvSpPr txBox="1"/>
          <p:nvPr/>
        </p:nvSpPr>
        <p:spPr>
          <a:xfrm>
            <a:off x="987769" y="1922737"/>
            <a:ext cx="2657131" cy="3548536"/>
          </a:xfrm>
          <a:prstGeom prst="rect">
            <a:avLst/>
          </a:prstGeom>
        </p:spPr>
        <p:txBody>
          <a:bodyPr vert="horz" wrap="square" lIns="0" tIns="12700" rIns="0" bIns="0" rtlCol="0">
            <a:spAutoFit/>
          </a:bodyPr>
          <a:lstStyle/>
          <a:p>
            <a:pPr marL="12700" marR="5080">
              <a:lnSpc>
                <a:spcPct val="112700"/>
              </a:lnSpc>
              <a:spcBef>
                <a:spcPts val="100"/>
              </a:spcBef>
            </a:pPr>
            <a:r>
              <a:rPr lang="en-CA" sz="1700" b="1" spc="-5" dirty="0" err="1">
                <a:solidFill>
                  <a:srgbClr val="2D5C9E"/>
                </a:solidFill>
                <a:latin typeface="Helvetica Neue"/>
                <a:cs typeface="Helvetica Neue"/>
              </a:rPr>
              <a:t>Facteurs</a:t>
            </a:r>
            <a:r>
              <a:rPr lang="en-CA" sz="1700" b="1" spc="-5" dirty="0">
                <a:solidFill>
                  <a:srgbClr val="2D5C9E"/>
                </a:solidFill>
                <a:latin typeface="Helvetica Neue"/>
                <a:cs typeface="Helvetica Neue"/>
              </a:rPr>
              <a:t> </a:t>
            </a:r>
            <a:r>
              <a:rPr lang="en-CA" sz="1700" b="1" spc="-5" dirty="0" err="1">
                <a:solidFill>
                  <a:srgbClr val="2D5C9E"/>
                </a:solidFill>
                <a:latin typeface="Helvetica Neue"/>
                <a:cs typeface="Helvetica Neue"/>
              </a:rPr>
              <a:t>environnementaux</a:t>
            </a:r>
            <a:endParaRPr lang="en-CA" sz="1700" b="1" spc="-5" dirty="0">
              <a:solidFill>
                <a:srgbClr val="2D5C9E"/>
              </a:solidFill>
              <a:latin typeface="Helvetica Neue"/>
              <a:cs typeface="Helvetica Neue"/>
            </a:endParaRPr>
          </a:p>
          <a:p>
            <a:pPr marL="12700" marR="5080">
              <a:lnSpc>
                <a:spcPct val="112700"/>
              </a:lnSpc>
              <a:spcBef>
                <a:spcPts val="100"/>
              </a:spcBef>
            </a:pPr>
            <a:r>
              <a:rPr lang="fr-FR" sz="1700" dirty="0">
                <a:solidFill>
                  <a:srgbClr val="2D5C9E"/>
                </a:solidFill>
                <a:latin typeface="Helvetica Neue"/>
                <a:cs typeface="Helvetica Neue"/>
              </a:rPr>
              <a:t>L’EAS peut avoir lieu n'importe où, mais les personnes sont plus susceptibles d'être harcelées dans des lieux où la dynamique de pouvoir est forte, où il existe des dépendances ou une culture sexiste non remise en cause.</a:t>
            </a:r>
          </a:p>
        </p:txBody>
      </p:sp>
      <p:sp>
        <p:nvSpPr>
          <p:cNvPr id="30" name="object 30"/>
          <p:cNvSpPr txBox="1"/>
          <p:nvPr/>
        </p:nvSpPr>
        <p:spPr>
          <a:xfrm>
            <a:off x="3947184" y="1922737"/>
            <a:ext cx="2148349" cy="4139723"/>
          </a:xfrm>
          <a:prstGeom prst="rect">
            <a:avLst/>
          </a:prstGeom>
        </p:spPr>
        <p:txBody>
          <a:bodyPr vert="horz" wrap="square" lIns="0" tIns="12700" rIns="0" bIns="0" rtlCol="0">
            <a:spAutoFit/>
          </a:bodyPr>
          <a:lstStyle/>
          <a:p>
            <a:pPr marL="12700" marR="153035">
              <a:lnSpc>
                <a:spcPct val="112700"/>
              </a:lnSpc>
              <a:spcBef>
                <a:spcPts val="100"/>
              </a:spcBef>
            </a:pPr>
            <a:r>
              <a:rPr lang="fr-FR" sz="1700" b="1" dirty="0">
                <a:solidFill>
                  <a:srgbClr val="2D5C9E"/>
                </a:solidFill>
                <a:latin typeface="Helvetica Neue"/>
                <a:cs typeface="Helvetica Neue"/>
              </a:rPr>
              <a:t>Le syndrome de la bonne personne</a:t>
            </a:r>
          </a:p>
          <a:p>
            <a:pPr marL="12700" marR="153035">
              <a:lnSpc>
                <a:spcPct val="112700"/>
              </a:lnSpc>
              <a:spcBef>
                <a:spcPts val="100"/>
              </a:spcBef>
            </a:pPr>
            <a:r>
              <a:rPr lang="fr-FR" sz="1700" dirty="0">
                <a:solidFill>
                  <a:srgbClr val="2D5C9E"/>
                </a:solidFill>
                <a:latin typeface="Helvetica Neue"/>
                <a:cs typeface="Helvetica Neue"/>
              </a:rPr>
              <a:t>« Ce type ne ferait jamais une telle chose". Lorsque nous mettons en avant la grande réputation ou la popularité de quelqu'un, ce qui rend plus difficile la remise en question de leur comportement. »</a:t>
            </a:r>
            <a:endParaRPr sz="1700" dirty="0">
              <a:latin typeface="Helvetica Neue"/>
              <a:cs typeface="Helvetica Neue"/>
            </a:endParaRPr>
          </a:p>
        </p:txBody>
      </p:sp>
      <p:sp>
        <p:nvSpPr>
          <p:cNvPr id="31" name="object 31"/>
          <p:cNvSpPr txBox="1"/>
          <p:nvPr/>
        </p:nvSpPr>
        <p:spPr>
          <a:xfrm>
            <a:off x="6377284" y="1956391"/>
            <a:ext cx="2529202" cy="3548536"/>
          </a:xfrm>
          <a:prstGeom prst="rect">
            <a:avLst/>
          </a:prstGeom>
        </p:spPr>
        <p:txBody>
          <a:bodyPr vert="horz" wrap="square" lIns="0" tIns="12700" rIns="0" bIns="0" rtlCol="0">
            <a:spAutoFit/>
          </a:bodyPr>
          <a:lstStyle/>
          <a:p>
            <a:pPr marL="12700" marR="5080">
              <a:lnSpc>
                <a:spcPct val="112700"/>
              </a:lnSpc>
              <a:spcBef>
                <a:spcPts val="100"/>
              </a:spcBef>
            </a:pPr>
            <a:r>
              <a:rPr lang="en-CA" sz="1700" b="1" dirty="0">
                <a:solidFill>
                  <a:srgbClr val="2D5C9E"/>
                </a:solidFill>
                <a:latin typeface="Helvetica Neue"/>
                <a:cs typeface="Helvetica Neue"/>
              </a:rPr>
              <a:t>Techniques </a:t>
            </a:r>
            <a:r>
              <a:rPr lang="en-CA" sz="1700" b="1" dirty="0" err="1">
                <a:solidFill>
                  <a:srgbClr val="2D5C9E"/>
                </a:solidFill>
                <a:latin typeface="Helvetica Neue"/>
                <a:cs typeface="Helvetica Neue"/>
              </a:rPr>
              <a:t>courantes</a:t>
            </a:r>
            <a:r>
              <a:rPr lang="en-CA" sz="1700" b="1" dirty="0">
                <a:solidFill>
                  <a:srgbClr val="2D5C9E"/>
                </a:solidFill>
                <a:latin typeface="Helvetica Neue"/>
                <a:cs typeface="Helvetica Neue"/>
              </a:rPr>
              <a:t> de </a:t>
            </a:r>
            <a:r>
              <a:rPr lang="en-CA" sz="1700" b="1" dirty="0" err="1">
                <a:solidFill>
                  <a:srgbClr val="2D5C9E"/>
                </a:solidFill>
                <a:latin typeface="Helvetica Neue"/>
                <a:cs typeface="Helvetica Neue"/>
              </a:rPr>
              <a:t>harcèlement</a:t>
            </a:r>
            <a:endParaRPr lang="en-CA" sz="1700" b="1" dirty="0">
              <a:solidFill>
                <a:srgbClr val="2D5C9E"/>
              </a:solidFill>
              <a:latin typeface="Helvetica Neue"/>
              <a:cs typeface="Helvetica Neue"/>
            </a:endParaRPr>
          </a:p>
          <a:p>
            <a:pPr marL="12700" marR="5080">
              <a:lnSpc>
                <a:spcPct val="112700"/>
              </a:lnSpc>
              <a:spcBef>
                <a:spcPts val="100"/>
              </a:spcBef>
            </a:pPr>
            <a:r>
              <a:rPr lang="fr-FR" sz="1700" dirty="0">
                <a:solidFill>
                  <a:srgbClr val="2D5C9E"/>
                </a:solidFill>
                <a:latin typeface="Helvetica Neue"/>
                <a:cs typeface="Helvetica Neue"/>
              </a:rPr>
              <a:t>Faire des compliments à quelqu'un, le/la singulariser, le/la faire se sentir spécial, l'isoler, la liste est longue. Ces "techniques classiques" sont utilisées par les harceleurs pour développer le harcèlement.</a:t>
            </a:r>
            <a:endParaRPr sz="1700" dirty="0">
              <a:latin typeface="Helvetica Neue"/>
              <a:cs typeface="Helvetica Neue"/>
            </a:endParaRPr>
          </a:p>
        </p:txBody>
      </p:sp>
      <p:sp>
        <p:nvSpPr>
          <p:cNvPr id="32" name="object 32"/>
          <p:cNvSpPr txBox="1"/>
          <p:nvPr/>
        </p:nvSpPr>
        <p:spPr>
          <a:xfrm>
            <a:off x="9208770" y="1947850"/>
            <a:ext cx="2539047" cy="2975173"/>
          </a:xfrm>
          <a:prstGeom prst="rect">
            <a:avLst/>
          </a:prstGeom>
        </p:spPr>
        <p:txBody>
          <a:bodyPr vert="horz" wrap="square" lIns="0" tIns="45720" rIns="0" bIns="0" rtlCol="0">
            <a:spAutoFit/>
          </a:bodyPr>
          <a:lstStyle/>
          <a:p>
            <a:pPr marL="12700">
              <a:lnSpc>
                <a:spcPct val="100000"/>
              </a:lnSpc>
              <a:spcBef>
                <a:spcPts val="360"/>
              </a:spcBef>
            </a:pPr>
            <a:r>
              <a:rPr lang="en-CA" sz="1700" b="1" dirty="0">
                <a:solidFill>
                  <a:srgbClr val="2D5C9E"/>
                </a:solidFill>
                <a:latin typeface="Helvetica Neue"/>
                <a:cs typeface="Helvetica Neue"/>
              </a:rPr>
              <a:t>Nos </a:t>
            </a:r>
            <a:r>
              <a:rPr lang="en-CA" sz="1700" b="1" dirty="0" err="1">
                <a:solidFill>
                  <a:srgbClr val="2D5C9E"/>
                </a:solidFill>
                <a:latin typeface="Helvetica Neue"/>
                <a:cs typeface="Helvetica Neue"/>
              </a:rPr>
              <a:t>comportements</a:t>
            </a:r>
            <a:endParaRPr lang="en-CA" sz="1700" b="1" dirty="0">
              <a:solidFill>
                <a:srgbClr val="2D5C9E"/>
              </a:solidFill>
              <a:latin typeface="Helvetica Neue"/>
              <a:cs typeface="Helvetica Neue"/>
            </a:endParaRPr>
          </a:p>
          <a:p>
            <a:pPr marL="12700">
              <a:lnSpc>
                <a:spcPct val="100000"/>
              </a:lnSpc>
              <a:spcBef>
                <a:spcPts val="360"/>
              </a:spcBef>
            </a:pPr>
            <a:r>
              <a:rPr lang="fr-FR" sz="1700" spc="-10" dirty="0">
                <a:solidFill>
                  <a:srgbClr val="2D5C9E"/>
                </a:solidFill>
                <a:latin typeface="Helvetica Neue"/>
                <a:cs typeface="Helvetica Neue"/>
              </a:rPr>
              <a:t>Qu'il s'agisse d'essayer de se convaincre que rien ne se passe (même si vous avez l'intuition que quelque chose ne va pas) ou de se figer face à un certain comportement, ces signes peuvent indiquer que quelque chose ne va pas.</a:t>
            </a:r>
          </a:p>
        </p:txBody>
      </p:sp>
      <p:sp>
        <p:nvSpPr>
          <p:cNvPr id="34" name="TextBox 33">
            <a:extLst>
              <a:ext uri="{FF2B5EF4-FFF2-40B4-BE49-F238E27FC236}">
                <a16:creationId xmlns:a16="http://schemas.microsoft.com/office/drawing/2014/main" id="{2560D46B-A6DC-C0EB-16EB-EE4B2D7371D8}"/>
              </a:ext>
            </a:extLst>
          </p:cNvPr>
          <p:cNvSpPr txBox="1"/>
          <p:nvPr/>
        </p:nvSpPr>
        <p:spPr>
          <a:xfrm>
            <a:off x="987768" y="583061"/>
            <a:ext cx="3811200" cy="1077218"/>
          </a:xfrm>
          <a:prstGeom prst="rect">
            <a:avLst/>
          </a:prstGeom>
          <a:noFill/>
        </p:spPr>
        <p:txBody>
          <a:bodyPr wrap="square" rtlCol="0">
            <a:spAutoFit/>
          </a:bodyPr>
          <a:lstStyle/>
          <a:p>
            <a:r>
              <a:rPr lang="en-CA" sz="3200" b="1" dirty="0">
                <a:solidFill>
                  <a:srgbClr val="FF0000"/>
                </a:solidFill>
                <a:latin typeface="Aharoni" panose="02010803020104030203" pitchFamily="2" charset="-79"/>
                <a:cs typeface="Aharoni" panose="02010803020104030203" pitchFamily="2" charset="-79"/>
              </a:rPr>
              <a:t>LE SYST</a:t>
            </a:r>
            <a:r>
              <a:rPr lang="fr-CA" sz="3200" b="1" dirty="0">
                <a:solidFill>
                  <a:srgbClr val="FF0000"/>
                </a:solidFill>
                <a:latin typeface="Aharoni" panose="02010803020104030203" pitchFamily="2" charset="-79"/>
                <a:cs typeface="Aharoni" panose="02010803020104030203" pitchFamily="2" charset="-79"/>
              </a:rPr>
              <a:t>È</a:t>
            </a:r>
            <a:r>
              <a:rPr lang="en-CA" sz="3200" b="1" dirty="0">
                <a:solidFill>
                  <a:srgbClr val="FF0000"/>
                </a:solidFill>
                <a:latin typeface="Aharoni" panose="02010803020104030203" pitchFamily="2" charset="-79"/>
                <a:cs typeface="Aharoni" panose="02010803020104030203" pitchFamily="2" charset="-79"/>
              </a:rPr>
              <a:t>ME DE SIGNAL D’ALERTE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TotalTime>
  <Words>363</Words>
  <Application>Microsoft Office PowerPoint</Application>
  <PresentationFormat>Custom</PresentationFormat>
  <Paragraphs>26</Paragraphs>
  <Slides>3</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vt:i4>
      </vt:variant>
    </vt:vector>
  </HeadingPairs>
  <TitlesOfParts>
    <vt:vector size="10" baseType="lpstr">
      <vt:lpstr>Aharoni</vt:lpstr>
      <vt:lpstr>Arial</vt:lpstr>
      <vt:lpstr>Calibri</vt:lpstr>
      <vt:lpstr>Helvetica Neue</vt:lpstr>
      <vt:lpstr>HelveticaNeue-Light</vt:lpstr>
      <vt:lpstr>Office Theme</vt:lpstr>
      <vt:lpstr>1_Office Theme</vt:lpstr>
      <vt:lpstr>PowerPoint Presentation</vt:lpstr>
      <vt:lpstr>Exercice : scénario plus long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Hugues Alla</cp:lastModifiedBy>
  <cp:revision>1</cp:revision>
  <dcterms:created xsi:type="dcterms:W3CDTF">2023-02-06T11:00:21Z</dcterms:created>
  <dcterms:modified xsi:type="dcterms:W3CDTF">2023-04-27T21:06:07Z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2023-02-06T00:00:00Z</vt:filetime>
  </property>
  <property fmtid="{D5CDD505-2E9C-101B-9397-08002B2CF9AE}" pid="3" name="Creator">
    <vt:lpwstr>Adobe InDesign 18.0 (Macintosh)</vt:lpwstr>
  </property>
  <property fmtid="{D5CDD505-2E9C-101B-9397-08002B2CF9AE}" pid="4" name="LastSaved">
    <vt:filetime>2023-02-06T00:00:00Z</vt:filetime>
  </property>
</Properties>
</file>