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302" r:id="rId3"/>
    <p:sldId id="303" r:id="rId4"/>
    <p:sldId id="304" r:id="rId5"/>
    <p:sldId id="305" r:id="rId6"/>
    <p:sldId id="265" r:id="rId7"/>
    <p:sldId id="317" r:id="rId8"/>
    <p:sldId id="319" r:id="rId9"/>
    <p:sldId id="318" r:id="rId10"/>
    <p:sldId id="309" r:id="rId11"/>
    <p:sldId id="310" r:id="rId12"/>
    <p:sldId id="311" r:id="rId13"/>
    <p:sldId id="312" r:id="rId14"/>
    <p:sldId id="314" r:id="rId15"/>
    <p:sldId id="313" r:id="rId16"/>
    <p:sldId id="315" r:id="rId17"/>
    <p:sldId id="316" r:id="rId18"/>
  </p:sldIdLst>
  <p:sldSz cx="12166600" cy="6858000"/>
  <p:notesSz cx="121666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C34B14-2754-49CF-8A52-BC62395B7D86}" v="206" dt="2023-05-02T15:47:17.31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189" autoAdjust="0"/>
  </p:normalViewPr>
  <p:slideViewPr>
    <p:cSldViewPr>
      <p:cViewPr varScale="1">
        <p:scale>
          <a:sx n="59" d="100"/>
          <a:sy n="59" d="100"/>
        </p:scale>
        <p:origin x="1158"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gues Alla" userId="912eafd2-e9b1-4949-89a8-f7302a9fd5ce" providerId="ADAL" clId="{50C34B14-2754-49CF-8A52-BC62395B7D86}"/>
    <pc:docChg chg="undo redo custSel addSld delSld modSld">
      <pc:chgData name="Hugues Alla" userId="912eafd2-e9b1-4949-89a8-f7302a9fd5ce" providerId="ADAL" clId="{50C34B14-2754-49CF-8A52-BC62395B7D86}" dt="2023-05-02T15:47:17.310" v="1447"/>
      <pc:docMkLst>
        <pc:docMk/>
      </pc:docMkLst>
      <pc:sldChg chg="modSp mod">
        <pc:chgData name="Hugues Alla" userId="912eafd2-e9b1-4949-89a8-f7302a9fd5ce" providerId="ADAL" clId="{50C34B14-2754-49CF-8A52-BC62395B7D86}" dt="2023-04-24T19:01:49.407" v="32" actId="1036"/>
        <pc:sldMkLst>
          <pc:docMk/>
          <pc:sldMk cId="0" sldId="256"/>
        </pc:sldMkLst>
        <pc:spChg chg="mod">
          <ac:chgData name="Hugues Alla" userId="912eafd2-e9b1-4949-89a8-f7302a9fd5ce" providerId="ADAL" clId="{50C34B14-2754-49CF-8A52-BC62395B7D86}" dt="2023-04-24T19:01:39.657" v="23" actId="404"/>
          <ac:spMkLst>
            <pc:docMk/>
            <pc:sldMk cId="0" sldId="256"/>
            <ac:spMk id="2" creationId="{00000000-0000-0000-0000-000000000000}"/>
          </ac:spMkLst>
        </pc:spChg>
        <pc:grpChg chg="mod">
          <ac:chgData name="Hugues Alla" userId="912eafd2-e9b1-4949-89a8-f7302a9fd5ce" providerId="ADAL" clId="{50C34B14-2754-49CF-8A52-BC62395B7D86}" dt="2023-04-24T19:01:49.407" v="32" actId="1036"/>
          <ac:grpSpMkLst>
            <pc:docMk/>
            <pc:sldMk cId="0" sldId="256"/>
            <ac:grpSpMk id="3" creationId="{00000000-0000-0000-0000-000000000000}"/>
          </ac:grpSpMkLst>
        </pc:grpChg>
      </pc:sldChg>
      <pc:sldChg chg="addSp delSp modSp mod modNotesTx">
        <pc:chgData name="Hugues Alla" userId="912eafd2-e9b1-4949-89a8-f7302a9fd5ce" providerId="ADAL" clId="{50C34B14-2754-49CF-8A52-BC62395B7D86}" dt="2023-05-02T15:47:12.503" v="1445"/>
        <pc:sldMkLst>
          <pc:docMk/>
          <pc:sldMk cId="0" sldId="265"/>
        </pc:sldMkLst>
        <pc:spChg chg="mod">
          <ac:chgData name="Hugues Alla" userId="912eafd2-e9b1-4949-89a8-f7302a9fd5ce" providerId="ADAL" clId="{50C34B14-2754-49CF-8A52-BC62395B7D86}" dt="2023-05-02T15:47:12.503" v="1445"/>
          <ac:spMkLst>
            <pc:docMk/>
            <pc:sldMk cId="0" sldId="265"/>
            <ac:spMk id="5" creationId="{5A6C815F-3937-69BD-3F25-E81486CB702E}"/>
          </ac:spMkLst>
        </pc:spChg>
        <pc:spChg chg="mod">
          <ac:chgData name="Hugues Alla" userId="912eafd2-e9b1-4949-89a8-f7302a9fd5ce" providerId="ADAL" clId="{50C34B14-2754-49CF-8A52-BC62395B7D86}" dt="2023-05-02T15:47:12.503" v="1445"/>
          <ac:spMkLst>
            <pc:docMk/>
            <pc:sldMk cId="0" sldId="265"/>
            <ac:spMk id="6" creationId="{76CB0CF7-D8B6-CB25-4A20-DC8E84A7110D}"/>
          </ac:spMkLst>
        </pc:spChg>
        <pc:spChg chg="mod">
          <ac:chgData name="Hugues Alla" userId="912eafd2-e9b1-4949-89a8-f7302a9fd5ce" providerId="ADAL" clId="{50C34B14-2754-49CF-8A52-BC62395B7D86}" dt="2023-05-02T15:47:12.503" v="1445"/>
          <ac:spMkLst>
            <pc:docMk/>
            <pc:sldMk cId="0" sldId="265"/>
            <ac:spMk id="7" creationId="{680641BC-3D01-3B92-0239-F04D95EB8E71}"/>
          </ac:spMkLst>
        </pc:spChg>
        <pc:spChg chg="mod">
          <ac:chgData name="Hugues Alla" userId="912eafd2-e9b1-4949-89a8-f7302a9fd5ce" providerId="ADAL" clId="{50C34B14-2754-49CF-8A52-BC62395B7D86}" dt="2023-05-02T15:47:12.503" v="1445"/>
          <ac:spMkLst>
            <pc:docMk/>
            <pc:sldMk cId="0" sldId="265"/>
            <ac:spMk id="8" creationId="{18A6480C-5D66-E0B3-CCD5-1BB851EEDE1E}"/>
          </ac:spMkLst>
        </pc:spChg>
        <pc:spChg chg="mod">
          <ac:chgData name="Hugues Alla" userId="912eafd2-e9b1-4949-89a8-f7302a9fd5ce" providerId="ADAL" clId="{50C34B14-2754-49CF-8A52-BC62395B7D86}" dt="2023-05-02T15:47:12.503" v="1445"/>
          <ac:spMkLst>
            <pc:docMk/>
            <pc:sldMk cId="0" sldId="265"/>
            <ac:spMk id="9" creationId="{F9E02BD1-D835-0EA3-E78F-2EA35DA793A2}"/>
          </ac:spMkLst>
        </pc:spChg>
        <pc:spChg chg="mod">
          <ac:chgData name="Hugues Alla" userId="912eafd2-e9b1-4949-89a8-f7302a9fd5ce" providerId="ADAL" clId="{50C34B14-2754-49CF-8A52-BC62395B7D86}" dt="2023-05-02T15:47:12.503" v="1445"/>
          <ac:spMkLst>
            <pc:docMk/>
            <pc:sldMk cId="0" sldId="265"/>
            <ac:spMk id="10" creationId="{AF2D660A-8061-413E-127C-1748CD59CA3F}"/>
          </ac:spMkLst>
        </pc:spChg>
        <pc:spChg chg="mod">
          <ac:chgData name="Hugues Alla" userId="912eafd2-e9b1-4949-89a8-f7302a9fd5ce" providerId="ADAL" clId="{50C34B14-2754-49CF-8A52-BC62395B7D86}" dt="2023-05-02T15:47:12.503" v="1445"/>
          <ac:spMkLst>
            <pc:docMk/>
            <pc:sldMk cId="0" sldId="265"/>
            <ac:spMk id="11" creationId="{7E24390C-E7FE-5916-6B90-60D0B2614949}"/>
          </ac:spMkLst>
        </pc:spChg>
        <pc:spChg chg="mod">
          <ac:chgData name="Hugues Alla" userId="912eafd2-e9b1-4949-89a8-f7302a9fd5ce" providerId="ADAL" clId="{50C34B14-2754-49CF-8A52-BC62395B7D86}" dt="2023-05-02T15:47:12.503" v="1445"/>
          <ac:spMkLst>
            <pc:docMk/>
            <pc:sldMk cId="0" sldId="265"/>
            <ac:spMk id="12" creationId="{153022AC-E615-0B6E-FA15-AE965D011126}"/>
          </ac:spMkLst>
        </pc:spChg>
        <pc:spChg chg="mod">
          <ac:chgData name="Hugues Alla" userId="912eafd2-e9b1-4949-89a8-f7302a9fd5ce" providerId="ADAL" clId="{50C34B14-2754-49CF-8A52-BC62395B7D86}" dt="2023-05-02T15:47:12.503" v="1445"/>
          <ac:spMkLst>
            <pc:docMk/>
            <pc:sldMk cId="0" sldId="265"/>
            <ac:spMk id="13" creationId="{E741EACC-AFFE-45EF-734A-EB20B1A1A661}"/>
          </ac:spMkLst>
        </pc:spChg>
        <pc:spChg chg="mod">
          <ac:chgData name="Hugues Alla" userId="912eafd2-e9b1-4949-89a8-f7302a9fd5ce" providerId="ADAL" clId="{50C34B14-2754-49CF-8A52-BC62395B7D86}" dt="2023-05-02T15:47:12.503" v="1445"/>
          <ac:spMkLst>
            <pc:docMk/>
            <pc:sldMk cId="0" sldId="265"/>
            <ac:spMk id="14" creationId="{6E1B5219-CE4F-ABF6-E2AC-D1E6FEA63D3D}"/>
          </ac:spMkLst>
        </pc:spChg>
        <pc:spChg chg="mod">
          <ac:chgData name="Hugues Alla" userId="912eafd2-e9b1-4949-89a8-f7302a9fd5ce" providerId="ADAL" clId="{50C34B14-2754-49CF-8A52-BC62395B7D86}" dt="2023-05-02T15:47:12.503" v="1445"/>
          <ac:spMkLst>
            <pc:docMk/>
            <pc:sldMk cId="0" sldId="265"/>
            <ac:spMk id="15" creationId="{3250BD40-5373-94D9-1EB6-C1762346BAD3}"/>
          </ac:spMkLst>
        </pc:spChg>
        <pc:spChg chg="mod">
          <ac:chgData name="Hugues Alla" userId="912eafd2-e9b1-4949-89a8-f7302a9fd5ce" providerId="ADAL" clId="{50C34B14-2754-49CF-8A52-BC62395B7D86}" dt="2023-05-02T15:47:12.503" v="1445"/>
          <ac:spMkLst>
            <pc:docMk/>
            <pc:sldMk cId="0" sldId="265"/>
            <ac:spMk id="16" creationId="{14514E8E-BBD1-05DE-D1AE-55343CE7A992}"/>
          </ac:spMkLst>
        </pc:spChg>
        <pc:spChg chg="mod">
          <ac:chgData name="Hugues Alla" userId="912eafd2-e9b1-4949-89a8-f7302a9fd5ce" providerId="ADAL" clId="{50C34B14-2754-49CF-8A52-BC62395B7D86}" dt="2023-05-02T15:47:12.503" v="1445"/>
          <ac:spMkLst>
            <pc:docMk/>
            <pc:sldMk cId="0" sldId="265"/>
            <ac:spMk id="17" creationId="{9B1F6BD3-8421-4BF9-B279-F782D9D2D101}"/>
          </ac:spMkLst>
        </pc:spChg>
        <pc:spChg chg="mod">
          <ac:chgData name="Hugues Alla" userId="912eafd2-e9b1-4949-89a8-f7302a9fd5ce" providerId="ADAL" clId="{50C34B14-2754-49CF-8A52-BC62395B7D86}" dt="2023-05-02T15:47:12.503" v="1445"/>
          <ac:spMkLst>
            <pc:docMk/>
            <pc:sldMk cId="0" sldId="265"/>
            <ac:spMk id="18" creationId="{EDBB0183-37FA-B4B4-EE51-EA4A0A0DA34D}"/>
          </ac:spMkLst>
        </pc:spChg>
        <pc:spChg chg="mod">
          <ac:chgData name="Hugues Alla" userId="912eafd2-e9b1-4949-89a8-f7302a9fd5ce" providerId="ADAL" clId="{50C34B14-2754-49CF-8A52-BC62395B7D86}" dt="2023-05-02T15:47:12.503" v="1445"/>
          <ac:spMkLst>
            <pc:docMk/>
            <pc:sldMk cId="0" sldId="265"/>
            <ac:spMk id="19" creationId="{3BEB1FAC-98E1-0EE2-7C5B-9D640D1FB141}"/>
          </ac:spMkLst>
        </pc:spChg>
        <pc:spChg chg="mod">
          <ac:chgData name="Hugues Alla" userId="912eafd2-e9b1-4949-89a8-f7302a9fd5ce" providerId="ADAL" clId="{50C34B14-2754-49CF-8A52-BC62395B7D86}" dt="2023-05-02T15:47:12.503" v="1445"/>
          <ac:spMkLst>
            <pc:docMk/>
            <pc:sldMk cId="0" sldId="265"/>
            <ac:spMk id="20" creationId="{E6911C60-4064-E98C-DA29-FCF7A7FD184A}"/>
          </ac:spMkLst>
        </pc:spChg>
        <pc:spChg chg="mod">
          <ac:chgData name="Hugues Alla" userId="912eafd2-e9b1-4949-89a8-f7302a9fd5ce" providerId="ADAL" clId="{50C34B14-2754-49CF-8A52-BC62395B7D86}" dt="2023-05-02T15:47:12.503" v="1445"/>
          <ac:spMkLst>
            <pc:docMk/>
            <pc:sldMk cId="0" sldId="265"/>
            <ac:spMk id="21" creationId="{94EA0C3F-C9A9-491B-BC27-A2947052A972}"/>
          </ac:spMkLst>
        </pc:spChg>
        <pc:spChg chg="mod">
          <ac:chgData name="Hugues Alla" userId="912eafd2-e9b1-4949-89a8-f7302a9fd5ce" providerId="ADAL" clId="{50C34B14-2754-49CF-8A52-BC62395B7D86}" dt="2023-05-02T15:47:12.503" v="1445"/>
          <ac:spMkLst>
            <pc:docMk/>
            <pc:sldMk cId="0" sldId="265"/>
            <ac:spMk id="22" creationId="{5CB0A1E0-8E59-AA2C-0FAE-09BDBB7A0862}"/>
          </ac:spMkLst>
        </pc:spChg>
        <pc:spChg chg="mod">
          <ac:chgData name="Hugues Alla" userId="912eafd2-e9b1-4949-89a8-f7302a9fd5ce" providerId="ADAL" clId="{50C34B14-2754-49CF-8A52-BC62395B7D86}" dt="2023-05-02T15:47:12.503" v="1445"/>
          <ac:spMkLst>
            <pc:docMk/>
            <pc:sldMk cId="0" sldId="265"/>
            <ac:spMk id="23" creationId="{D51494B8-11AC-1F7C-0F55-B4ECB264931F}"/>
          </ac:spMkLst>
        </pc:spChg>
        <pc:spChg chg="mod">
          <ac:chgData name="Hugues Alla" userId="912eafd2-e9b1-4949-89a8-f7302a9fd5ce" providerId="ADAL" clId="{50C34B14-2754-49CF-8A52-BC62395B7D86}" dt="2023-05-02T15:47:12.503" v="1445"/>
          <ac:spMkLst>
            <pc:docMk/>
            <pc:sldMk cId="0" sldId="265"/>
            <ac:spMk id="24" creationId="{62FBD9C6-00C5-03F5-95B2-F6F0941353EA}"/>
          </ac:spMkLst>
        </pc:spChg>
        <pc:spChg chg="del">
          <ac:chgData name="Hugues Alla" userId="912eafd2-e9b1-4949-89a8-f7302a9fd5ce" providerId="ADAL" clId="{50C34B14-2754-49CF-8A52-BC62395B7D86}" dt="2023-04-25T19:23:35.174" v="858" actId="478"/>
          <ac:spMkLst>
            <pc:docMk/>
            <pc:sldMk cId="0" sldId="265"/>
            <ac:spMk id="26" creationId="{00000000-0000-0000-0000-000000000000}"/>
          </ac:spMkLst>
        </pc:spChg>
        <pc:spChg chg="add mod">
          <ac:chgData name="Hugues Alla" userId="912eafd2-e9b1-4949-89a8-f7302a9fd5ce" providerId="ADAL" clId="{50C34B14-2754-49CF-8A52-BC62395B7D86}" dt="2023-05-02T15:47:12.503" v="1445"/>
          <ac:spMkLst>
            <pc:docMk/>
            <pc:sldMk cId="0" sldId="265"/>
            <ac:spMk id="26" creationId="{2DCB38A9-0AB6-14BF-07D8-65FD28C5F8FE}"/>
          </ac:spMkLst>
        </pc:spChg>
        <pc:spChg chg="mod">
          <ac:chgData name="Hugues Alla" userId="912eafd2-e9b1-4949-89a8-f7302a9fd5ce" providerId="ADAL" clId="{50C34B14-2754-49CF-8A52-BC62395B7D86}" dt="2023-04-26T19:11:07.242" v="1139" actId="255"/>
          <ac:spMkLst>
            <pc:docMk/>
            <pc:sldMk cId="0" sldId="265"/>
            <ac:spMk id="28" creationId="{00000000-0000-0000-0000-000000000000}"/>
          </ac:spMkLst>
        </pc:spChg>
        <pc:spChg chg="add mod">
          <ac:chgData name="Hugues Alla" userId="912eafd2-e9b1-4949-89a8-f7302a9fd5ce" providerId="ADAL" clId="{50C34B14-2754-49CF-8A52-BC62395B7D86}" dt="2023-05-02T15:47:12.503" v="1445"/>
          <ac:spMkLst>
            <pc:docMk/>
            <pc:sldMk cId="0" sldId="265"/>
            <ac:spMk id="30" creationId="{FF8C5FAD-1EA7-629B-3B2B-2C74192E45FE}"/>
          </ac:spMkLst>
        </pc:spChg>
        <pc:spChg chg="mod">
          <ac:chgData name="Hugues Alla" userId="912eafd2-e9b1-4949-89a8-f7302a9fd5ce" providerId="ADAL" clId="{50C34B14-2754-49CF-8A52-BC62395B7D86}" dt="2023-04-24T20:50:02.236" v="729" actId="1076"/>
          <ac:spMkLst>
            <pc:docMk/>
            <pc:sldMk cId="0" sldId="265"/>
            <ac:spMk id="45" creationId="{B48677E4-62FA-8F71-472F-DE1929074B53}"/>
          </ac:spMkLst>
        </pc:spChg>
        <pc:spChg chg="mod">
          <ac:chgData name="Hugues Alla" userId="912eafd2-e9b1-4949-89a8-f7302a9fd5ce" providerId="ADAL" clId="{50C34B14-2754-49CF-8A52-BC62395B7D86}" dt="2023-04-26T19:16:03.126" v="1145" actId="255"/>
          <ac:spMkLst>
            <pc:docMk/>
            <pc:sldMk cId="0" sldId="265"/>
            <ac:spMk id="46" creationId="{55713AD8-587D-E991-5646-5AE43CB0F87F}"/>
          </ac:spMkLst>
        </pc:spChg>
        <pc:spChg chg="mod">
          <ac:chgData name="Hugues Alla" userId="912eafd2-e9b1-4949-89a8-f7302a9fd5ce" providerId="ADAL" clId="{50C34B14-2754-49CF-8A52-BC62395B7D86}" dt="2023-04-26T19:16:10.203" v="1146" actId="255"/>
          <ac:spMkLst>
            <pc:docMk/>
            <pc:sldMk cId="0" sldId="265"/>
            <ac:spMk id="47" creationId="{C4C3EA44-D0B1-91AB-3473-2C7803A2AD6D}"/>
          </ac:spMkLst>
        </pc:spChg>
        <pc:spChg chg="mod">
          <ac:chgData name="Hugues Alla" userId="912eafd2-e9b1-4949-89a8-f7302a9fd5ce" providerId="ADAL" clId="{50C34B14-2754-49CF-8A52-BC62395B7D86}" dt="2023-04-24T20:52:57.469" v="747" actId="1036"/>
          <ac:spMkLst>
            <pc:docMk/>
            <pc:sldMk cId="0" sldId="265"/>
            <ac:spMk id="49" creationId="{30D3F115-0D82-0E99-BA80-BBDB919C9F6B}"/>
          </ac:spMkLst>
        </pc:spChg>
        <pc:spChg chg="mod">
          <ac:chgData name="Hugues Alla" userId="912eafd2-e9b1-4949-89a8-f7302a9fd5ce" providerId="ADAL" clId="{50C34B14-2754-49CF-8A52-BC62395B7D86}" dt="2023-04-24T20:52:48.853" v="746" actId="1037"/>
          <ac:spMkLst>
            <pc:docMk/>
            <pc:sldMk cId="0" sldId="265"/>
            <ac:spMk id="51" creationId="{DC024E89-3ED8-4746-AF3B-D6B5FDB93B06}"/>
          </ac:spMkLst>
        </pc:spChg>
        <pc:spChg chg="mod">
          <ac:chgData name="Hugues Alla" userId="912eafd2-e9b1-4949-89a8-f7302a9fd5ce" providerId="ADAL" clId="{50C34B14-2754-49CF-8A52-BC62395B7D86}" dt="2023-04-27T19:46:13.761" v="1389" actId="1076"/>
          <ac:spMkLst>
            <pc:docMk/>
            <pc:sldMk cId="0" sldId="265"/>
            <ac:spMk id="52" creationId="{5596AD53-84F7-78B0-F62F-BB64B618DEA4}"/>
          </ac:spMkLst>
        </pc:spChg>
        <pc:grpChg chg="del">
          <ac:chgData name="Hugues Alla" userId="912eafd2-e9b1-4949-89a8-f7302a9fd5ce" providerId="ADAL" clId="{50C34B14-2754-49CF-8A52-BC62395B7D86}" dt="2023-04-25T19:23:37.756" v="859" actId="478"/>
          <ac:grpSpMkLst>
            <pc:docMk/>
            <pc:sldMk cId="0" sldId="265"/>
            <ac:grpSpMk id="2" creationId="{00000000-0000-0000-0000-000000000000}"/>
          </ac:grpSpMkLst>
        </pc:grpChg>
        <pc:grpChg chg="add mod">
          <ac:chgData name="Hugues Alla" userId="912eafd2-e9b1-4949-89a8-f7302a9fd5ce" providerId="ADAL" clId="{50C34B14-2754-49CF-8A52-BC62395B7D86}" dt="2023-05-02T15:47:12.503" v="1445"/>
          <ac:grpSpMkLst>
            <pc:docMk/>
            <pc:sldMk cId="0" sldId="265"/>
            <ac:grpSpMk id="2" creationId="{1C94C663-D655-A046-54EB-5E6D28474439}"/>
          </ac:grpSpMkLst>
        </pc:grpChg>
        <pc:picChg chg="mod">
          <ac:chgData name="Hugues Alla" userId="912eafd2-e9b1-4949-89a8-f7302a9fd5ce" providerId="ADAL" clId="{50C34B14-2754-49CF-8A52-BC62395B7D86}" dt="2023-05-02T15:47:12.503" v="1445"/>
          <ac:picMkLst>
            <pc:docMk/>
            <pc:sldMk cId="0" sldId="265"/>
            <ac:picMk id="3" creationId="{89164D60-B319-C52E-FE87-CC66A2A6D489}"/>
          </ac:picMkLst>
        </pc:picChg>
        <pc:picChg chg="mod">
          <ac:chgData name="Hugues Alla" userId="912eafd2-e9b1-4949-89a8-f7302a9fd5ce" providerId="ADAL" clId="{50C34B14-2754-49CF-8A52-BC62395B7D86}" dt="2023-05-02T15:47:12.503" v="1445"/>
          <ac:picMkLst>
            <pc:docMk/>
            <pc:sldMk cId="0" sldId="265"/>
            <ac:picMk id="4" creationId="{9BC399D6-09C6-C1C7-8628-FE08EBF7DDC2}"/>
          </ac:picMkLst>
        </pc:picChg>
        <pc:picChg chg="add del mod">
          <ac:chgData name="Hugues Alla" userId="912eafd2-e9b1-4949-89a8-f7302a9fd5ce" providerId="ADAL" clId="{50C34B14-2754-49CF-8A52-BC62395B7D86}" dt="2023-05-02T15:47:11.785" v="1444" actId="478"/>
          <ac:picMkLst>
            <pc:docMk/>
            <pc:sldMk cId="0" sldId="265"/>
            <ac:picMk id="29" creationId="{F2885F75-AC56-3F88-F489-1EFC9AB02367}"/>
          </ac:picMkLst>
        </pc:picChg>
      </pc:sldChg>
      <pc:sldChg chg="addSp modSp mod modNotesTx">
        <pc:chgData name="Hugues Alla" userId="912eafd2-e9b1-4949-89a8-f7302a9fd5ce" providerId="ADAL" clId="{50C34B14-2754-49CF-8A52-BC62395B7D86}" dt="2023-04-26T19:09:30.016" v="1135" actId="255"/>
        <pc:sldMkLst>
          <pc:docMk/>
          <pc:sldMk cId="3688272143" sldId="302"/>
        </pc:sldMkLst>
        <pc:spChg chg="add mod">
          <ac:chgData name="Hugues Alla" userId="912eafd2-e9b1-4949-89a8-f7302a9fd5ce" providerId="ADAL" clId="{50C34B14-2754-49CF-8A52-BC62395B7D86}" dt="2023-04-26T19:09:22.682" v="1134" actId="255"/>
          <ac:spMkLst>
            <pc:docMk/>
            <pc:sldMk cId="3688272143" sldId="302"/>
            <ac:spMk id="5" creationId="{1059BE08-4EF6-1134-0634-65A212F80667}"/>
          </ac:spMkLst>
        </pc:spChg>
        <pc:spChg chg="add mod">
          <ac:chgData name="Hugues Alla" userId="912eafd2-e9b1-4949-89a8-f7302a9fd5ce" providerId="ADAL" clId="{50C34B14-2754-49CF-8A52-BC62395B7D86}" dt="2023-04-26T19:09:30.016" v="1135" actId="255"/>
          <ac:spMkLst>
            <pc:docMk/>
            <pc:sldMk cId="3688272143" sldId="302"/>
            <ac:spMk id="6" creationId="{029719CC-F52B-7B33-0CB9-802EE9D0648A}"/>
          </ac:spMkLst>
        </pc:spChg>
        <pc:spChg chg="add mod">
          <ac:chgData name="Hugues Alla" userId="912eafd2-e9b1-4949-89a8-f7302a9fd5ce" providerId="ADAL" clId="{50C34B14-2754-49CF-8A52-BC62395B7D86}" dt="2023-04-24T20:20:09.202" v="573" actId="1035"/>
          <ac:spMkLst>
            <pc:docMk/>
            <pc:sldMk cId="3688272143" sldId="302"/>
            <ac:spMk id="7" creationId="{9AA1C2CB-6B84-CC1E-FBEE-E3B75A789F3F}"/>
          </ac:spMkLst>
        </pc:spChg>
        <pc:picChg chg="mod modCrop">
          <ac:chgData name="Hugues Alla" userId="912eafd2-e9b1-4949-89a8-f7302a9fd5ce" providerId="ADAL" clId="{50C34B14-2754-49CF-8A52-BC62395B7D86}" dt="2023-04-24T19:11:01.372" v="55" actId="1076"/>
          <ac:picMkLst>
            <pc:docMk/>
            <pc:sldMk cId="3688272143" sldId="302"/>
            <ac:picMk id="9" creationId="{46173D4C-11C0-BB77-0D66-CFE79A0E9D46}"/>
          </ac:picMkLst>
        </pc:picChg>
      </pc:sldChg>
      <pc:sldChg chg="addSp delSp modSp mod modNotesTx">
        <pc:chgData name="Hugues Alla" userId="912eafd2-e9b1-4949-89a8-f7302a9fd5ce" providerId="ADAL" clId="{50C34B14-2754-49CF-8A52-BC62395B7D86}" dt="2023-04-26T19:09:49.140" v="1136" actId="255"/>
        <pc:sldMkLst>
          <pc:docMk/>
          <pc:sldMk cId="330490287" sldId="303"/>
        </pc:sldMkLst>
        <pc:spChg chg="add mod">
          <ac:chgData name="Hugues Alla" userId="912eafd2-e9b1-4949-89a8-f7302a9fd5ce" providerId="ADAL" clId="{50C34B14-2754-49CF-8A52-BC62395B7D86}" dt="2023-04-26T19:09:49.140" v="1136" actId="255"/>
          <ac:spMkLst>
            <pc:docMk/>
            <pc:sldMk cId="330490287" sldId="303"/>
            <ac:spMk id="6" creationId="{C1A6964F-79BA-CE67-C10A-3994E6D1CED0}"/>
          </ac:spMkLst>
        </pc:spChg>
        <pc:spChg chg="add mod">
          <ac:chgData name="Hugues Alla" userId="912eafd2-e9b1-4949-89a8-f7302a9fd5ce" providerId="ADAL" clId="{50C34B14-2754-49CF-8A52-BC62395B7D86}" dt="2023-04-24T20:51:08.718" v="734" actId="1076"/>
          <ac:spMkLst>
            <pc:docMk/>
            <pc:sldMk cId="330490287" sldId="303"/>
            <ac:spMk id="8" creationId="{2754ABD9-F6B0-E593-A2F5-FDB8225A1EB1}"/>
          </ac:spMkLst>
        </pc:spChg>
        <pc:spChg chg="add mod">
          <ac:chgData name="Hugues Alla" userId="912eafd2-e9b1-4949-89a8-f7302a9fd5ce" providerId="ADAL" clId="{50C34B14-2754-49CF-8A52-BC62395B7D86}" dt="2023-04-24T20:03:31.848" v="447" actId="1076"/>
          <ac:spMkLst>
            <pc:docMk/>
            <pc:sldMk cId="330490287" sldId="303"/>
            <ac:spMk id="9" creationId="{DA46AD25-EB4E-D62B-F8C5-F3544E97E95A}"/>
          </ac:spMkLst>
        </pc:spChg>
        <pc:spChg chg="add mod">
          <ac:chgData name="Hugues Alla" userId="912eafd2-e9b1-4949-89a8-f7302a9fd5ce" providerId="ADAL" clId="{50C34B14-2754-49CF-8A52-BC62395B7D86}" dt="2023-04-24T20:03:27.357" v="446" actId="1076"/>
          <ac:spMkLst>
            <pc:docMk/>
            <pc:sldMk cId="330490287" sldId="303"/>
            <ac:spMk id="10" creationId="{542F10E0-3873-59BD-8ACA-CE103EBCBB3E}"/>
          </ac:spMkLst>
        </pc:spChg>
        <pc:spChg chg="add mod">
          <ac:chgData name="Hugues Alla" userId="912eafd2-e9b1-4949-89a8-f7302a9fd5ce" providerId="ADAL" clId="{50C34B14-2754-49CF-8A52-BC62395B7D86}" dt="2023-04-24T20:02:44.120" v="438" actId="1035"/>
          <ac:spMkLst>
            <pc:docMk/>
            <pc:sldMk cId="330490287" sldId="303"/>
            <ac:spMk id="11" creationId="{55708394-6FBE-0299-4686-F7739B24F0D2}"/>
          </ac:spMkLst>
        </pc:spChg>
        <pc:spChg chg="add mod">
          <ac:chgData name="Hugues Alla" userId="912eafd2-e9b1-4949-89a8-f7302a9fd5ce" providerId="ADAL" clId="{50C34B14-2754-49CF-8A52-BC62395B7D86}" dt="2023-04-24T20:03:49.386" v="448" actId="1076"/>
          <ac:spMkLst>
            <pc:docMk/>
            <pc:sldMk cId="330490287" sldId="303"/>
            <ac:spMk id="12" creationId="{3BBF4BC9-D410-DE8C-5F92-46D5D2829BF7}"/>
          </ac:spMkLst>
        </pc:spChg>
        <pc:picChg chg="add del mod">
          <ac:chgData name="Hugues Alla" userId="912eafd2-e9b1-4949-89a8-f7302a9fd5ce" providerId="ADAL" clId="{50C34B14-2754-49CF-8A52-BC62395B7D86}" dt="2023-04-24T19:07:02.406" v="34"/>
          <ac:picMkLst>
            <pc:docMk/>
            <pc:sldMk cId="330490287" sldId="303"/>
            <ac:picMk id="5" creationId="{52B43D0F-7C49-863E-3FE7-2817A941AECE}"/>
          </ac:picMkLst>
        </pc:picChg>
        <pc:picChg chg="del mod">
          <ac:chgData name="Hugues Alla" userId="912eafd2-e9b1-4949-89a8-f7302a9fd5ce" providerId="ADAL" clId="{50C34B14-2754-49CF-8A52-BC62395B7D86}" dt="2023-04-24T19:22:35.125" v="124" actId="478"/>
          <ac:picMkLst>
            <pc:docMk/>
            <pc:sldMk cId="330490287" sldId="303"/>
            <ac:picMk id="7" creationId="{53E48891-B744-3DCA-236D-F7C8AAFB568A}"/>
          </ac:picMkLst>
        </pc:picChg>
      </pc:sldChg>
      <pc:sldChg chg="addSp delSp modSp mod modNotesTx">
        <pc:chgData name="Hugues Alla" userId="912eafd2-e9b1-4949-89a8-f7302a9fd5ce" providerId="ADAL" clId="{50C34B14-2754-49CF-8A52-BC62395B7D86}" dt="2023-04-26T19:10:07.991" v="1137" actId="255"/>
        <pc:sldMkLst>
          <pc:docMk/>
          <pc:sldMk cId="3103410926" sldId="304"/>
        </pc:sldMkLst>
        <pc:spChg chg="add mod">
          <ac:chgData name="Hugues Alla" userId="912eafd2-e9b1-4949-89a8-f7302a9fd5ce" providerId="ADAL" clId="{50C34B14-2754-49CF-8A52-BC62395B7D86}" dt="2023-04-26T19:10:07.991" v="1137" actId="255"/>
          <ac:spMkLst>
            <pc:docMk/>
            <pc:sldMk cId="3103410926" sldId="304"/>
            <ac:spMk id="6" creationId="{7E42C1B8-4092-58ED-4456-514A984C18BF}"/>
          </ac:spMkLst>
        </pc:spChg>
        <pc:spChg chg="add mod">
          <ac:chgData name="Hugues Alla" userId="912eafd2-e9b1-4949-89a8-f7302a9fd5ce" providerId="ADAL" clId="{50C34B14-2754-49CF-8A52-BC62395B7D86}" dt="2023-04-24T20:01:14.130" v="422" actId="6549"/>
          <ac:spMkLst>
            <pc:docMk/>
            <pc:sldMk cId="3103410926" sldId="304"/>
            <ac:spMk id="7" creationId="{7B2CBA89-4AA4-E2D2-1323-9FAC938F8F30}"/>
          </ac:spMkLst>
        </pc:spChg>
        <pc:picChg chg="del mod">
          <ac:chgData name="Hugues Alla" userId="912eafd2-e9b1-4949-89a8-f7302a9fd5ce" providerId="ADAL" clId="{50C34B14-2754-49CF-8A52-BC62395B7D86}" dt="2023-04-24T20:01:27.028" v="423" actId="478"/>
          <ac:picMkLst>
            <pc:docMk/>
            <pc:sldMk cId="3103410926" sldId="304"/>
            <ac:picMk id="5" creationId="{C37A7110-2FE7-CFEA-EBDB-C953C1CF9923}"/>
          </ac:picMkLst>
        </pc:picChg>
      </pc:sldChg>
      <pc:sldChg chg="addSp delSp modSp mod modNotesTx">
        <pc:chgData name="Hugues Alla" userId="912eafd2-e9b1-4949-89a8-f7302a9fd5ce" providerId="ADAL" clId="{50C34B14-2754-49CF-8A52-BC62395B7D86}" dt="2023-05-02T15:46:50.217" v="1443"/>
        <pc:sldMkLst>
          <pc:docMk/>
          <pc:sldMk cId="2615652357" sldId="305"/>
        </pc:sldMkLst>
        <pc:spChg chg="add mod">
          <ac:chgData name="Hugues Alla" userId="912eafd2-e9b1-4949-89a8-f7302a9fd5ce" providerId="ADAL" clId="{50C34B14-2754-49CF-8A52-BC62395B7D86}" dt="2023-04-26T19:10:22.981" v="1138" actId="255"/>
          <ac:spMkLst>
            <pc:docMk/>
            <pc:sldMk cId="2615652357" sldId="305"/>
            <ac:spMk id="6" creationId="{5E9F6968-E305-E324-2056-AE19FAB42A09}"/>
          </ac:spMkLst>
        </pc:spChg>
        <pc:spChg chg="add mod">
          <ac:chgData name="Hugues Alla" userId="912eafd2-e9b1-4949-89a8-f7302a9fd5ce" providerId="ADAL" clId="{50C34B14-2754-49CF-8A52-BC62395B7D86}" dt="2023-04-24T20:20:31.639" v="577" actId="1076"/>
          <ac:spMkLst>
            <pc:docMk/>
            <pc:sldMk cId="2615652357" sldId="305"/>
            <ac:spMk id="7" creationId="{787DD529-B0CB-4CF4-A5C0-FB92060B64BA}"/>
          </ac:spMkLst>
        </pc:spChg>
        <pc:spChg chg="add del mod">
          <ac:chgData name="Hugues Alla" userId="912eafd2-e9b1-4949-89a8-f7302a9fd5ce" providerId="ADAL" clId="{50C34B14-2754-49CF-8A52-BC62395B7D86}" dt="2023-04-24T20:22:49.523" v="588" actId="478"/>
          <ac:spMkLst>
            <pc:docMk/>
            <pc:sldMk cId="2615652357" sldId="305"/>
            <ac:spMk id="8" creationId="{5770B24B-768D-9A38-5B79-D0ACF2D206CA}"/>
          </ac:spMkLst>
        </pc:spChg>
        <pc:spChg chg="mod">
          <ac:chgData name="Hugues Alla" userId="912eafd2-e9b1-4949-89a8-f7302a9fd5ce" providerId="ADAL" clId="{50C34B14-2754-49CF-8A52-BC62395B7D86}" dt="2023-05-02T15:46:50.217" v="1443"/>
          <ac:spMkLst>
            <pc:docMk/>
            <pc:sldMk cId="2615652357" sldId="305"/>
            <ac:spMk id="10" creationId="{8149A394-634A-8ADB-C1D5-7A3C15D116BF}"/>
          </ac:spMkLst>
        </pc:spChg>
        <pc:spChg chg="add del mod">
          <ac:chgData name="Hugues Alla" userId="912eafd2-e9b1-4949-89a8-f7302a9fd5ce" providerId="ADAL" clId="{50C34B14-2754-49CF-8A52-BC62395B7D86}" dt="2023-04-24T20:23:54.452" v="591" actId="478"/>
          <ac:spMkLst>
            <pc:docMk/>
            <pc:sldMk cId="2615652357" sldId="305"/>
            <ac:spMk id="10" creationId="{CDC37B04-1819-A823-BAF2-F65ADFA8AD4A}"/>
          </ac:spMkLst>
        </pc:spChg>
        <pc:spChg chg="mod">
          <ac:chgData name="Hugues Alla" userId="912eafd2-e9b1-4949-89a8-f7302a9fd5ce" providerId="ADAL" clId="{50C34B14-2754-49CF-8A52-BC62395B7D86}" dt="2023-05-02T15:46:50.217" v="1443"/>
          <ac:spMkLst>
            <pc:docMk/>
            <pc:sldMk cId="2615652357" sldId="305"/>
            <ac:spMk id="11" creationId="{3F79D7FF-AB1D-EBA1-0DB9-3CB03774D8C8}"/>
          </ac:spMkLst>
        </pc:spChg>
        <pc:spChg chg="add del mod">
          <ac:chgData name="Hugues Alla" userId="912eafd2-e9b1-4949-89a8-f7302a9fd5ce" providerId="ADAL" clId="{50C34B14-2754-49CF-8A52-BC62395B7D86}" dt="2023-04-24T20:24:24.616" v="595" actId="478"/>
          <ac:spMkLst>
            <pc:docMk/>
            <pc:sldMk cId="2615652357" sldId="305"/>
            <ac:spMk id="12" creationId="{39DA6B5A-564F-0B4B-7AB1-8E134162B424}"/>
          </ac:spMkLst>
        </pc:spChg>
        <pc:spChg chg="mod">
          <ac:chgData name="Hugues Alla" userId="912eafd2-e9b1-4949-89a8-f7302a9fd5ce" providerId="ADAL" clId="{50C34B14-2754-49CF-8A52-BC62395B7D86}" dt="2023-05-02T15:46:50.217" v="1443"/>
          <ac:spMkLst>
            <pc:docMk/>
            <pc:sldMk cId="2615652357" sldId="305"/>
            <ac:spMk id="12" creationId="{BC513FA3-E674-DA0E-488A-A3804ABE45E5}"/>
          </ac:spMkLst>
        </pc:spChg>
        <pc:spChg chg="add mod">
          <ac:chgData name="Hugues Alla" userId="912eafd2-e9b1-4949-89a8-f7302a9fd5ce" providerId="ADAL" clId="{50C34B14-2754-49CF-8A52-BC62395B7D86}" dt="2023-04-24T20:39:58.184" v="685" actId="1076"/>
          <ac:spMkLst>
            <pc:docMk/>
            <pc:sldMk cId="2615652357" sldId="305"/>
            <ac:spMk id="14" creationId="{7DA089A8-2EEB-3C20-CB8D-DB30072EE58F}"/>
          </ac:spMkLst>
        </pc:spChg>
        <pc:spChg chg="add mod">
          <ac:chgData name="Hugues Alla" userId="912eafd2-e9b1-4949-89a8-f7302a9fd5ce" providerId="ADAL" clId="{50C34B14-2754-49CF-8A52-BC62395B7D86}" dt="2023-04-24T20:39:48.383" v="684" actId="1076"/>
          <ac:spMkLst>
            <pc:docMk/>
            <pc:sldMk cId="2615652357" sldId="305"/>
            <ac:spMk id="15" creationId="{C05BBD4F-C293-7959-B31D-9739525F2178}"/>
          </ac:spMkLst>
        </pc:spChg>
        <pc:spChg chg="add mod">
          <ac:chgData name="Hugues Alla" userId="912eafd2-e9b1-4949-89a8-f7302a9fd5ce" providerId="ADAL" clId="{50C34B14-2754-49CF-8A52-BC62395B7D86}" dt="2023-04-24T20:39:23.883" v="682" actId="1076"/>
          <ac:spMkLst>
            <pc:docMk/>
            <pc:sldMk cId="2615652357" sldId="305"/>
            <ac:spMk id="16" creationId="{E324AD71-E3D1-580D-842D-CE84AD5F35C7}"/>
          </ac:spMkLst>
        </pc:spChg>
        <pc:spChg chg="add mod">
          <ac:chgData name="Hugues Alla" userId="912eafd2-e9b1-4949-89a8-f7302a9fd5ce" providerId="ADAL" clId="{50C34B14-2754-49CF-8A52-BC62395B7D86}" dt="2023-04-24T20:39:43.353" v="683" actId="1076"/>
          <ac:spMkLst>
            <pc:docMk/>
            <pc:sldMk cId="2615652357" sldId="305"/>
            <ac:spMk id="17" creationId="{33877BF4-C7EF-E362-A93A-C34CFDB3A38B}"/>
          </ac:spMkLst>
        </pc:spChg>
        <pc:spChg chg="mod">
          <ac:chgData name="Hugues Alla" userId="912eafd2-e9b1-4949-89a8-f7302a9fd5ce" providerId="ADAL" clId="{50C34B14-2754-49CF-8A52-BC62395B7D86}" dt="2023-05-02T15:46:50.217" v="1443"/>
          <ac:spMkLst>
            <pc:docMk/>
            <pc:sldMk cId="2615652357" sldId="305"/>
            <ac:spMk id="18" creationId="{8A365B89-4E9D-214D-E933-FEF143A1A977}"/>
          </ac:spMkLst>
        </pc:spChg>
        <pc:spChg chg="mod">
          <ac:chgData name="Hugues Alla" userId="912eafd2-e9b1-4949-89a8-f7302a9fd5ce" providerId="ADAL" clId="{50C34B14-2754-49CF-8A52-BC62395B7D86}" dt="2023-05-02T15:46:50.217" v="1443"/>
          <ac:spMkLst>
            <pc:docMk/>
            <pc:sldMk cId="2615652357" sldId="305"/>
            <ac:spMk id="19" creationId="{EBB51782-BF70-2992-B86F-ED650BC92AEF}"/>
          </ac:spMkLst>
        </pc:spChg>
        <pc:spChg chg="mod">
          <ac:chgData name="Hugues Alla" userId="912eafd2-e9b1-4949-89a8-f7302a9fd5ce" providerId="ADAL" clId="{50C34B14-2754-49CF-8A52-BC62395B7D86}" dt="2023-05-02T15:46:50.217" v="1443"/>
          <ac:spMkLst>
            <pc:docMk/>
            <pc:sldMk cId="2615652357" sldId="305"/>
            <ac:spMk id="20" creationId="{29438AA2-7B4D-E815-BAD2-DC46963100C1}"/>
          </ac:spMkLst>
        </pc:spChg>
        <pc:spChg chg="mod">
          <ac:chgData name="Hugues Alla" userId="912eafd2-e9b1-4949-89a8-f7302a9fd5ce" providerId="ADAL" clId="{50C34B14-2754-49CF-8A52-BC62395B7D86}" dt="2023-05-02T15:46:50.217" v="1443"/>
          <ac:spMkLst>
            <pc:docMk/>
            <pc:sldMk cId="2615652357" sldId="305"/>
            <ac:spMk id="21" creationId="{CFBEB0AE-4416-E4FD-6B33-429E3F467EFC}"/>
          </ac:spMkLst>
        </pc:spChg>
        <pc:spChg chg="mod">
          <ac:chgData name="Hugues Alla" userId="912eafd2-e9b1-4949-89a8-f7302a9fd5ce" providerId="ADAL" clId="{50C34B14-2754-49CF-8A52-BC62395B7D86}" dt="2023-05-02T15:46:50.217" v="1443"/>
          <ac:spMkLst>
            <pc:docMk/>
            <pc:sldMk cId="2615652357" sldId="305"/>
            <ac:spMk id="22" creationId="{1B6BCC5E-FD98-5186-B3C2-864F50C518A0}"/>
          </ac:spMkLst>
        </pc:spChg>
        <pc:spChg chg="mod">
          <ac:chgData name="Hugues Alla" userId="912eafd2-e9b1-4949-89a8-f7302a9fd5ce" providerId="ADAL" clId="{50C34B14-2754-49CF-8A52-BC62395B7D86}" dt="2023-05-02T15:46:50.217" v="1443"/>
          <ac:spMkLst>
            <pc:docMk/>
            <pc:sldMk cId="2615652357" sldId="305"/>
            <ac:spMk id="23" creationId="{C9EE283F-55B2-8101-EF20-2DC3F2869608}"/>
          </ac:spMkLst>
        </pc:spChg>
        <pc:spChg chg="mod">
          <ac:chgData name="Hugues Alla" userId="912eafd2-e9b1-4949-89a8-f7302a9fd5ce" providerId="ADAL" clId="{50C34B14-2754-49CF-8A52-BC62395B7D86}" dt="2023-05-02T15:46:50.217" v="1443"/>
          <ac:spMkLst>
            <pc:docMk/>
            <pc:sldMk cId="2615652357" sldId="305"/>
            <ac:spMk id="24" creationId="{F4DDD296-AE15-904F-EE3A-8FD98F1A3946}"/>
          </ac:spMkLst>
        </pc:spChg>
        <pc:spChg chg="mod">
          <ac:chgData name="Hugues Alla" userId="912eafd2-e9b1-4949-89a8-f7302a9fd5ce" providerId="ADAL" clId="{50C34B14-2754-49CF-8A52-BC62395B7D86}" dt="2023-05-02T15:46:50.217" v="1443"/>
          <ac:spMkLst>
            <pc:docMk/>
            <pc:sldMk cId="2615652357" sldId="305"/>
            <ac:spMk id="25" creationId="{D18804FF-3BBA-DE55-8767-F355F9E25E22}"/>
          </ac:spMkLst>
        </pc:spChg>
        <pc:spChg chg="mod">
          <ac:chgData name="Hugues Alla" userId="912eafd2-e9b1-4949-89a8-f7302a9fd5ce" providerId="ADAL" clId="{50C34B14-2754-49CF-8A52-BC62395B7D86}" dt="2023-05-02T15:46:50.217" v="1443"/>
          <ac:spMkLst>
            <pc:docMk/>
            <pc:sldMk cId="2615652357" sldId="305"/>
            <ac:spMk id="26" creationId="{B55844F8-E979-4FB3-6098-6ECCA94DF4CC}"/>
          </ac:spMkLst>
        </pc:spChg>
        <pc:spChg chg="mod">
          <ac:chgData name="Hugues Alla" userId="912eafd2-e9b1-4949-89a8-f7302a9fd5ce" providerId="ADAL" clId="{50C34B14-2754-49CF-8A52-BC62395B7D86}" dt="2023-05-02T15:46:50.217" v="1443"/>
          <ac:spMkLst>
            <pc:docMk/>
            <pc:sldMk cId="2615652357" sldId="305"/>
            <ac:spMk id="27" creationId="{948BC0E6-CE49-54B1-8B44-18CC066DE249}"/>
          </ac:spMkLst>
        </pc:spChg>
        <pc:spChg chg="mod">
          <ac:chgData name="Hugues Alla" userId="912eafd2-e9b1-4949-89a8-f7302a9fd5ce" providerId="ADAL" clId="{50C34B14-2754-49CF-8A52-BC62395B7D86}" dt="2023-05-02T15:46:50.217" v="1443"/>
          <ac:spMkLst>
            <pc:docMk/>
            <pc:sldMk cId="2615652357" sldId="305"/>
            <ac:spMk id="28" creationId="{B38D85BD-40DE-5FE6-98F4-DA4865D0FB2F}"/>
          </ac:spMkLst>
        </pc:spChg>
        <pc:spChg chg="mod">
          <ac:chgData name="Hugues Alla" userId="912eafd2-e9b1-4949-89a8-f7302a9fd5ce" providerId="ADAL" clId="{50C34B14-2754-49CF-8A52-BC62395B7D86}" dt="2023-05-02T15:46:50.217" v="1443"/>
          <ac:spMkLst>
            <pc:docMk/>
            <pc:sldMk cId="2615652357" sldId="305"/>
            <ac:spMk id="29" creationId="{15B6F660-C112-A9F7-9DA1-E8B5F2F2CA56}"/>
          </ac:spMkLst>
        </pc:spChg>
        <pc:spChg chg="mod">
          <ac:chgData name="Hugues Alla" userId="912eafd2-e9b1-4949-89a8-f7302a9fd5ce" providerId="ADAL" clId="{50C34B14-2754-49CF-8A52-BC62395B7D86}" dt="2023-05-02T15:46:50.217" v="1443"/>
          <ac:spMkLst>
            <pc:docMk/>
            <pc:sldMk cId="2615652357" sldId="305"/>
            <ac:spMk id="30" creationId="{7106F015-5238-5627-C692-8737B10F9883}"/>
          </ac:spMkLst>
        </pc:spChg>
        <pc:spChg chg="mod">
          <ac:chgData name="Hugues Alla" userId="912eafd2-e9b1-4949-89a8-f7302a9fd5ce" providerId="ADAL" clId="{50C34B14-2754-49CF-8A52-BC62395B7D86}" dt="2023-05-02T15:46:50.217" v="1443"/>
          <ac:spMkLst>
            <pc:docMk/>
            <pc:sldMk cId="2615652357" sldId="305"/>
            <ac:spMk id="31" creationId="{F3D32B41-C624-D36D-A57C-B17C32F50439}"/>
          </ac:spMkLst>
        </pc:spChg>
        <pc:spChg chg="mod">
          <ac:chgData name="Hugues Alla" userId="912eafd2-e9b1-4949-89a8-f7302a9fd5ce" providerId="ADAL" clId="{50C34B14-2754-49CF-8A52-BC62395B7D86}" dt="2023-05-02T15:46:50.217" v="1443"/>
          <ac:spMkLst>
            <pc:docMk/>
            <pc:sldMk cId="2615652357" sldId="305"/>
            <ac:spMk id="1024" creationId="{1F9D7DA7-228F-C486-7821-B20FCACDD6A0}"/>
          </ac:spMkLst>
        </pc:spChg>
        <pc:spChg chg="mod">
          <ac:chgData name="Hugues Alla" userId="912eafd2-e9b1-4949-89a8-f7302a9fd5ce" providerId="ADAL" clId="{50C34B14-2754-49CF-8A52-BC62395B7D86}" dt="2023-05-02T15:46:50.217" v="1443"/>
          <ac:spMkLst>
            <pc:docMk/>
            <pc:sldMk cId="2615652357" sldId="305"/>
            <ac:spMk id="1025" creationId="{182F0F38-DE4F-C1AE-86B0-56DFAF129CC3}"/>
          </ac:spMkLst>
        </pc:spChg>
        <pc:spChg chg="mod">
          <ac:chgData name="Hugues Alla" userId="912eafd2-e9b1-4949-89a8-f7302a9fd5ce" providerId="ADAL" clId="{50C34B14-2754-49CF-8A52-BC62395B7D86}" dt="2023-05-02T15:46:50.217" v="1443"/>
          <ac:spMkLst>
            <pc:docMk/>
            <pc:sldMk cId="2615652357" sldId="305"/>
            <ac:spMk id="1028" creationId="{D280D956-BB53-F876-898B-9FB63A293B5F}"/>
          </ac:spMkLst>
        </pc:spChg>
        <pc:spChg chg="add mod">
          <ac:chgData name="Hugues Alla" userId="912eafd2-e9b1-4949-89a8-f7302a9fd5ce" providerId="ADAL" clId="{50C34B14-2754-49CF-8A52-BC62395B7D86}" dt="2023-05-02T15:46:50.217" v="1443"/>
          <ac:spMkLst>
            <pc:docMk/>
            <pc:sldMk cId="2615652357" sldId="305"/>
            <ac:spMk id="1029" creationId="{DB80C656-9F19-45DB-D304-3E7C176E02AC}"/>
          </ac:spMkLst>
        </pc:spChg>
        <pc:spChg chg="add mod">
          <ac:chgData name="Hugues Alla" userId="912eafd2-e9b1-4949-89a8-f7302a9fd5ce" providerId="ADAL" clId="{50C34B14-2754-49CF-8A52-BC62395B7D86}" dt="2023-05-02T15:46:50.217" v="1443"/>
          <ac:spMkLst>
            <pc:docMk/>
            <pc:sldMk cId="2615652357" sldId="305"/>
            <ac:spMk id="1030" creationId="{BA2F6908-E9FB-3E5C-23D9-004ABF7BC319}"/>
          </ac:spMkLst>
        </pc:spChg>
        <pc:grpChg chg="add mod">
          <ac:chgData name="Hugues Alla" userId="912eafd2-e9b1-4949-89a8-f7302a9fd5ce" providerId="ADAL" clId="{50C34B14-2754-49CF-8A52-BC62395B7D86}" dt="2023-05-02T15:46:50.217" v="1443"/>
          <ac:grpSpMkLst>
            <pc:docMk/>
            <pc:sldMk cId="2615652357" sldId="305"/>
            <ac:grpSpMk id="5" creationId="{6076FB58-E71C-3DD8-9051-13296D4E8DB6}"/>
          </ac:grpSpMkLst>
        </pc:grpChg>
        <pc:graphicFrameChg chg="add mod modGraphic">
          <ac:chgData name="Hugues Alla" userId="912eafd2-e9b1-4949-89a8-f7302a9fd5ce" providerId="ADAL" clId="{50C34B14-2754-49CF-8A52-BC62395B7D86}" dt="2023-04-24T20:33:47.036" v="657" actId="1035"/>
          <ac:graphicFrameMkLst>
            <pc:docMk/>
            <pc:sldMk cId="2615652357" sldId="305"/>
            <ac:graphicFrameMk id="13" creationId="{F7AF24C7-DEA7-9992-DBCB-371205BAA290}"/>
          </ac:graphicFrameMkLst>
        </pc:graphicFrameChg>
        <pc:picChg chg="del">
          <ac:chgData name="Hugues Alla" userId="912eafd2-e9b1-4949-89a8-f7302a9fd5ce" providerId="ADAL" clId="{50C34B14-2754-49CF-8A52-BC62395B7D86}" dt="2023-05-02T15:45:20.883" v="1437" actId="478"/>
          <ac:picMkLst>
            <pc:docMk/>
            <pc:sldMk cId="2615652357" sldId="305"/>
            <ac:picMk id="3" creationId="{00000000-0000-0000-0000-000000000000}"/>
          </ac:picMkLst>
        </pc:picChg>
        <pc:picChg chg="del mod">
          <ac:chgData name="Hugues Alla" userId="912eafd2-e9b1-4949-89a8-f7302a9fd5ce" providerId="ADAL" clId="{50C34B14-2754-49CF-8A52-BC62395B7D86}" dt="2023-04-24T20:29:39.954" v="624" actId="478"/>
          <ac:picMkLst>
            <pc:docMk/>
            <pc:sldMk cId="2615652357" sldId="305"/>
            <ac:picMk id="5" creationId="{99339645-48AB-81AF-F54B-CAE2A408C6BF}"/>
          </ac:picMkLst>
        </pc:picChg>
        <pc:picChg chg="mod">
          <ac:chgData name="Hugues Alla" userId="912eafd2-e9b1-4949-89a8-f7302a9fd5ce" providerId="ADAL" clId="{50C34B14-2754-49CF-8A52-BC62395B7D86}" dt="2023-05-02T15:46:50.217" v="1443"/>
          <ac:picMkLst>
            <pc:docMk/>
            <pc:sldMk cId="2615652357" sldId="305"/>
            <ac:picMk id="8" creationId="{11CBC2C1-60E7-EEF2-CF0F-E7FC7E6118BB}"/>
          </ac:picMkLst>
        </pc:picChg>
        <pc:picChg chg="mod">
          <ac:chgData name="Hugues Alla" userId="912eafd2-e9b1-4949-89a8-f7302a9fd5ce" providerId="ADAL" clId="{50C34B14-2754-49CF-8A52-BC62395B7D86}" dt="2023-05-02T15:46:50.217" v="1443"/>
          <ac:picMkLst>
            <pc:docMk/>
            <pc:sldMk cId="2615652357" sldId="305"/>
            <ac:picMk id="9" creationId="{1AF740F9-3592-B810-FC18-FD4D43DAFAA1}"/>
          </ac:picMkLst>
        </pc:picChg>
        <pc:picChg chg="add del mod">
          <ac:chgData name="Hugues Alla" userId="912eafd2-e9b1-4949-89a8-f7302a9fd5ce" providerId="ADAL" clId="{50C34B14-2754-49CF-8A52-BC62395B7D86}" dt="2023-05-02T15:45:58.528" v="1441" actId="478"/>
          <ac:picMkLst>
            <pc:docMk/>
            <pc:sldMk cId="2615652357" sldId="305"/>
            <ac:picMk id="1026" creationId="{4B5D120F-C8A0-08FF-DD77-740D89D7EF12}"/>
          </ac:picMkLst>
        </pc:picChg>
        <pc:picChg chg="add del mod">
          <ac:chgData name="Hugues Alla" userId="912eafd2-e9b1-4949-89a8-f7302a9fd5ce" providerId="ADAL" clId="{50C34B14-2754-49CF-8A52-BC62395B7D86}" dt="2023-05-02T15:46:00.948" v="1442" actId="478"/>
          <ac:picMkLst>
            <pc:docMk/>
            <pc:sldMk cId="2615652357" sldId="305"/>
            <ac:picMk id="1027" creationId="{062F7A17-EEB3-EC29-E6BA-4562601E30AD}"/>
          </ac:picMkLst>
        </pc:picChg>
      </pc:sldChg>
      <pc:sldChg chg="del">
        <pc:chgData name="Hugues Alla" userId="912eafd2-e9b1-4949-89a8-f7302a9fd5ce" providerId="ADAL" clId="{50C34B14-2754-49CF-8A52-BC62395B7D86}" dt="2023-04-24T20:57:55.284" v="777" actId="47"/>
        <pc:sldMkLst>
          <pc:docMk/>
          <pc:sldMk cId="1691523114" sldId="306"/>
        </pc:sldMkLst>
      </pc:sldChg>
      <pc:sldChg chg="add del">
        <pc:chgData name="Hugues Alla" userId="912eafd2-e9b1-4949-89a8-f7302a9fd5ce" providerId="ADAL" clId="{50C34B14-2754-49CF-8A52-BC62395B7D86}" dt="2023-04-24T20:58:48.208" v="780" actId="47"/>
        <pc:sldMkLst>
          <pc:docMk/>
          <pc:sldMk cId="3922244588" sldId="307"/>
        </pc:sldMkLst>
      </pc:sldChg>
      <pc:sldChg chg="del">
        <pc:chgData name="Hugues Alla" userId="912eafd2-e9b1-4949-89a8-f7302a9fd5ce" providerId="ADAL" clId="{50C34B14-2754-49CF-8A52-BC62395B7D86}" dt="2023-04-25T19:25:50.144" v="864" actId="47"/>
        <pc:sldMkLst>
          <pc:docMk/>
          <pc:sldMk cId="3104430432" sldId="308"/>
        </pc:sldMkLst>
      </pc:sldChg>
      <pc:sldChg chg="addSp modSp mod modNotesTx">
        <pc:chgData name="Hugues Alla" userId="912eafd2-e9b1-4949-89a8-f7302a9fd5ce" providerId="ADAL" clId="{50C34B14-2754-49CF-8A52-BC62395B7D86}" dt="2023-04-25T20:23:42.200" v="1132" actId="255"/>
        <pc:sldMkLst>
          <pc:docMk/>
          <pc:sldMk cId="4222990447" sldId="309"/>
        </pc:sldMkLst>
        <pc:spChg chg="add mod">
          <ac:chgData name="Hugues Alla" userId="912eafd2-e9b1-4949-89a8-f7302a9fd5ce" providerId="ADAL" clId="{50C34B14-2754-49CF-8A52-BC62395B7D86}" dt="2023-04-25T19:26:47.106" v="868" actId="20577"/>
          <ac:spMkLst>
            <pc:docMk/>
            <pc:sldMk cId="4222990447" sldId="309"/>
            <ac:spMk id="6" creationId="{769A5F85-2F31-D343-5B20-6F36677144AE}"/>
          </ac:spMkLst>
        </pc:spChg>
        <pc:spChg chg="add mod">
          <ac:chgData name="Hugues Alla" userId="912eafd2-e9b1-4949-89a8-f7302a9fd5ce" providerId="ADAL" clId="{50C34B14-2754-49CF-8A52-BC62395B7D86}" dt="2023-04-25T20:23:42.200" v="1132" actId="255"/>
          <ac:spMkLst>
            <pc:docMk/>
            <pc:sldMk cId="4222990447" sldId="309"/>
            <ac:spMk id="7" creationId="{9B15E97F-118C-47E3-7114-CA191FCA582A}"/>
          </ac:spMkLst>
        </pc:spChg>
        <pc:spChg chg="add mod">
          <ac:chgData name="Hugues Alla" userId="912eafd2-e9b1-4949-89a8-f7302a9fd5ce" providerId="ADAL" clId="{50C34B14-2754-49CF-8A52-BC62395B7D86}" dt="2023-04-25T20:23:23.433" v="1131" actId="255"/>
          <ac:spMkLst>
            <pc:docMk/>
            <pc:sldMk cId="4222990447" sldId="309"/>
            <ac:spMk id="8" creationId="{76C546EB-F659-67A6-8769-C21C4193EF6A}"/>
          </ac:spMkLst>
        </pc:spChg>
        <pc:picChg chg="mod modCrop">
          <ac:chgData name="Hugues Alla" userId="912eafd2-e9b1-4949-89a8-f7302a9fd5ce" providerId="ADAL" clId="{50C34B14-2754-49CF-8A52-BC62395B7D86}" dt="2023-04-25T19:32:48.049" v="903" actId="1076"/>
          <ac:picMkLst>
            <pc:docMk/>
            <pc:sldMk cId="4222990447" sldId="309"/>
            <ac:picMk id="5" creationId="{4CF79C94-2E47-2B3A-17F5-598F12D97241}"/>
          </ac:picMkLst>
        </pc:picChg>
      </pc:sldChg>
      <pc:sldChg chg="addSp delSp modSp mod modNotesTx">
        <pc:chgData name="Hugues Alla" userId="912eafd2-e9b1-4949-89a8-f7302a9fd5ce" providerId="ADAL" clId="{50C34B14-2754-49CF-8A52-BC62395B7D86}" dt="2023-04-26T19:16:40.483" v="1147" actId="255"/>
        <pc:sldMkLst>
          <pc:docMk/>
          <pc:sldMk cId="230023652" sldId="310"/>
        </pc:sldMkLst>
        <pc:spChg chg="add mod">
          <ac:chgData name="Hugues Alla" userId="912eafd2-e9b1-4949-89a8-f7302a9fd5ce" providerId="ADAL" clId="{50C34B14-2754-49CF-8A52-BC62395B7D86}" dt="2023-04-25T19:36:44.356" v="912"/>
          <ac:spMkLst>
            <pc:docMk/>
            <pc:sldMk cId="230023652" sldId="310"/>
            <ac:spMk id="6" creationId="{193B0A58-A711-CC38-6469-6054E550E3B7}"/>
          </ac:spMkLst>
        </pc:spChg>
        <pc:spChg chg="add mod">
          <ac:chgData name="Hugues Alla" userId="912eafd2-e9b1-4949-89a8-f7302a9fd5ce" providerId="ADAL" clId="{50C34B14-2754-49CF-8A52-BC62395B7D86}" dt="2023-04-26T19:16:40.483" v="1147" actId="255"/>
          <ac:spMkLst>
            <pc:docMk/>
            <pc:sldMk cId="230023652" sldId="310"/>
            <ac:spMk id="7" creationId="{3E49F318-B7A8-AF3F-1C65-C26043460CF4}"/>
          </ac:spMkLst>
        </pc:spChg>
        <pc:spChg chg="add mod">
          <ac:chgData name="Hugues Alla" userId="912eafd2-e9b1-4949-89a8-f7302a9fd5ce" providerId="ADAL" clId="{50C34B14-2754-49CF-8A52-BC62395B7D86}" dt="2023-04-25T19:49:58.284" v="1033" actId="1036"/>
          <ac:spMkLst>
            <pc:docMk/>
            <pc:sldMk cId="230023652" sldId="310"/>
            <ac:spMk id="8" creationId="{1EDECFA0-1838-03FF-FF4E-BF68E7590C8A}"/>
          </ac:spMkLst>
        </pc:spChg>
        <pc:spChg chg="add mod">
          <ac:chgData name="Hugues Alla" userId="912eafd2-e9b1-4949-89a8-f7302a9fd5ce" providerId="ADAL" clId="{50C34B14-2754-49CF-8A52-BC62395B7D86}" dt="2023-04-25T19:50:02.979" v="1034" actId="1036"/>
          <ac:spMkLst>
            <pc:docMk/>
            <pc:sldMk cId="230023652" sldId="310"/>
            <ac:spMk id="9" creationId="{93C18C02-F564-613A-4E0C-8C9FE1A66248}"/>
          </ac:spMkLst>
        </pc:spChg>
        <pc:picChg chg="del mod">
          <ac:chgData name="Hugues Alla" userId="912eafd2-e9b1-4949-89a8-f7302a9fd5ce" providerId="ADAL" clId="{50C34B14-2754-49CF-8A52-BC62395B7D86}" dt="2023-04-25T19:38:56.103" v="918" actId="478"/>
          <ac:picMkLst>
            <pc:docMk/>
            <pc:sldMk cId="230023652" sldId="310"/>
            <ac:picMk id="5" creationId="{8E90F553-654D-B27B-D771-8B4EDEF42927}"/>
          </ac:picMkLst>
        </pc:picChg>
      </pc:sldChg>
      <pc:sldChg chg="addSp delSp modSp mod modNotesTx">
        <pc:chgData name="Hugues Alla" userId="912eafd2-e9b1-4949-89a8-f7302a9fd5ce" providerId="ADAL" clId="{50C34B14-2754-49CF-8A52-BC62395B7D86}" dt="2023-04-26T19:16:52.353" v="1148" actId="255"/>
        <pc:sldMkLst>
          <pc:docMk/>
          <pc:sldMk cId="1350018553" sldId="311"/>
        </pc:sldMkLst>
        <pc:spChg chg="add mod">
          <ac:chgData name="Hugues Alla" userId="912eafd2-e9b1-4949-89a8-f7302a9fd5ce" providerId="ADAL" clId="{50C34B14-2754-49CF-8A52-BC62395B7D86}" dt="2023-04-25T19:55:36.656" v="1083"/>
          <ac:spMkLst>
            <pc:docMk/>
            <pc:sldMk cId="1350018553" sldId="311"/>
            <ac:spMk id="5" creationId="{6A91E748-8B98-B044-0934-3F9DC3A4A6C5}"/>
          </ac:spMkLst>
        </pc:spChg>
        <pc:spChg chg="add mod">
          <ac:chgData name="Hugues Alla" userId="912eafd2-e9b1-4949-89a8-f7302a9fd5ce" providerId="ADAL" clId="{50C34B14-2754-49CF-8A52-BC62395B7D86}" dt="2023-04-26T19:16:52.353" v="1148" actId="255"/>
          <ac:spMkLst>
            <pc:docMk/>
            <pc:sldMk cId="1350018553" sldId="311"/>
            <ac:spMk id="6" creationId="{FCF215BD-DB31-6C5C-988C-C7C0DC512873}"/>
          </ac:spMkLst>
        </pc:spChg>
        <pc:spChg chg="add del">
          <ac:chgData name="Hugues Alla" userId="912eafd2-e9b1-4949-89a8-f7302a9fd5ce" providerId="ADAL" clId="{50C34B14-2754-49CF-8A52-BC62395B7D86}" dt="2023-04-25T19:57:22.239" v="1089" actId="478"/>
          <ac:spMkLst>
            <pc:docMk/>
            <pc:sldMk cId="1350018553" sldId="311"/>
            <ac:spMk id="8" creationId="{6D639809-B609-8A41-729D-2AEAFD326700}"/>
          </ac:spMkLst>
        </pc:spChg>
        <pc:graphicFrameChg chg="add mod modGraphic">
          <ac:chgData name="Hugues Alla" userId="912eafd2-e9b1-4949-89a8-f7302a9fd5ce" providerId="ADAL" clId="{50C34B14-2754-49CF-8A52-BC62395B7D86}" dt="2023-04-25T20:08:07.455" v="1106" actId="14734"/>
          <ac:graphicFrameMkLst>
            <pc:docMk/>
            <pc:sldMk cId="1350018553" sldId="311"/>
            <ac:graphicFrameMk id="9" creationId="{573BE28C-0872-40AA-2377-CF753E57E5F9}"/>
          </ac:graphicFrameMkLst>
        </pc:graphicFrameChg>
        <pc:picChg chg="del mod">
          <ac:chgData name="Hugues Alla" userId="912eafd2-e9b1-4949-89a8-f7302a9fd5ce" providerId="ADAL" clId="{50C34B14-2754-49CF-8A52-BC62395B7D86}" dt="2023-04-25T19:56:46.285" v="1086" actId="478"/>
          <ac:picMkLst>
            <pc:docMk/>
            <pc:sldMk cId="1350018553" sldId="311"/>
            <ac:picMk id="1026" creationId="{4C75760F-98C2-51DD-8C10-94A01DEB92FA}"/>
          </ac:picMkLst>
        </pc:picChg>
      </pc:sldChg>
      <pc:sldChg chg="addSp delSp modSp mod modNotesTx">
        <pc:chgData name="Hugues Alla" userId="912eafd2-e9b1-4949-89a8-f7302a9fd5ce" providerId="ADAL" clId="{50C34B14-2754-49CF-8A52-BC62395B7D86}" dt="2023-04-26T19:24:22.884" v="1185" actId="20577"/>
        <pc:sldMkLst>
          <pc:docMk/>
          <pc:sldMk cId="3045603885" sldId="312"/>
        </pc:sldMkLst>
        <pc:spChg chg="add del mod">
          <ac:chgData name="Hugues Alla" userId="912eafd2-e9b1-4949-89a8-f7302a9fd5ce" providerId="ADAL" clId="{50C34B14-2754-49CF-8A52-BC62395B7D86}" dt="2023-04-25T20:11:43.344" v="1118" actId="478"/>
          <ac:spMkLst>
            <pc:docMk/>
            <pc:sldMk cId="3045603885" sldId="312"/>
            <ac:spMk id="5" creationId="{40CF2CE3-5FF2-EDCC-042F-316CF9410916}"/>
          </ac:spMkLst>
        </pc:spChg>
        <pc:spChg chg="add mod">
          <ac:chgData name="Hugues Alla" userId="912eafd2-e9b1-4949-89a8-f7302a9fd5ce" providerId="ADAL" clId="{50C34B14-2754-49CF-8A52-BC62395B7D86}" dt="2023-04-26T19:17:06.497" v="1149" actId="255"/>
          <ac:spMkLst>
            <pc:docMk/>
            <pc:sldMk cId="3045603885" sldId="312"/>
            <ac:spMk id="6" creationId="{7CE55684-041E-307F-C77E-3A397116F71E}"/>
          </ac:spMkLst>
        </pc:spChg>
        <pc:spChg chg="add mod">
          <ac:chgData name="Hugues Alla" userId="912eafd2-e9b1-4949-89a8-f7302a9fd5ce" providerId="ADAL" clId="{50C34B14-2754-49CF-8A52-BC62395B7D86}" dt="2023-04-26T19:18:05.425" v="1161" actId="20577"/>
          <ac:spMkLst>
            <pc:docMk/>
            <pc:sldMk cId="3045603885" sldId="312"/>
            <ac:spMk id="7" creationId="{ECD0C51C-5C93-A41B-56A1-89362DCA1838}"/>
          </ac:spMkLst>
        </pc:spChg>
        <pc:spChg chg="add del">
          <ac:chgData name="Hugues Alla" userId="912eafd2-e9b1-4949-89a8-f7302a9fd5ce" providerId="ADAL" clId="{50C34B14-2754-49CF-8A52-BC62395B7D86}" dt="2023-04-25T20:12:46.196" v="1125" actId="22"/>
          <ac:spMkLst>
            <pc:docMk/>
            <pc:sldMk cId="3045603885" sldId="312"/>
            <ac:spMk id="9" creationId="{B9F416D6-04A6-7BAF-C421-ED23E65A5590}"/>
          </ac:spMkLst>
        </pc:spChg>
        <pc:picChg chg="mod">
          <ac:chgData name="Hugues Alla" userId="912eafd2-e9b1-4949-89a8-f7302a9fd5ce" providerId="ADAL" clId="{50C34B14-2754-49CF-8A52-BC62395B7D86}" dt="2023-04-26T19:18:30.314" v="1165" actId="1076"/>
          <ac:picMkLst>
            <pc:docMk/>
            <pc:sldMk cId="3045603885" sldId="312"/>
            <ac:picMk id="2050" creationId="{B84B190C-47B1-EC6E-7347-B2ECD966027E}"/>
          </ac:picMkLst>
        </pc:picChg>
      </pc:sldChg>
      <pc:sldChg chg="addSp modSp mod modNotesTx">
        <pc:chgData name="Hugues Alla" userId="912eafd2-e9b1-4949-89a8-f7302a9fd5ce" providerId="ADAL" clId="{50C34B14-2754-49CF-8A52-BC62395B7D86}" dt="2023-04-26T19:35:30.483" v="1285" actId="1076"/>
        <pc:sldMkLst>
          <pc:docMk/>
          <pc:sldMk cId="1150344264" sldId="313"/>
        </pc:sldMkLst>
        <pc:spChg chg="add mod">
          <ac:chgData name="Hugues Alla" userId="912eafd2-e9b1-4949-89a8-f7302a9fd5ce" providerId="ADAL" clId="{50C34B14-2754-49CF-8A52-BC62395B7D86}" dt="2023-04-26T19:31:05.458" v="1242" actId="20577"/>
          <ac:spMkLst>
            <pc:docMk/>
            <pc:sldMk cId="1150344264" sldId="313"/>
            <ac:spMk id="5" creationId="{73F7A5CA-D8BB-134A-0756-F8C25647CFBD}"/>
          </ac:spMkLst>
        </pc:spChg>
        <pc:spChg chg="add mod">
          <ac:chgData name="Hugues Alla" userId="912eafd2-e9b1-4949-89a8-f7302a9fd5ce" providerId="ADAL" clId="{50C34B14-2754-49CF-8A52-BC62395B7D86}" dt="2023-04-26T19:32:51.099" v="1254" actId="1076"/>
          <ac:spMkLst>
            <pc:docMk/>
            <pc:sldMk cId="1150344264" sldId="313"/>
            <ac:spMk id="6" creationId="{AB2E431C-6D91-E573-B847-684D1C00F8F4}"/>
          </ac:spMkLst>
        </pc:spChg>
        <pc:spChg chg="add mod">
          <ac:chgData name="Hugues Alla" userId="912eafd2-e9b1-4949-89a8-f7302a9fd5ce" providerId="ADAL" clId="{50C34B14-2754-49CF-8A52-BC62395B7D86}" dt="2023-04-26T19:33:32.745" v="1261" actId="1076"/>
          <ac:spMkLst>
            <pc:docMk/>
            <pc:sldMk cId="1150344264" sldId="313"/>
            <ac:spMk id="7" creationId="{FC7115EB-886F-39E2-AA6E-03E7318793EB}"/>
          </ac:spMkLst>
        </pc:spChg>
        <pc:picChg chg="mod">
          <ac:chgData name="Hugues Alla" userId="912eafd2-e9b1-4949-89a8-f7302a9fd5ce" providerId="ADAL" clId="{50C34B14-2754-49CF-8A52-BC62395B7D86}" dt="2023-04-26T19:35:30.483" v="1285" actId="1076"/>
          <ac:picMkLst>
            <pc:docMk/>
            <pc:sldMk cId="1150344264" sldId="313"/>
            <ac:picMk id="3074" creationId="{CB00B88C-B6CE-E1D4-48F3-D38791D05E95}"/>
          </ac:picMkLst>
        </pc:picChg>
      </pc:sldChg>
      <pc:sldChg chg="addSp modSp mod modNotesTx">
        <pc:chgData name="Hugues Alla" userId="912eafd2-e9b1-4949-89a8-f7302a9fd5ce" providerId="ADAL" clId="{50C34B14-2754-49CF-8A52-BC62395B7D86}" dt="2023-04-26T19:30:40.174" v="1238" actId="20577"/>
        <pc:sldMkLst>
          <pc:docMk/>
          <pc:sldMk cId="3106935341" sldId="314"/>
        </pc:sldMkLst>
        <pc:spChg chg="add mod">
          <ac:chgData name="Hugues Alla" userId="912eafd2-e9b1-4949-89a8-f7302a9fd5ce" providerId="ADAL" clId="{50C34B14-2754-49CF-8A52-BC62395B7D86}" dt="2023-04-26T19:24:49.453" v="1189" actId="20577"/>
          <ac:spMkLst>
            <pc:docMk/>
            <pc:sldMk cId="3106935341" sldId="314"/>
            <ac:spMk id="6" creationId="{DC3F5C7D-4018-EF11-61CA-5BFDFFBA27A3}"/>
          </ac:spMkLst>
        </pc:spChg>
        <pc:spChg chg="add mod">
          <ac:chgData name="Hugues Alla" userId="912eafd2-e9b1-4949-89a8-f7302a9fd5ce" providerId="ADAL" clId="{50C34B14-2754-49CF-8A52-BC62395B7D86}" dt="2023-04-26T19:26:14.170" v="1199" actId="1076"/>
          <ac:spMkLst>
            <pc:docMk/>
            <pc:sldMk cId="3106935341" sldId="314"/>
            <ac:spMk id="7" creationId="{761DBE3A-242F-5342-1101-F267E88223C5}"/>
          </ac:spMkLst>
        </pc:spChg>
        <pc:picChg chg="mod modCrop">
          <ac:chgData name="Hugues Alla" userId="912eafd2-e9b1-4949-89a8-f7302a9fd5ce" providerId="ADAL" clId="{50C34B14-2754-49CF-8A52-BC62395B7D86}" dt="2023-04-26T19:26:21.901" v="1200" actId="1076"/>
          <ac:picMkLst>
            <pc:docMk/>
            <pc:sldMk cId="3106935341" sldId="314"/>
            <ac:picMk id="5" creationId="{F99A5014-60F5-FDC1-4BEF-48D57EFB8D94}"/>
          </ac:picMkLst>
        </pc:picChg>
      </pc:sldChg>
      <pc:sldChg chg="addSp delSp modSp add del mod modNotesTx">
        <pc:chgData name="Hugues Alla" userId="912eafd2-e9b1-4949-89a8-f7302a9fd5ce" providerId="ADAL" clId="{50C34B14-2754-49CF-8A52-BC62395B7D86}" dt="2023-05-01T14:00:36.634" v="1436" actId="20577"/>
        <pc:sldMkLst>
          <pc:docMk/>
          <pc:sldMk cId="3319698701" sldId="315"/>
        </pc:sldMkLst>
        <pc:spChg chg="add mod">
          <ac:chgData name="Hugues Alla" userId="912eafd2-e9b1-4949-89a8-f7302a9fd5ce" providerId="ADAL" clId="{50C34B14-2754-49CF-8A52-BC62395B7D86}" dt="2023-04-26T19:37:39.200" v="1291" actId="20577"/>
          <ac:spMkLst>
            <pc:docMk/>
            <pc:sldMk cId="3319698701" sldId="315"/>
            <ac:spMk id="5" creationId="{839AF3AA-A103-F9EE-45B9-FC37F5D51EA3}"/>
          </ac:spMkLst>
        </pc:spChg>
        <pc:spChg chg="add mod">
          <ac:chgData name="Hugues Alla" userId="912eafd2-e9b1-4949-89a8-f7302a9fd5ce" providerId="ADAL" clId="{50C34B14-2754-49CF-8A52-BC62395B7D86}" dt="2023-04-26T19:38:29.195" v="1300" actId="20577"/>
          <ac:spMkLst>
            <pc:docMk/>
            <pc:sldMk cId="3319698701" sldId="315"/>
            <ac:spMk id="6" creationId="{A6E44121-CF66-F76F-8F38-38A53F5F1C7B}"/>
          </ac:spMkLst>
        </pc:spChg>
        <pc:picChg chg="add mod">
          <ac:chgData name="Hugues Alla" userId="912eafd2-e9b1-4949-89a8-f7302a9fd5ce" providerId="ADAL" clId="{50C34B14-2754-49CF-8A52-BC62395B7D86}" dt="2023-04-27T19:51:23.369" v="1398" actId="1076"/>
          <ac:picMkLst>
            <pc:docMk/>
            <pc:sldMk cId="3319698701" sldId="315"/>
            <ac:picMk id="1026" creationId="{0AA50583-96AF-DE42-2282-92951A7F74E9}"/>
          </ac:picMkLst>
        </pc:picChg>
        <pc:picChg chg="del mod">
          <ac:chgData name="Hugues Alla" userId="912eafd2-e9b1-4949-89a8-f7302a9fd5ce" providerId="ADAL" clId="{50C34B14-2754-49CF-8A52-BC62395B7D86}" dt="2023-04-27T19:50:46.217" v="1390" actId="478"/>
          <ac:picMkLst>
            <pc:docMk/>
            <pc:sldMk cId="3319698701" sldId="315"/>
            <ac:picMk id="3074" creationId="{CB00B88C-B6CE-E1D4-48F3-D38791D05E95}"/>
          </ac:picMkLst>
        </pc:picChg>
      </pc:sldChg>
      <pc:sldChg chg="addSp modSp mod modNotesTx">
        <pc:chgData name="Hugues Alla" userId="912eafd2-e9b1-4949-89a8-f7302a9fd5ce" providerId="ADAL" clId="{50C34B14-2754-49CF-8A52-BC62395B7D86}" dt="2023-04-26T19:51:36.708" v="1349" actId="20577"/>
        <pc:sldMkLst>
          <pc:docMk/>
          <pc:sldMk cId="392094955" sldId="316"/>
        </pc:sldMkLst>
        <pc:spChg chg="add mod">
          <ac:chgData name="Hugues Alla" userId="912eafd2-e9b1-4949-89a8-f7302a9fd5ce" providerId="ADAL" clId="{50C34B14-2754-49CF-8A52-BC62395B7D86}" dt="2023-04-26T19:40:42.598" v="1312" actId="20577"/>
          <ac:spMkLst>
            <pc:docMk/>
            <pc:sldMk cId="392094955" sldId="316"/>
            <ac:spMk id="5" creationId="{6BE4D5F6-FFD8-CB8D-B240-4D9C5183C060}"/>
          </ac:spMkLst>
        </pc:spChg>
        <pc:spChg chg="add mod">
          <ac:chgData name="Hugues Alla" userId="912eafd2-e9b1-4949-89a8-f7302a9fd5ce" providerId="ADAL" clId="{50C34B14-2754-49CF-8A52-BC62395B7D86}" dt="2023-04-26T19:48:24.976" v="1326" actId="20577"/>
          <ac:spMkLst>
            <pc:docMk/>
            <pc:sldMk cId="392094955" sldId="316"/>
            <ac:spMk id="6" creationId="{6E4B0157-F1EA-3281-7F55-F5202B083A3F}"/>
          </ac:spMkLst>
        </pc:spChg>
        <pc:picChg chg="mod">
          <ac:chgData name="Hugues Alla" userId="912eafd2-e9b1-4949-89a8-f7302a9fd5ce" providerId="ADAL" clId="{50C34B14-2754-49CF-8A52-BC62395B7D86}" dt="2023-04-26T19:41:40.194" v="1318" actId="1076"/>
          <ac:picMkLst>
            <pc:docMk/>
            <pc:sldMk cId="392094955" sldId="316"/>
            <ac:picMk id="4098" creationId="{A79698C2-8117-1208-03FA-5488909DB912}"/>
          </ac:picMkLst>
        </pc:picChg>
      </pc:sldChg>
      <pc:sldChg chg="addSp delSp modSp add mod modNotesTx">
        <pc:chgData name="Hugues Alla" userId="912eafd2-e9b1-4949-89a8-f7302a9fd5ce" providerId="ADAL" clId="{50C34B14-2754-49CF-8A52-BC62395B7D86}" dt="2023-05-02T15:47:17.310" v="1447"/>
        <pc:sldMkLst>
          <pc:docMk/>
          <pc:sldMk cId="3431104403" sldId="317"/>
        </pc:sldMkLst>
        <pc:spChg chg="mod">
          <ac:chgData name="Hugues Alla" userId="912eafd2-e9b1-4949-89a8-f7302a9fd5ce" providerId="ADAL" clId="{50C34B14-2754-49CF-8A52-BC62395B7D86}" dt="2023-05-02T15:47:17.310" v="1447"/>
          <ac:spMkLst>
            <pc:docMk/>
            <pc:sldMk cId="3431104403" sldId="317"/>
            <ac:spMk id="5" creationId="{A9782155-C41F-7660-A1EC-C7E0281DFDC4}"/>
          </ac:spMkLst>
        </pc:spChg>
        <pc:spChg chg="mod">
          <ac:chgData name="Hugues Alla" userId="912eafd2-e9b1-4949-89a8-f7302a9fd5ce" providerId="ADAL" clId="{50C34B14-2754-49CF-8A52-BC62395B7D86}" dt="2023-05-02T15:47:17.310" v="1447"/>
          <ac:spMkLst>
            <pc:docMk/>
            <pc:sldMk cId="3431104403" sldId="317"/>
            <ac:spMk id="6" creationId="{DCE44BF5-BCA0-AB25-3C26-0498CC67559D}"/>
          </ac:spMkLst>
        </pc:spChg>
        <pc:spChg chg="mod">
          <ac:chgData name="Hugues Alla" userId="912eafd2-e9b1-4949-89a8-f7302a9fd5ce" providerId="ADAL" clId="{50C34B14-2754-49CF-8A52-BC62395B7D86}" dt="2023-05-02T15:47:17.310" v="1447"/>
          <ac:spMkLst>
            <pc:docMk/>
            <pc:sldMk cId="3431104403" sldId="317"/>
            <ac:spMk id="7" creationId="{E283B303-EB3A-66B1-95E7-B4FE14F598DE}"/>
          </ac:spMkLst>
        </pc:spChg>
        <pc:spChg chg="mod">
          <ac:chgData name="Hugues Alla" userId="912eafd2-e9b1-4949-89a8-f7302a9fd5ce" providerId="ADAL" clId="{50C34B14-2754-49CF-8A52-BC62395B7D86}" dt="2023-05-02T15:47:17.310" v="1447"/>
          <ac:spMkLst>
            <pc:docMk/>
            <pc:sldMk cId="3431104403" sldId="317"/>
            <ac:spMk id="8" creationId="{302B62A3-5279-ED1D-5DAB-7CE6A9AB0874}"/>
          </ac:spMkLst>
        </pc:spChg>
        <pc:spChg chg="mod">
          <ac:chgData name="Hugues Alla" userId="912eafd2-e9b1-4949-89a8-f7302a9fd5ce" providerId="ADAL" clId="{50C34B14-2754-49CF-8A52-BC62395B7D86}" dt="2023-05-02T15:47:17.310" v="1447"/>
          <ac:spMkLst>
            <pc:docMk/>
            <pc:sldMk cId="3431104403" sldId="317"/>
            <ac:spMk id="9" creationId="{E9B78B11-7D05-0A03-64C9-F5080C3481D5}"/>
          </ac:spMkLst>
        </pc:spChg>
        <pc:spChg chg="mod">
          <ac:chgData name="Hugues Alla" userId="912eafd2-e9b1-4949-89a8-f7302a9fd5ce" providerId="ADAL" clId="{50C34B14-2754-49CF-8A52-BC62395B7D86}" dt="2023-05-02T15:47:17.310" v="1447"/>
          <ac:spMkLst>
            <pc:docMk/>
            <pc:sldMk cId="3431104403" sldId="317"/>
            <ac:spMk id="10" creationId="{88539F68-BF8A-AEDF-F1A7-30538F487D0D}"/>
          </ac:spMkLst>
        </pc:spChg>
        <pc:spChg chg="mod">
          <ac:chgData name="Hugues Alla" userId="912eafd2-e9b1-4949-89a8-f7302a9fd5ce" providerId="ADAL" clId="{50C34B14-2754-49CF-8A52-BC62395B7D86}" dt="2023-05-02T15:47:17.310" v="1447"/>
          <ac:spMkLst>
            <pc:docMk/>
            <pc:sldMk cId="3431104403" sldId="317"/>
            <ac:spMk id="11" creationId="{E5949573-383D-806B-14F2-AC80B8F446BA}"/>
          </ac:spMkLst>
        </pc:spChg>
        <pc:spChg chg="mod">
          <ac:chgData name="Hugues Alla" userId="912eafd2-e9b1-4949-89a8-f7302a9fd5ce" providerId="ADAL" clId="{50C34B14-2754-49CF-8A52-BC62395B7D86}" dt="2023-05-02T15:47:17.310" v="1447"/>
          <ac:spMkLst>
            <pc:docMk/>
            <pc:sldMk cId="3431104403" sldId="317"/>
            <ac:spMk id="12" creationId="{E18020CC-5A7A-1899-1E51-019ADA420C40}"/>
          </ac:spMkLst>
        </pc:spChg>
        <pc:spChg chg="mod">
          <ac:chgData name="Hugues Alla" userId="912eafd2-e9b1-4949-89a8-f7302a9fd5ce" providerId="ADAL" clId="{50C34B14-2754-49CF-8A52-BC62395B7D86}" dt="2023-05-02T15:47:17.310" v="1447"/>
          <ac:spMkLst>
            <pc:docMk/>
            <pc:sldMk cId="3431104403" sldId="317"/>
            <ac:spMk id="13" creationId="{65736DE4-48E4-E71A-F491-7612CADF9F58}"/>
          </ac:spMkLst>
        </pc:spChg>
        <pc:spChg chg="mod">
          <ac:chgData name="Hugues Alla" userId="912eafd2-e9b1-4949-89a8-f7302a9fd5ce" providerId="ADAL" clId="{50C34B14-2754-49CF-8A52-BC62395B7D86}" dt="2023-05-02T15:47:17.310" v="1447"/>
          <ac:spMkLst>
            <pc:docMk/>
            <pc:sldMk cId="3431104403" sldId="317"/>
            <ac:spMk id="14" creationId="{5FC69945-88F4-D55A-37DE-4038C1482E67}"/>
          </ac:spMkLst>
        </pc:spChg>
        <pc:spChg chg="mod">
          <ac:chgData name="Hugues Alla" userId="912eafd2-e9b1-4949-89a8-f7302a9fd5ce" providerId="ADAL" clId="{50C34B14-2754-49CF-8A52-BC62395B7D86}" dt="2023-05-02T15:47:17.310" v="1447"/>
          <ac:spMkLst>
            <pc:docMk/>
            <pc:sldMk cId="3431104403" sldId="317"/>
            <ac:spMk id="15" creationId="{AD9C48A2-0824-532A-97EA-ADA8FBF27DB4}"/>
          </ac:spMkLst>
        </pc:spChg>
        <pc:spChg chg="mod">
          <ac:chgData name="Hugues Alla" userId="912eafd2-e9b1-4949-89a8-f7302a9fd5ce" providerId="ADAL" clId="{50C34B14-2754-49CF-8A52-BC62395B7D86}" dt="2023-05-02T15:47:17.310" v="1447"/>
          <ac:spMkLst>
            <pc:docMk/>
            <pc:sldMk cId="3431104403" sldId="317"/>
            <ac:spMk id="16" creationId="{A4B4433A-DC43-A953-55AB-901639438853}"/>
          </ac:spMkLst>
        </pc:spChg>
        <pc:spChg chg="mod">
          <ac:chgData name="Hugues Alla" userId="912eafd2-e9b1-4949-89a8-f7302a9fd5ce" providerId="ADAL" clId="{50C34B14-2754-49CF-8A52-BC62395B7D86}" dt="2023-05-02T15:47:17.310" v="1447"/>
          <ac:spMkLst>
            <pc:docMk/>
            <pc:sldMk cId="3431104403" sldId="317"/>
            <ac:spMk id="17" creationId="{6726FE1D-83BD-DA14-EB89-8CE16296D6EB}"/>
          </ac:spMkLst>
        </pc:spChg>
        <pc:spChg chg="mod">
          <ac:chgData name="Hugues Alla" userId="912eafd2-e9b1-4949-89a8-f7302a9fd5ce" providerId="ADAL" clId="{50C34B14-2754-49CF-8A52-BC62395B7D86}" dt="2023-05-02T15:47:17.310" v="1447"/>
          <ac:spMkLst>
            <pc:docMk/>
            <pc:sldMk cId="3431104403" sldId="317"/>
            <ac:spMk id="18" creationId="{14C5636A-67DD-508E-C103-B593A4F8ED7C}"/>
          </ac:spMkLst>
        </pc:spChg>
        <pc:spChg chg="mod">
          <ac:chgData name="Hugues Alla" userId="912eafd2-e9b1-4949-89a8-f7302a9fd5ce" providerId="ADAL" clId="{50C34B14-2754-49CF-8A52-BC62395B7D86}" dt="2023-05-02T15:47:17.310" v="1447"/>
          <ac:spMkLst>
            <pc:docMk/>
            <pc:sldMk cId="3431104403" sldId="317"/>
            <ac:spMk id="19" creationId="{E5619237-FD3D-4D41-7ED9-01A84ED604DE}"/>
          </ac:spMkLst>
        </pc:spChg>
        <pc:spChg chg="mod">
          <ac:chgData name="Hugues Alla" userId="912eafd2-e9b1-4949-89a8-f7302a9fd5ce" providerId="ADAL" clId="{50C34B14-2754-49CF-8A52-BC62395B7D86}" dt="2023-05-02T15:47:17.310" v="1447"/>
          <ac:spMkLst>
            <pc:docMk/>
            <pc:sldMk cId="3431104403" sldId="317"/>
            <ac:spMk id="20" creationId="{B1A3E733-B59B-31A8-3CB3-24F39583F9CA}"/>
          </ac:spMkLst>
        </pc:spChg>
        <pc:spChg chg="mod">
          <ac:chgData name="Hugues Alla" userId="912eafd2-e9b1-4949-89a8-f7302a9fd5ce" providerId="ADAL" clId="{50C34B14-2754-49CF-8A52-BC62395B7D86}" dt="2023-05-02T15:47:17.310" v="1447"/>
          <ac:spMkLst>
            <pc:docMk/>
            <pc:sldMk cId="3431104403" sldId="317"/>
            <ac:spMk id="21" creationId="{90FD8F2C-CC6E-8DD3-04B8-09672F16419F}"/>
          </ac:spMkLst>
        </pc:spChg>
        <pc:spChg chg="mod">
          <ac:chgData name="Hugues Alla" userId="912eafd2-e9b1-4949-89a8-f7302a9fd5ce" providerId="ADAL" clId="{50C34B14-2754-49CF-8A52-BC62395B7D86}" dt="2023-05-02T15:47:17.310" v="1447"/>
          <ac:spMkLst>
            <pc:docMk/>
            <pc:sldMk cId="3431104403" sldId="317"/>
            <ac:spMk id="22" creationId="{E01B8FB8-324B-2184-1236-8929EB1D1897}"/>
          </ac:spMkLst>
        </pc:spChg>
        <pc:spChg chg="mod">
          <ac:chgData name="Hugues Alla" userId="912eafd2-e9b1-4949-89a8-f7302a9fd5ce" providerId="ADAL" clId="{50C34B14-2754-49CF-8A52-BC62395B7D86}" dt="2023-05-02T15:47:17.310" v="1447"/>
          <ac:spMkLst>
            <pc:docMk/>
            <pc:sldMk cId="3431104403" sldId="317"/>
            <ac:spMk id="23" creationId="{509364CB-BBEC-11E0-1E46-600193DDEE82}"/>
          </ac:spMkLst>
        </pc:spChg>
        <pc:spChg chg="mod">
          <ac:chgData name="Hugues Alla" userId="912eafd2-e9b1-4949-89a8-f7302a9fd5ce" providerId="ADAL" clId="{50C34B14-2754-49CF-8A52-BC62395B7D86}" dt="2023-05-02T15:47:17.310" v="1447"/>
          <ac:spMkLst>
            <pc:docMk/>
            <pc:sldMk cId="3431104403" sldId="317"/>
            <ac:spMk id="24" creationId="{94EE1701-8183-0FF7-1997-4EED818CF6EB}"/>
          </ac:spMkLst>
        </pc:spChg>
        <pc:spChg chg="del">
          <ac:chgData name="Hugues Alla" userId="912eafd2-e9b1-4949-89a8-f7302a9fd5ce" providerId="ADAL" clId="{50C34B14-2754-49CF-8A52-BC62395B7D86}" dt="2023-04-25T19:23:44.974" v="861" actId="478"/>
          <ac:spMkLst>
            <pc:docMk/>
            <pc:sldMk cId="3431104403" sldId="317"/>
            <ac:spMk id="26" creationId="{00000000-0000-0000-0000-000000000000}"/>
          </ac:spMkLst>
        </pc:spChg>
        <pc:spChg chg="add mod">
          <ac:chgData name="Hugues Alla" userId="912eafd2-e9b1-4949-89a8-f7302a9fd5ce" providerId="ADAL" clId="{50C34B14-2754-49CF-8A52-BC62395B7D86}" dt="2023-05-02T15:47:17.310" v="1447"/>
          <ac:spMkLst>
            <pc:docMk/>
            <pc:sldMk cId="3431104403" sldId="317"/>
            <ac:spMk id="26" creationId="{FD8F1B7D-EC11-2AAD-1535-2C2B4E74BD1A}"/>
          </ac:spMkLst>
        </pc:spChg>
        <pc:spChg chg="mod">
          <ac:chgData name="Hugues Alla" userId="912eafd2-e9b1-4949-89a8-f7302a9fd5ce" providerId="ADAL" clId="{50C34B14-2754-49CF-8A52-BC62395B7D86}" dt="2023-04-26T19:14:40.799" v="1140" actId="255"/>
          <ac:spMkLst>
            <pc:docMk/>
            <pc:sldMk cId="3431104403" sldId="317"/>
            <ac:spMk id="28" creationId="{00000000-0000-0000-0000-000000000000}"/>
          </ac:spMkLst>
        </pc:spChg>
        <pc:spChg chg="add mod">
          <ac:chgData name="Hugues Alla" userId="912eafd2-e9b1-4949-89a8-f7302a9fd5ce" providerId="ADAL" clId="{50C34B14-2754-49CF-8A52-BC62395B7D86}" dt="2023-05-02T15:47:17.310" v="1447"/>
          <ac:spMkLst>
            <pc:docMk/>
            <pc:sldMk cId="3431104403" sldId="317"/>
            <ac:spMk id="30" creationId="{6347B10C-4768-D1B4-304C-073B71F6024A}"/>
          </ac:spMkLst>
        </pc:spChg>
        <pc:spChg chg="mod">
          <ac:chgData name="Hugues Alla" userId="912eafd2-e9b1-4949-89a8-f7302a9fd5ce" providerId="ADAL" clId="{50C34B14-2754-49CF-8A52-BC62395B7D86}" dt="2023-04-26T19:14:57.945" v="1141" actId="255"/>
          <ac:spMkLst>
            <pc:docMk/>
            <pc:sldMk cId="3431104403" sldId="317"/>
            <ac:spMk id="46" creationId="{55713AD8-587D-E991-5646-5AE43CB0F87F}"/>
          </ac:spMkLst>
        </pc:spChg>
        <pc:spChg chg="mod">
          <ac:chgData name="Hugues Alla" userId="912eafd2-e9b1-4949-89a8-f7302a9fd5ce" providerId="ADAL" clId="{50C34B14-2754-49CF-8A52-BC62395B7D86}" dt="2023-04-26T19:15:05.830" v="1142" actId="255"/>
          <ac:spMkLst>
            <pc:docMk/>
            <pc:sldMk cId="3431104403" sldId="317"/>
            <ac:spMk id="47" creationId="{C4C3EA44-D0B1-91AB-3473-2C7803A2AD6D}"/>
          </ac:spMkLst>
        </pc:spChg>
        <pc:spChg chg="mod">
          <ac:chgData name="Hugues Alla" userId="912eafd2-e9b1-4949-89a8-f7302a9fd5ce" providerId="ADAL" clId="{50C34B14-2754-49CF-8A52-BC62395B7D86}" dt="2023-04-27T19:46:06.332" v="1388" actId="1076"/>
          <ac:spMkLst>
            <pc:docMk/>
            <pc:sldMk cId="3431104403" sldId="317"/>
            <ac:spMk id="52" creationId="{5596AD53-84F7-78B0-F62F-BB64B618DEA4}"/>
          </ac:spMkLst>
        </pc:spChg>
        <pc:grpChg chg="del">
          <ac:chgData name="Hugues Alla" userId="912eafd2-e9b1-4949-89a8-f7302a9fd5ce" providerId="ADAL" clId="{50C34B14-2754-49CF-8A52-BC62395B7D86}" dt="2023-04-25T19:23:47.463" v="862" actId="478"/>
          <ac:grpSpMkLst>
            <pc:docMk/>
            <pc:sldMk cId="3431104403" sldId="317"/>
            <ac:grpSpMk id="2" creationId="{00000000-0000-0000-0000-000000000000}"/>
          </ac:grpSpMkLst>
        </pc:grpChg>
        <pc:grpChg chg="add mod">
          <ac:chgData name="Hugues Alla" userId="912eafd2-e9b1-4949-89a8-f7302a9fd5ce" providerId="ADAL" clId="{50C34B14-2754-49CF-8A52-BC62395B7D86}" dt="2023-05-02T15:47:17.310" v="1447"/>
          <ac:grpSpMkLst>
            <pc:docMk/>
            <pc:sldMk cId="3431104403" sldId="317"/>
            <ac:grpSpMk id="2" creationId="{4CCC50D8-50C9-0FC2-AB81-831AD7180B6A}"/>
          </ac:grpSpMkLst>
        </pc:grpChg>
        <pc:picChg chg="mod">
          <ac:chgData name="Hugues Alla" userId="912eafd2-e9b1-4949-89a8-f7302a9fd5ce" providerId="ADAL" clId="{50C34B14-2754-49CF-8A52-BC62395B7D86}" dt="2023-05-02T15:47:17.310" v="1447"/>
          <ac:picMkLst>
            <pc:docMk/>
            <pc:sldMk cId="3431104403" sldId="317"/>
            <ac:picMk id="3" creationId="{91C892D9-CCC0-953F-CFA9-69CCDBF0DFD8}"/>
          </ac:picMkLst>
        </pc:picChg>
        <pc:picChg chg="mod">
          <ac:chgData name="Hugues Alla" userId="912eafd2-e9b1-4949-89a8-f7302a9fd5ce" providerId="ADAL" clId="{50C34B14-2754-49CF-8A52-BC62395B7D86}" dt="2023-05-02T15:47:17.310" v="1447"/>
          <ac:picMkLst>
            <pc:docMk/>
            <pc:sldMk cId="3431104403" sldId="317"/>
            <ac:picMk id="4" creationId="{4652770B-3814-0AAA-0109-A77A5E4E4F47}"/>
          </ac:picMkLst>
        </pc:picChg>
        <pc:picChg chg="add del mod">
          <ac:chgData name="Hugues Alla" userId="912eafd2-e9b1-4949-89a8-f7302a9fd5ce" providerId="ADAL" clId="{50C34B14-2754-49CF-8A52-BC62395B7D86}" dt="2023-05-02T15:47:16.339" v="1446" actId="478"/>
          <ac:picMkLst>
            <pc:docMk/>
            <pc:sldMk cId="3431104403" sldId="317"/>
            <ac:picMk id="29" creationId="{7CFA8692-B603-9A96-CBBE-F8B4ACC79DCF}"/>
          </ac:picMkLst>
        </pc:picChg>
      </pc:sldChg>
      <pc:sldChg chg="addSp delSp modSp add mod modNotesTx">
        <pc:chgData name="Hugues Alla" userId="912eafd2-e9b1-4949-89a8-f7302a9fd5ce" providerId="ADAL" clId="{50C34B14-2754-49CF-8A52-BC62395B7D86}" dt="2023-04-26T19:15:45.475" v="1144" actId="2711"/>
        <pc:sldMkLst>
          <pc:docMk/>
          <pc:sldMk cId="4223447127" sldId="318"/>
        </pc:sldMkLst>
        <pc:spChg chg="del">
          <ac:chgData name="Hugues Alla" userId="912eafd2-e9b1-4949-89a8-f7302a9fd5ce" providerId="ADAL" clId="{50C34B14-2754-49CF-8A52-BC62395B7D86}" dt="2023-04-25T19:23:00.344" v="855" actId="478"/>
          <ac:spMkLst>
            <pc:docMk/>
            <pc:sldMk cId="4223447127" sldId="318"/>
            <ac:spMk id="26" creationId="{00000000-0000-0000-0000-000000000000}"/>
          </ac:spMkLst>
        </pc:spChg>
        <pc:spChg chg="mod">
          <ac:chgData name="Hugues Alla" userId="912eafd2-e9b1-4949-89a8-f7302a9fd5ce" providerId="ADAL" clId="{50C34B14-2754-49CF-8A52-BC62395B7D86}" dt="2023-04-25T20:23:49.710" v="1133" actId="255"/>
          <ac:spMkLst>
            <pc:docMk/>
            <pc:sldMk cId="4223447127" sldId="318"/>
            <ac:spMk id="28" creationId="{00000000-0000-0000-0000-000000000000}"/>
          </ac:spMkLst>
        </pc:spChg>
        <pc:spChg chg="add mod">
          <ac:chgData name="Hugues Alla" userId="912eafd2-e9b1-4949-89a8-f7302a9fd5ce" providerId="ADAL" clId="{50C34B14-2754-49CF-8A52-BC62395B7D86}" dt="2023-04-25T19:21:07.879" v="846" actId="14100"/>
          <ac:spMkLst>
            <pc:docMk/>
            <pc:sldMk cId="4223447127" sldId="318"/>
            <ac:spMk id="29" creationId="{6C5A3085-E05C-8439-5847-F40ABA6D4BB2}"/>
          </ac:spMkLst>
        </pc:spChg>
        <pc:spChg chg="add mod">
          <ac:chgData name="Hugues Alla" userId="912eafd2-e9b1-4949-89a8-f7302a9fd5ce" providerId="ADAL" clId="{50C34B14-2754-49CF-8A52-BC62395B7D86}" dt="2023-04-25T19:22:36.397" v="854" actId="14100"/>
          <ac:spMkLst>
            <pc:docMk/>
            <pc:sldMk cId="4223447127" sldId="318"/>
            <ac:spMk id="30" creationId="{A0913C4E-7363-6FFA-0163-BA5884D5F939}"/>
          </ac:spMkLst>
        </pc:spChg>
        <pc:spChg chg="add mod">
          <ac:chgData name="Hugues Alla" userId="912eafd2-e9b1-4949-89a8-f7302a9fd5ce" providerId="ADAL" clId="{50C34B14-2754-49CF-8A52-BC62395B7D86}" dt="2023-04-26T19:15:35.334" v="1143" actId="2711"/>
          <ac:spMkLst>
            <pc:docMk/>
            <pc:sldMk cId="4223447127" sldId="318"/>
            <ac:spMk id="31" creationId="{76A63FE9-EAFA-39C0-DD83-D20BAB9DBA10}"/>
          </ac:spMkLst>
        </pc:spChg>
        <pc:spChg chg="add mod">
          <ac:chgData name="Hugues Alla" userId="912eafd2-e9b1-4949-89a8-f7302a9fd5ce" providerId="ADAL" clId="{50C34B14-2754-49CF-8A52-BC62395B7D86}" dt="2023-04-26T19:15:45.475" v="1144" actId="2711"/>
          <ac:spMkLst>
            <pc:docMk/>
            <pc:sldMk cId="4223447127" sldId="318"/>
            <ac:spMk id="32" creationId="{6DF0F4DB-4C42-0A21-168F-9A06ADBEBF18}"/>
          </ac:spMkLst>
        </pc:spChg>
        <pc:spChg chg="del">
          <ac:chgData name="Hugues Alla" userId="912eafd2-e9b1-4949-89a8-f7302a9fd5ce" providerId="ADAL" clId="{50C34B14-2754-49CF-8A52-BC62395B7D86}" dt="2023-04-25T19:20:46.395" v="841" actId="478"/>
          <ac:spMkLst>
            <pc:docMk/>
            <pc:sldMk cId="4223447127" sldId="318"/>
            <ac:spMk id="45" creationId="{B48677E4-62FA-8F71-472F-DE1929074B53}"/>
          </ac:spMkLst>
        </pc:spChg>
        <pc:spChg chg="del">
          <ac:chgData name="Hugues Alla" userId="912eafd2-e9b1-4949-89a8-f7302a9fd5ce" providerId="ADAL" clId="{50C34B14-2754-49CF-8A52-BC62395B7D86}" dt="2023-04-25T19:19:05.219" v="826" actId="478"/>
          <ac:spMkLst>
            <pc:docMk/>
            <pc:sldMk cId="4223447127" sldId="318"/>
            <ac:spMk id="46" creationId="{55713AD8-587D-E991-5646-5AE43CB0F87F}"/>
          </ac:spMkLst>
        </pc:spChg>
        <pc:spChg chg="del">
          <ac:chgData name="Hugues Alla" userId="912eafd2-e9b1-4949-89a8-f7302a9fd5ce" providerId="ADAL" clId="{50C34B14-2754-49CF-8A52-BC62395B7D86}" dt="2023-04-25T19:19:08.179" v="827" actId="478"/>
          <ac:spMkLst>
            <pc:docMk/>
            <pc:sldMk cId="4223447127" sldId="318"/>
            <ac:spMk id="47" creationId="{C4C3EA44-D0B1-91AB-3473-2C7803A2AD6D}"/>
          </ac:spMkLst>
        </pc:spChg>
        <pc:spChg chg="del">
          <ac:chgData name="Hugues Alla" userId="912eafd2-e9b1-4949-89a8-f7302a9fd5ce" providerId="ADAL" clId="{50C34B14-2754-49CF-8A52-BC62395B7D86}" dt="2023-04-25T19:19:01.297" v="825" actId="478"/>
          <ac:spMkLst>
            <pc:docMk/>
            <pc:sldMk cId="4223447127" sldId="318"/>
            <ac:spMk id="49" creationId="{30D3F115-0D82-0E99-BA80-BBDB919C9F6B}"/>
          </ac:spMkLst>
        </pc:spChg>
        <pc:spChg chg="del">
          <ac:chgData name="Hugues Alla" userId="912eafd2-e9b1-4949-89a8-f7302a9fd5ce" providerId="ADAL" clId="{50C34B14-2754-49CF-8A52-BC62395B7D86}" dt="2023-04-25T19:19:10.172" v="828" actId="478"/>
          <ac:spMkLst>
            <pc:docMk/>
            <pc:sldMk cId="4223447127" sldId="318"/>
            <ac:spMk id="51" creationId="{DC024E89-3ED8-4746-AF3B-D6B5FDB93B06}"/>
          </ac:spMkLst>
        </pc:spChg>
        <pc:spChg chg="del">
          <ac:chgData name="Hugues Alla" userId="912eafd2-e9b1-4949-89a8-f7302a9fd5ce" providerId="ADAL" clId="{50C34B14-2754-49CF-8A52-BC62395B7D86}" dt="2023-04-25T19:18:57.088" v="824" actId="478"/>
          <ac:spMkLst>
            <pc:docMk/>
            <pc:sldMk cId="4223447127" sldId="318"/>
            <ac:spMk id="52" creationId="{5596AD53-84F7-78B0-F62F-BB64B618DEA4}"/>
          </ac:spMkLst>
        </pc:spChg>
        <pc:grpChg chg="del">
          <ac:chgData name="Hugues Alla" userId="912eafd2-e9b1-4949-89a8-f7302a9fd5ce" providerId="ADAL" clId="{50C34B14-2754-49CF-8A52-BC62395B7D86}" dt="2023-04-25T19:23:05.372" v="856" actId="478"/>
          <ac:grpSpMkLst>
            <pc:docMk/>
            <pc:sldMk cId="4223447127" sldId="318"/>
            <ac:grpSpMk id="2" creationId="{00000000-0000-0000-0000-000000000000}"/>
          </ac:grpSpMkLst>
        </pc:grpChg>
        <pc:picChg chg="add mod">
          <ac:chgData name="Hugues Alla" userId="912eafd2-e9b1-4949-89a8-f7302a9fd5ce" providerId="ADAL" clId="{50C34B14-2754-49CF-8A52-BC62395B7D86}" dt="2023-04-25T19:23:08.209" v="857"/>
          <ac:picMkLst>
            <pc:docMk/>
            <pc:sldMk cId="4223447127" sldId="318"/>
            <ac:picMk id="33" creationId="{C2696846-2418-AB49-3954-1F8BC674A98B}"/>
          </ac:picMkLst>
        </pc:picChg>
      </pc:sldChg>
      <pc:sldChg chg="modSp add mod">
        <pc:chgData name="Hugues Alla" userId="912eafd2-e9b1-4949-89a8-f7302a9fd5ce" providerId="ADAL" clId="{50C34B14-2754-49CF-8A52-BC62395B7D86}" dt="2023-04-27T19:45:53.938" v="1387" actId="255"/>
        <pc:sldMkLst>
          <pc:docMk/>
          <pc:sldMk cId="3593891900" sldId="319"/>
        </pc:sldMkLst>
        <pc:spChg chg="mod">
          <ac:chgData name="Hugues Alla" userId="912eafd2-e9b1-4949-89a8-f7302a9fd5ce" providerId="ADAL" clId="{50C34B14-2754-49CF-8A52-BC62395B7D86}" dt="2023-04-27T19:45:53.938" v="1387" actId="255"/>
          <ac:spMkLst>
            <pc:docMk/>
            <pc:sldMk cId="3593891900" sldId="319"/>
            <ac:spMk id="52" creationId="{5596AD53-84F7-78B0-F62F-BB64B618DEA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C9F560-E324-40BD-9AD7-5C86D3CB4639}" type="doc">
      <dgm:prSet loTypeId="urn:microsoft.com/office/officeart/2005/8/layout/chevron1" loCatId="process" qsTypeId="urn:microsoft.com/office/officeart/2005/8/quickstyle/simple1" qsCatId="simple" csTypeId="urn:microsoft.com/office/officeart/2005/8/colors/accent1_2" csCatId="accent1" phldr="1"/>
      <dgm:spPr/>
    </dgm:pt>
    <dgm:pt modelId="{53512894-8EE3-424F-B9C4-9B2D3822357B}">
      <dgm:prSet phldrT="[Text]" custT="1"/>
      <dgm:spPr>
        <a:solidFill>
          <a:schemeClr val="tx2">
            <a:lumMod val="75000"/>
          </a:schemeClr>
        </a:solidFill>
      </dgm:spPr>
      <dgm:t>
        <a:bodyPr/>
        <a:lstStyle/>
        <a:p>
          <a:r>
            <a:rPr lang="en-CA" sz="1400" b="0" i="0" u="none" dirty="0" err="1"/>
            <a:t>Professionnel</a:t>
          </a:r>
          <a:r>
            <a:rPr lang="en-CA" sz="1400" b="0" i="0" u="none" dirty="0"/>
            <a:t>, </a:t>
          </a:r>
          <a:r>
            <a:rPr lang="en-CA" sz="1400" b="0" i="0" u="none" dirty="0" err="1"/>
            <a:t>respectueux</a:t>
          </a:r>
          <a:r>
            <a:rPr lang="en-CA" sz="1400" b="0" i="0" u="none" dirty="0"/>
            <a:t> et </a:t>
          </a:r>
          <a:r>
            <a:rPr lang="en-CA" sz="1400" b="0" i="0" u="none" dirty="0" err="1"/>
            <a:t>sécuritaire</a:t>
          </a:r>
          <a:endParaRPr lang="en-CA" sz="1400" dirty="0"/>
        </a:p>
      </dgm:t>
    </dgm:pt>
    <dgm:pt modelId="{CB046DDF-416D-4D59-8E9B-A2942736E2D4}" type="parTrans" cxnId="{47ABFDF1-5ADB-482C-998F-C2C15F76D5A4}">
      <dgm:prSet/>
      <dgm:spPr/>
      <dgm:t>
        <a:bodyPr/>
        <a:lstStyle/>
        <a:p>
          <a:endParaRPr lang="en-CA"/>
        </a:p>
      </dgm:t>
    </dgm:pt>
    <dgm:pt modelId="{45DEFDBE-3B59-40D0-9365-87A59EE46EDE}" type="sibTrans" cxnId="{47ABFDF1-5ADB-482C-998F-C2C15F76D5A4}">
      <dgm:prSet/>
      <dgm:spPr/>
      <dgm:t>
        <a:bodyPr/>
        <a:lstStyle/>
        <a:p>
          <a:endParaRPr lang="en-CA"/>
        </a:p>
      </dgm:t>
    </dgm:pt>
    <dgm:pt modelId="{F7C2AF5F-F65C-4CEE-9128-8226E8437C40}">
      <dgm:prSet custT="1"/>
      <dgm:spPr>
        <a:solidFill>
          <a:schemeClr val="accent2">
            <a:lumMod val="75000"/>
          </a:schemeClr>
        </a:solidFill>
      </dgm:spPr>
      <dgm:t>
        <a:bodyPr/>
        <a:lstStyle/>
        <a:p>
          <a:r>
            <a:rPr lang="en-CA" sz="1400" b="0" i="0" u="none" dirty="0" err="1"/>
            <a:t>Grossièreté</a:t>
          </a:r>
          <a:r>
            <a:rPr lang="en-CA" sz="1400" b="0" i="0" u="none" dirty="0"/>
            <a:t>, intimidation ​ </a:t>
          </a:r>
          <a:r>
            <a:rPr lang="fr-FR" sz="1400" b="0" i="0" u="none" dirty="0"/>
            <a:t>et/ou interactions non mutuelles</a:t>
          </a:r>
          <a:endParaRPr lang="en-CA" sz="1400" dirty="0"/>
        </a:p>
      </dgm:t>
    </dgm:pt>
    <dgm:pt modelId="{F5A54E60-910A-42EA-84AE-0BB836824CF6}" type="parTrans" cxnId="{5D48A3DF-6E2F-4A70-A23E-211D6FE9FDC0}">
      <dgm:prSet/>
      <dgm:spPr/>
      <dgm:t>
        <a:bodyPr/>
        <a:lstStyle/>
        <a:p>
          <a:endParaRPr lang="en-CA"/>
        </a:p>
      </dgm:t>
    </dgm:pt>
    <dgm:pt modelId="{738E9DC0-3B5B-44BD-B07E-4CBECAABEC8B}" type="sibTrans" cxnId="{5D48A3DF-6E2F-4A70-A23E-211D6FE9FDC0}">
      <dgm:prSet/>
      <dgm:spPr/>
      <dgm:t>
        <a:bodyPr/>
        <a:lstStyle/>
        <a:p>
          <a:endParaRPr lang="en-CA"/>
        </a:p>
      </dgm:t>
    </dgm:pt>
    <dgm:pt modelId="{B59A8613-815E-490B-9E2B-E298BFDCDBD3}">
      <dgm:prSet custT="1"/>
      <dgm:spPr>
        <a:solidFill>
          <a:schemeClr val="tx2">
            <a:lumMod val="60000"/>
            <a:lumOff val="40000"/>
          </a:schemeClr>
        </a:solidFill>
      </dgm:spPr>
      <dgm:t>
        <a:bodyPr/>
        <a:lstStyle/>
        <a:p>
          <a:r>
            <a:rPr lang="en-CA" sz="1400" b="0" i="0" u="none" dirty="0" err="1"/>
            <a:t>Harcèlement</a:t>
          </a:r>
          <a:r>
            <a:rPr lang="en-CA" sz="1400" b="0" i="0" u="none" dirty="0"/>
            <a:t> </a:t>
          </a:r>
          <a:r>
            <a:rPr lang="en-CA" sz="1400" b="0" i="0" u="none" dirty="0" err="1"/>
            <a:t>sexuel</a:t>
          </a:r>
          <a:r>
            <a:rPr lang="en-CA" sz="1400" b="0" i="0" u="none" dirty="0"/>
            <a:t>/ </a:t>
          </a:r>
          <a:r>
            <a:rPr lang="en-CA" sz="1400" b="0" i="0" u="none" dirty="0" err="1"/>
            <a:t>harcèlement</a:t>
          </a:r>
          <a:endParaRPr lang="en-CA" sz="1400" dirty="0"/>
        </a:p>
      </dgm:t>
    </dgm:pt>
    <dgm:pt modelId="{41E54D20-0EF3-40FD-BBA4-EEF4071063DA}" type="parTrans" cxnId="{DC7A5E35-A7CF-4109-9684-AC292F5F749D}">
      <dgm:prSet/>
      <dgm:spPr/>
      <dgm:t>
        <a:bodyPr/>
        <a:lstStyle/>
        <a:p>
          <a:endParaRPr lang="en-CA"/>
        </a:p>
      </dgm:t>
    </dgm:pt>
    <dgm:pt modelId="{AA639C03-C067-40CB-BE35-FB689F524BFF}" type="sibTrans" cxnId="{DC7A5E35-A7CF-4109-9684-AC292F5F749D}">
      <dgm:prSet/>
      <dgm:spPr/>
      <dgm:t>
        <a:bodyPr/>
        <a:lstStyle/>
        <a:p>
          <a:endParaRPr lang="en-CA"/>
        </a:p>
      </dgm:t>
    </dgm:pt>
    <dgm:pt modelId="{0C5AF9BF-B1EB-4298-8FDA-B78EB6B952D2}">
      <dgm:prSet custT="1"/>
      <dgm:spPr>
        <a:solidFill>
          <a:srgbClr val="00B050"/>
        </a:solidFill>
      </dgm:spPr>
      <dgm:t>
        <a:bodyPr/>
        <a:lstStyle/>
        <a:p>
          <a:r>
            <a:rPr lang="fr-FR" sz="1400" b="0" i="0" u="none" dirty="0"/>
            <a:t>Violence, exploitation ou abus sexuels</a:t>
          </a:r>
          <a:endParaRPr lang="en-CA" sz="1400" dirty="0"/>
        </a:p>
      </dgm:t>
    </dgm:pt>
    <dgm:pt modelId="{0BF2E91B-1DCC-474C-A49A-7522BB3FFC37}" type="parTrans" cxnId="{80965DE6-AE27-47F6-89BD-F277B193E4EE}">
      <dgm:prSet/>
      <dgm:spPr/>
      <dgm:t>
        <a:bodyPr/>
        <a:lstStyle/>
        <a:p>
          <a:endParaRPr lang="en-CA"/>
        </a:p>
      </dgm:t>
    </dgm:pt>
    <dgm:pt modelId="{0688D6F2-997B-423F-8F56-484455DEA019}" type="sibTrans" cxnId="{80965DE6-AE27-47F6-89BD-F277B193E4EE}">
      <dgm:prSet/>
      <dgm:spPr/>
      <dgm:t>
        <a:bodyPr/>
        <a:lstStyle/>
        <a:p>
          <a:endParaRPr lang="en-CA"/>
        </a:p>
      </dgm:t>
    </dgm:pt>
    <dgm:pt modelId="{6980902B-4077-4A44-B570-74D8974DB06C}" type="pres">
      <dgm:prSet presAssocID="{C6C9F560-E324-40BD-9AD7-5C86D3CB4639}" presName="Name0" presStyleCnt="0">
        <dgm:presLayoutVars>
          <dgm:dir/>
          <dgm:animLvl val="lvl"/>
          <dgm:resizeHandles val="exact"/>
        </dgm:presLayoutVars>
      </dgm:prSet>
      <dgm:spPr/>
    </dgm:pt>
    <dgm:pt modelId="{57752AF5-4899-4579-A0A1-8BCC7777D0C2}" type="pres">
      <dgm:prSet presAssocID="{53512894-8EE3-424F-B9C4-9B2D3822357B}" presName="parTxOnly" presStyleLbl="node1" presStyleIdx="0" presStyleCnt="4" custScaleX="111234" custScaleY="93594">
        <dgm:presLayoutVars>
          <dgm:chMax val="0"/>
          <dgm:chPref val="0"/>
          <dgm:bulletEnabled val="1"/>
        </dgm:presLayoutVars>
      </dgm:prSet>
      <dgm:spPr/>
    </dgm:pt>
    <dgm:pt modelId="{450C4BDC-74ED-440A-987F-CFEB8520B41B}" type="pres">
      <dgm:prSet presAssocID="{45DEFDBE-3B59-40D0-9365-87A59EE46EDE}" presName="parTxOnlySpace" presStyleCnt="0"/>
      <dgm:spPr/>
    </dgm:pt>
    <dgm:pt modelId="{2B0C0023-043D-42E1-BF37-1A96FDF03EE7}" type="pres">
      <dgm:prSet presAssocID="{F7C2AF5F-F65C-4CEE-9128-8226E8437C40}" presName="parTxOnly" presStyleLbl="node1" presStyleIdx="1" presStyleCnt="4" custScaleY="91353">
        <dgm:presLayoutVars>
          <dgm:chMax val="0"/>
          <dgm:chPref val="0"/>
          <dgm:bulletEnabled val="1"/>
        </dgm:presLayoutVars>
      </dgm:prSet>
      <dgm:spPr/>
    </dgm:pt>
    <dgm:pt modelId="{EDA79276-95BD-45F4-90C8-AF26ED556EED}" type="pres">
      <dgm:prSet presAssocID="{738E9DC0-3B5B-44BD-B07E-4CBECAABEC8B}" presName="parTxOnlySpace" presStyleCnt="0"/>
      <dgm:spPr/>
    </dgm:pt>
    <dgm:pt modelId="{997FE687-FDD7-456C-9C7B-9C8CC947E9A6}" type="pres">
      <dgm:prSet presAssocID="{B59A8613-815E-490B-9E2B-E298BFDCDBD3}" presName="parTxOnly" presStyleLbl="node1" presStyleIdx="2" presStyleCnt="4" custScaleX="98034" custScaleY="91353">
        <dgm:presLayoutVars>
          <dgm:chMax val="0"/>
          <dgm:chPref val="0"/>
          <dgm:bulletEnabled val="1"/>
        </dgm:presLayoutVars>
      </dgm:prSet>
      <dgm:spPr/>
    </dgm:pt>
    <dgm:pt modelId="{BD9AA0D7-1297-4A34-A327-02A75FA2DA21}" type="pres">
      <dgm:prSet presAssocID="{AA639C03-C067-40CB-BE35-FB689F524BFF}" presName="parTxOnlySpace" presStyleCnt="0"/>
      <dgm:spPr/>
    </dgm:pt>
    <dgm:pt modelId="{378F5B24-DC55-4D23-B379-81ACBA99907C}" type="pres">
      <dgm:prSet presAssocID="{0C5AF9BF-B1EB-4298-8FDA-B78EB6B952D2}" presName="parTxOnly" presStyleLbl="node1" presStyleIdx="3" presStyleCnt="4" custScaleX="103497">
        <dgm:presLayoutVars>
          <dgm:chMax val="0"/>
          <dgm:chPref val="0"/>
          <dgm:bulletEnabled val="1"/>
        </dgm:presLayoutVars>
      </dgm:prSet>
      <dgm:spPr/>
    </dgm:pt>
  </dgm:ptLst>
  <dgm:cxnLst>
    <dgm:cxn modelId="{4AE84A0C-94C2-4DA0-BD66-E830AA01E5E9}" type="presOf" srcId="{53512894-8EE3-424F-B9C4-9B2D3822357B}" destId="{57752AF5-4899-4579-A0A1-8BCC7777D0C2}" srcOrd="0" destOrd="0" presId="urn:microsoft.com/office/officeart/2005/8/layout/chevron1"/>
    <dgm:cxn modelId="{95D6F00D-7BD0-421B-8AB5-B25CA71C38B1}" type="presOf" srcId="{B59A8613-815E-490B-9E2B-E298BFDCDBD3}" destId="{997FE687-FDD7-456C-9C7B-9C8CC947E9A6}" srcOrd="0" destOrd="0" presId="urn:microsoft.com/office/officeart/2005/8/layout/chevron1"/>
    <dgm:cxn modelId="{E2C9E915-6007-49EC-A066-3833A29CA0E7}" type="presOf" srcId="{F7C2AF5F-F65C-4CEE-9128-8226E8437C40}" destId="{2B0C0023-043D-42E1-BF37-1A96FDF03EE7}" srcOrd="0" destOrd="0" presId="urn:microsoft.com/office/officeart/2005/8/layout/chevron1"/>
    <dgm:cxn modelId="{DC7A5E35-A7CF-4109-9684-AC292F5F749D}" srcId="{C6C9F560-E324-40BD-9AD7-5C86D3CB4639}" destId="{B59A8613-815E-490B-9E2B-E298BFDCDBD3}" srcOrd="2" destOrd="0" parTransId="{41E54D20-0EF3-40FD-BBA4-EEF4071063DA}" sibTransId="{AA639C03-C067-40CB-BE35-FB689F524BFF}"/>
    <dgm:cxn modelId="{BC4F764B-427C-484A-85B9-1AA81CACF1D3}" type="presOf" srcId="{C6C9F560-E324-40BD-9AD7-5C86D3CB4639}" destId="{6980902B-4077-4A44-B570-74D8974DB06C}" srcOrd="0" destOrd="0" presId="urn:microsoft.com/office/officeart/2005/8/layout/chevron1"/>
    <dgm:cxn modelId="{5D48A3DF-6E2F-4A70-A23E-211D6FE9FDC0}" srcId="{C6C9F560-E324-40BD-9AD7-5C86D3CB4639}" destId="{F7C2AF5F-F65C-4CEE-9128-8226E8437C40}" srcOrd="1" destOrd="0" parTransId="{F5A54E60-910A-42EA-84AE-0BB836824CF6}" sibTransId="{738E9DC0-3B5B-44BD-B07E-4CBECAABEC8B}"/>
    <dgm:cxn modelId="{B5C9C8E0-3D3E-48F3-BCEF-2A493F95A5E3}" type="presOf" srcId="{0C5AF9BF-B1EB-4298-8FDA-B78EB6B952D2}" destId="{378F5B24-DC55-4D23-B379-81ACBA99907C}" srcOrd="0" destOrd="0" presId="urn:microsoft.com/office/officeart/2005/8/layout/chevron1"/>
    <dgm:cxn modelId="{80965DE6-AE27-47F6-89BD-F277B193E4EE}" srcId="{C6C9F560-E324-40BD-9AD7-5C86D3CB4639}" destId="{0C5AF9BF-B1EB-4298-8FDA-B78EB6B952D2}" srcOrd="3" destOrd="0" parTransId="{0BF2E91B-1DCC-474C-A49A-7522BB3FFC37}" sibTransId="{0688D6F2-997B-423F-8F56-484455DEA019}"/>
    <dgm:cxn modelId="{47ABFDF1-5ADB-482C-998F-C2C15F76D5A4}" srcId="{C6C9F560-E324-40BD-9AD7-5C86D3CB4639}" destId="{53512894-8EE3-424F-B9C4-9B2D3822357B}" srcOrd="0" destOrd="0" parTransId="{CB046DDF-416D-4D59-8E9B-A2942736E2D4}" sibTransId="{45DEFDBE-3B59-40D0-9365-87A59EE46EDE}"/>
    <dgm:cxn modelId="{6D32CD5E-B520-480F-B9D5-D249710315AF}" type="presParOf" srcId="{6980902B-4077-4A44-B570-74D8974DB06C}" destId="{57752AF5-4899-4579-A0A1-8BCC7777D0C2}" srcOrd="0" destOrd="0" presId="urn:microsoft.com/office/officeart/2005/8/layout/chevron1"/>
    <dgm:cxn modelId="{3B091AF9-217E-4F68-B2C8-08DF68958E39}" type="presParOf" srcId="{6980902B-4077-4A44-B570-74D8974DB06C}" destId="{450C4BDC-74ED-440A-987F-CFEB8520B41B}" srcOrd="1" destOrd="0" presId="urn:microsoft.com/office/officeart/2005/8/layout/chevron1"/>
    <dgm:cxn modelId="{4555A919-9F24-46B9-98B5-FF25661E2741}" type="presParOf" srcId="{6980902B-4077-4A44-B570-74D8974DB06C}" destId="{2B0C0023-043D-42E1-BF37-1A96FDF03EE7}" srcOrd="2" destOrd="0" presId="urn:microsoft.com/office/officeart/2005/8/layout/chevron1"/>
    <dgm:cxn modelId="{3E87DF3B-0963-4ED3-AD6A-A0F8A23C31ED}" type="presParOf" srcId="{6980902B-4077-4A44-B570-74D8974DB06C}" destId="{EDA79276-95BD-45F4-90C8-AF26ED556EED}" srcOrd="3" destOrd="0" presId="urn:microsoft.com/office/officeart/2005/8/layout/chevron1"/>
    <dgm:cxn modelId="{E4804DF0-8FDA-4B5F-B392-08047266AC49}" type="presParOf" srcId="{6980902B-4077-4A44-B570-74D8974DB06C}" destId="{997FE687-FDD7-456C-9C7B-9C8CC947E9A6}" srcOrd="4" destOrd="0" presId="urn:microsoft.com/office/officeart/2005/8/layout/chevron1"/>
    <dgm:cxn modelId="{739D65D0-FDBA-4331-8464-14E5E14747F4}" type="presParOf" srcId="{6980902B-4077-4A44-B570-74D8974DB06C}" destId="{BD9AA0D7-1297-4A34-A327-02A75FA2DA21}" srcOrd="5" destOrd="0" presId="urn:microsoft.com/office/officeart/2005/8/layout/chevron1"/>
    <dgm:cxn modelId="{D7F2A9E1-7291-41C0-A0F1-5D2E08A220B6}" type="presParOf" srcId="{6980902B-4077-4A44-B570-74D8974DB06C}" destId="{378F5B24-DC55-4D23-B379-81ACBA99907C}"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52AF5-4899-4579-A0A1-8BCC7777D0C2}">
      <dsp:nvSpPr>
        <dsp:cNvPr id="0" name=""/>
        <dsp:cNvSpPr/>
      </dsp:nvSpPr>
      <dsp:spPr>
        <a:xfrm>
          <a:off x="532" y="666492"/>
          <a:ext cx="3057989" cy="1029215"/>
        </a:xfrm>
        <a:prstGeom prst="chevron">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CA" sz="1400" b="0" i="0" u="none" kern="1200" dirty="0" err="1"/>
            <a:t>Professionnel</a:t>
          </a:r>
          <a:r>
            <a:rPr lang="en-CA" sz="1400" b="0" i="0" u="none" kern="1200" dirty="0"/>
            <a:t>, </a:t>
          </a:r>
          <a:r>
            <a:rPr lang="en-CA" sz="1400" b="0" i="0" u="none" kern="1200" dirty="0" err="1"/>
            <a:t>respectueux</a:t>
          </a:r>
          <a:r>
            <a:rPr lang="en-CA" sz="1400" b="0" i="0" u="none" kern="1200" dirty="0"/>
            <a:t> et </a:t>
          </a:r>
          <a:r>
            <a:rPr lang="en-CA" sz="1400" b="0" i="0" u="none" kern="1200" dirty="0" err="1"/>
            <a:t>sécuritaire</a:t>
          </a:r>
          <a:endParaRPr lang="en-CA" sz="1400" kern="1200" dirty="0"/>
        </a:p>
      </dsp:txBody>
      <dsp:txXfrm>
        <a:off x="515140" y="666492"/>
        <a:ext cx="2028774" cy="1029215"/>
      </dsp:txXfrm>
    </dsp:sp>
    <dsp:sp modelId="{2B0C0023-043D-42E1-BF37-1A96FDF03EE7}">
      <dsp:nvSpPr>
        <dsp:cNvPr id="0" name=""/>
        <dsp:cNvSpPr/>
      </dsp:nvSpPr>
      <dsp:spPr>
        <a:xfrm>
          <a:off x="2783607" y="678813"/>
          <a:ext cx="2749150" cy="1004572"/>
        </a:xfrm>
        <a:prstGeom prst="chevron">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CA" sz="1400" b="0" i="0" u="none" kern="1200" dirty="0" err="1"/>
            <a:t>Grossièreté</a:t>
          </a:r>
          <a:r>
            <a:rPr lang="en-CA" sz="1400" b="0" i="0" u="none" kern="1200" dirty="0"/>
            <a:t>, intimidation ​ </a:t>
          </a:r>
          <a:r>
            <a:rPr lang="fr-FR" sz="1400" b="0" i="0" u="none" kern="1200" dirty="0"/>
            <a:t>et/ou interactions non mutuelles</a:t>
          </a:r>
          <a:endParaRPr lang="en-CA" sz="1400" kern="1200" dirty="0"/>
        </a:p>
      </dsp:txBody>
      <dsp:txXfrm>
        <a:off x="3285893" y="678813"/>
        <a:ext cx="1744578" cy="1004572"/>
      </dsp:txXfrm>
    </dsp:sp>
    <dsp:sp modelId="{997FE687-FDD7-456C-9C7B-9C8CC947E9A6}">
      <dsp:nvSpPr>
        <dsp:cNvPr id="0" name=""/>
        <dsp:cNvSpPr/>
      </dsp:nvSpPr>
      <dsp:spPr>
        <a:xfrm>
          <a:off x="5257842" y="678813"/>
          <a:ext cx="2695101" cy="1004572"/>
        </a:xfrm>
        <a:prstGeom prst="chevron">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CA" sz="1400" b="0" i="0" u="none" kern="1200" dirty="0" err="1"/>
            <a:t>Harcèlement</a:t>
          </a:r>
          <a:r>
            <a:rPr lang="en-CA" sz="1400" b="0" i="0" u="none" kern="1200" dirty="0"/>
            <a:t> </a:t>
          </a:r>
          <a:r>
            <a:rPr lang="en-CA" sz="1400" b="0" i="0" u="none" kern="1200" dirty="0" err="1"/>
            <a:t>sexuel</a:t>
          </a:r>
          <a:r>
            <a:rPr lang="en-CA" sz="1400" b="0" i="0" u="none" kern="1200" dirty="0"/>
            <a:t>/ </a:t>
          </a:r>
          <a:r>
            <a:rPr lang="en-CA" sz="1400" b="0" i="0" u="none" kern="1200" dirty="0" err="1"/>
            <a:t>harcèlement</a:t>
          </a:r>
          <a:endParaRPr lang="en-CA" sz="1400" kern="1200" dirty="0"/>
        </a:p>
      </dsp:txBody>
      <dsp:txXfrm>
        <a:off x="5760128" y="678813"/>
        <a:ext cx="1690529" cy="1004572"/>
      </dsp:txXfrm>
    </dsp:sp>
    <dsp:sp modelId="{378F5B24-DC55-4D23-B379-81ACBA99907C}">
      <dsp:nvSpPr>
        <dsp:cNvPr id="0" name=""/>
        <dsp:cNvSpPr/>
      </dsp:nvSpPr>
      <dsp:spPr>
        <a:xfrm>
          <a:off x="7678029" y="631269"/>
          <a:ext cx="2845288" cy="1099660"/>
        </a:xfrm>
        <a:prstGeom prst="chevron">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b="0" i="0" u="none" kern="1200" dirty="0"/>
            <a:t>Violence, exploitation ou abus sexuels</a:t>
          </a:r>
          <a:endParaRPr lang="en-CA" sz="1400" kern="1200" dirty="0"/>
        </a:p>
      </dsp:txBody>
      <dsp:txXfrm>
        <a:off x="8227859" y="631269"/>
        <a:ext cx="1745628" cy="109966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72088"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891338" y="0"/>
            <a:ext cx="5272087" cy="344488"/>
          </a:xfrm>
          <a:prstGeom prst="rect">
            <a:avLst/>
          </a:prstGeom>
        </p:spPr>
        <p:txBody>
          <a:bodyPr vert="horz" lIns="91440" tIns="45720" rIns="91440" bIns="45720" rtlCol="0"/>
          <a:lstStyle>
            <a:lvl1pPr algn="r">
              <a:defRPr sz="1200"/>
            </a:lvl1pPr>
          </a:lstStyle>
          <a:p>
            <a:fld id="{CE9A332A-EDB8-4428-AAB9-B8C916A71648}" type="datetimeFigureOut">
              <a:rPr lang="en-US" smtClean="0"/>
              <a:t>5/2/2023</a:t>
            </a:fld>
            <a:endParaRPr lang="en-US"/>
          </a:p>
        </p:txBody>
      </p:sp>
      <p:sp>
        <p:nvSpPr>
          <p:cNvPr id="4" name="Slide Image Placeholder 3"/>
          <p:cNvSpPr>
            <a:spLocks noGrp="1" noRot="1" noChangeAspect="1"/>
          </p:cNvSpPr>
          <p:nvPr>
            <p:ph type="sldImg" idx="2"/>
          </p:nvPr>
        </p:nvSpPr>
        <p:spPr>
          <a:xfrm>
            <a:off x="4030663" y="857250"/>
            <a:ext cx="4105275"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6025" y="3300413"/>
            <a:ext cx="973455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72088"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891338" y="6513513"/>
            <a:ext cx="5272087" cy="344487"/>
          </a:xfrm>
          <a:prstGeom prst="rect">
            <a:avLst/>
          </a:prstGeom>
        </p:spPr>
        <p:txBody>
          <a:bodyPr vert="horz" lIns="91440" tIns="45720" rIns="91440" bIns="45720" rtlCol="0" anchor="b"/>
          <a:lstStyle>
            <a:lvl1pPr algn="r">
              <a:defRPr sz="1200"/>
            </a:lvl1pPr>
          </a:lstStyle>
          <a:p>
            <a:fld id="{D13ED8A5-FF75-417E-B75F-4A1260CB6120}" type="slidenum">
              <a:rPr lang="en-US" smtClean="0"/>
              <a:t>‹#›</a:t>
            </a:fld>
            <a:endParaRPr lang="en-US"/>
          </a:p>
        </p:txBody>
      </p:sp>
    </p:spTree>
    <p:extLst>
      <p:ext uri="{BB962C8B-B14F-4D97-AF65-F5344CB8AC3E}">
        <p14:creationId xmlns:p14="http://schemas.microsoft.com/office/powerpoint/2010/main" val="2727152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i="1" dirty="0"/>
              <a:t>Après qu’</a:t>
            </a:r>
            <a:r>
              <a:rPr lang="fr-FR" i="1" dirty="0" err="1"/>
              <a:t>un-e</a:t>
            </a:r>
            <a:r>
              <a:rPr lang="fr-FR" i="1" dirty="0"/>
              <a:t> </a:t>
            </a:r>
            <a:r>
              <a:rPr lang="fr-FR" i="1" dirty="0" err="1"/>
              <a:t>participant-e</a:t>
            </a:r>
            <a:r>
              <a:rPr lang="fr-FR" i="1" dirty="0"/>
              <a:t> ait donné sa définition, montrez la bande dessinée sur la diapositive et dites:</a:t>
            </a:r>
          </a:p>
          <a:p>
            <a:endParaRPr lang="fr-FR" i="1" dirty="0"/>
          </a:p>
          <a:p>
            <a:r>
              <a:rPr lang="fr-FR" i="1" dirty="0"/>
              <a:t>Comme nous le montre la bande dessinée, l'effet « des témoins passifs" se produit lorsque les gens ne proposent pas leur aide à une personne dans le besoin alors que d'autres personnes sont présentes. De nombreuses recherches montrent qu'il existe un lien direct entre le nombre de personnes présentes et la volonté d'un individu d'aider les autres dans le besoin. Lorsqu'il y a plus de personnes présentes, moins de personnes interviennent pour offrir leur aide.</a:t>
            </a:r>
          </a:p>
          <a:p>
            <a:endParaRPr lang="fr-FR" i="1" dirty="0"/>
          </a:p>
          <a:p>
            <a:r>
              <a:rPr lang="fr-FR" i="1" dirty="0"/>
              <a:t>Posez la question : Existe-t-il un terme utilisé dans votre langue pour décrire l'effet du t</a:t>
            </a:r>
            <a:r>
              <a:rPr lang="fr-CA" i="1" dirty="0" err="1"/>
              <a:t>émoin</a:t>
            </a:r>
            <a:r>
              <a:rPr lang="fr-CA" i="1" dirty="0"/>
              <a:t> passif</a:t>
            </a:r>
            <a:r>
              <a:rPr lang="fr-FR" i="1" dirty="0"/>
              <a:t>?</a:t>
            </a:r>
            <a:endParaRPr lang="en-US" i="1" dirty="0"/>
          </a:p>
        </p:txBody>
      </p:sp>
      <p:sp>
        <p:nvSpPr>
          <p:cNvPr id="4" name="Slide Number Placeholder 3"/>
          <p:cNvSpPr>
            <a:spLocks noGrp="1"/>
          </p:cNvSpPr>
          <p:nvPr>
            <p:ph type="sldNum" sz="quarter" idx="5"/>
          </p:nvPr>
        </p:nvSpPr>
        <p:spPr/>
        <p:txBody>
          <a:bodyPr/>
          <a:lstStyle/>
          <a:p>
            <a:fld id="{6CF4CB1E-ACC7-43A3-9807-0F8074183BBC}" type="slidenum">
              <a:rPr lang="en-US" smtClean="0"/>
              <a:t>2</a:t>
            </a:fld>
            <a:endParaRPr lang="en-US"/>
          </a:p>
        </p:txBody>
      </p:sp>
    </p:spTree>
    <p:extLst>
      <p:ext uri="{BB962C8B-B14F-4D97-AF65-F5344CB8AC3E}">
        <p14:creationId xmlns:p14="http://schemas.microsoft.com/office/powerpoint/2010/main" val="3219340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L'intervention auprès des témoins peut être décomposée en cinq étapes :</a:t>
            </a:r>
          </a:p>
          <a:p>
            <a:endParaRPr lang="fr-FR" dirty="0"/>
          </a:p>
          <a:p>
            <a:pPr marL="228600" indent="-228600">
              <a:buAutoNum type="arabicPeriod"/>
            </a:pPr>
            <a:r>
              <a:rPr lang="fr-FR" dirty="0"/>
              <a:t>Observez le comportement sur un continuum d'actions. Quels étaient les signes avant-coureurs d'un comportement ou de paroles inappropriés?</a:t>
            </a:r>
          </a:p>
          <a:p>
            <a:pPr marL="228600" indent="-228600">
              <a:buAutoNum type="arabicPeriod"/>
            </a:pPr>
            <a:r>
              <a:rPr lang="fr-FR" dirty="0"/>
              <a:t>Déterminer si la situation exige une intervention :   </a:t>
            </a:r>
          </a:p>
          <a:p>
            <a:pPr marL="0" indent="0">
              <a:buNone/>
            </a:pPr>
            <a:r>
              <a:rPr lang="fr-FR" dirty="0"/>
              <a:t>      - Le comportement expose-t-il la personne visée à un risque de préjudice émotionnel ou physique?</a:t>
            </a:r>
          </a:p>
          <a:p>
            <a:pPr marL="0" indent="0">
              <a:buNone/>
            </a:pPr>
            <a:r>
              <a:rPr lang="fr-FR" dirty="0"/>
              <a:t>      - Le comportement enfreint-il les politiques et/ou les valeurs du lieu de travail?</a:t>
            </a:r>
          </a:p>
          <a:p>
            <a:pPr marL="0" indent="0">
              <a:buNone/>
            </a:pPr>
            <a:r>
              <a:rPr lang="fr-FR" dirty="0"/>
              <a:t>      - Si quelqu'un traitait un membre de votre famille ou </a:t>
            </a:r>
            <a:r>
              <a:rPr lang="fr-FR" dirty="0" err="1"/>
              <a:t>un-e</a:t>
            </a:r>
            <a:r>
              <a:rPr lang="fr-FR" dirty="0"/>
              <a:t> </a:t>
            </a:r>
            <a:r>
              <a:rPr lang="fr-FR" dirty="0" err="1"/>
              <a:t>ami-e</a:t>
            </a:r>
            <a:r>
              <a:rPr lang="fr-FR" dirty="0"/>
              <a:t> proche de cette manière, interviendriez-vous?</a:t>
            </a:r>
          </a:p>
          <a:p>
            <a:pPr marL="0" indent="0">
              <a:buNone/>
            </a:pPr>
            <a:endParaRPr lang="fr-FR" dirty="0"/>
          </a:p>
          <a:p>
            <a:pPr marL="0" indent="0">
              <a:buNone/>
            </a:pPr>
            <a:r>
              <a:rPr lang="fr-FR" dirty="0"/>
              <a:t>Si vous avez répondu par l'affirmative à l'une de ces questions, la réponse est oui, une intervention est nécessaire.</a:t>
            </a:r>
          </a:p>
          <a:p>
            <a:pPr marL="0" indent="0">
              <a:buNone/>
            </a:pPr>
            <a:endParaRPr lang="fr-FR" dirty="0"/>
          </a:p>
          <a:p>
            <a:pPr marL="0" indent="0">
              <a:buNone/>
            </a:pPr>
            <a:r>
              <a:rPr lang="fr-FR" dirty="0"/>
              <a:t>3. Déterminez qui a la responsabilité d'agir. Discutez des différentes personnes qui pourraient intervenir dans cette situation. Discutez des risques et des avantages d'une intervention.</a:t>
            </a:r>
          </a:p>
          <a:p>
            <a:pPr marL="0" indent="0">
              <a:buNone/>
            </a:pPr>
            <a:r>
              <a:rPr lang="fr-FR" dirty="0"/>
              <a:t>4. Choisissez comment aider. Discutez de ce à quoi pourrait ressembler une intervention dans chacune de ces options : Directe, Perturber, Approfondir, Déléguer/Rapport.</a:t>
            </a:r>
          </a:p>
          <a:p>
            <a:pPr marL="0" indent="0">
              <a:buNone/>
            </a:pPr>
            <a:r>
              <a:rPr lang="fr-FR" dirty="0"/>
              <a:t>5. Mettre en œuvre le choix en toute sécurité. Quelles ressources pourraient être nécessaires pour s'assurer que l'intervention est menée en toute sécurité et sans représailles ?</a:t>
            </a:r>
            <a:endParaRPr lang="en-US" dirty="0"/>
          </a:p>
        </p:txBody>
      </p:sp>
      <p:sp>
        <p:nvSpPr>
          <p:cNvPr id="4" name="Slide Number Placeholder 3"/>
          <p:cNvSpPr>
            <a:spLocks noGrp="1"/>
          </p:cNvSpPr>
          <p:nvPr>
            <p:ph type="sldNum" sz="quarter" idx="5"/>
          </p:nvPr>
        </p:nvSpPr>
        <p:spPr/>
        <p:txBody>
          <a:bodyPr/>
          <a:lstStyle/>
          <a:p>
            <a:fld id="{6CF4CB1E-ACC7-43A3-9807-0F8074183BBC}" type="slidenum">
              <a:rPr lang="en-US" smtClean="0"/>
              <a:t>11</a:t>
            </a:fld>
            <a:endParaRPr lang="en-US"/>
          </a:p>
        </p:txBody>
      </p:sp>
    </p:spTree>
    <p:extLst>
      <p:ext uri="{BB962C8B-B14F-4D97-AF65-F5344CB8AC3E}">
        <p14:creationId xmlns:p14="http://schemas.microsoft.com/office/powerpoint/2010/main" val="3390397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800"/>
              </a:spcAft>
            </a:pPr>
            <a:r>
              <a:rPr lang="fr-FR" i="1" dirty="0"/>
              <a:t>Chaque groupe discutera de l'un des scénarios correspondants du document (1-5). Vous disposerez de cinq minutes pour discuter des questions figurant sur le document et de la manière dont vous appliqueriez le processus d'intervention auprès des témoins en fonction de votre scénario.</a:t>
            </a:r>
          </a:p>
          <a:p>
            <a:pPr rtl="0">
              <a:spcBef>
                <a:spcPts val="0"/>
              </a:spcBef>
              <a:spcAft>
                <a:spcPts val="800"/>
              </a:spcAft>
            </a:pPr>
            <a:endParaRPr lang="fr-FR" i="1" dirty="0"/>
          </a:p>
          <a:p>
            <a:pPr rtl="0">
              <a:spcBef>
                <a:spcPts val="0"/>
              </a:spcBef>
              <a:spcAft>
                <a:spcPts val="800"/>
              </a:spcAft>
            </a:pPr>
            <a:r>
              <a:rPr lang="fr-FR" i="1" dirty="0"/>
              <a:t>Lorsque nous nous retrouverons, chaque groupe disposera de 5 minutes pour présenter son scénario et ses réponses à l'ensemble du groupe. Vous pouvez désigner </a:t>
            </a:r>
            <a:r>
              <a:rPr lang="fr-FR" i="1" dirty="0" err="1"/>
              <a:t>un-e</a:t>
            </a:r>
            <a:r>
              <a:rPr lang="fr-FR" i="1" dirty="0"/>
              <a:t> </a:t>
            </a:r>
            <a:r>
              <a:rPr lang="fr-FR" i="1" dirty="0" err="1"/>
              <a:t>représentant-e</a:t>
            </a:r>
            <a:r>
              <a:rPr lang="fr-FR" i="1" dirty="0"/>
              <a:t> pour cette présentation, mais tous les membres du groupe sont invités à faire part de leurs commentaires.</a:t>
            </a:r>
          </a:p>
          <a:p>
            <a:pPr rtl="0">
              <a:spcBef>
                <a:spcPts val="0"/>
              </a:spcBef>
              <a:spcAft>
                <a:spcPts val="800"/>
              </a:spcAft>
            </a:pPr>
            <a:endParaRPr lang="fr-FR" i="1" dirty="0"/>
          </a:p>
          <a:p>
            <a:pPr rtl="0">
              <a:spcBef>
                <a:spcPts val="0"/>
              </a:spcBef>
              <a:spcAft>
                <a:spcPts val="800"/>
              </a:spcAft>
            </a:pPr>
            <a:r>
              <a:rPr lang="fr-FR" i="1" dirty="0"/>
              <a:t>Rappelez-vous qu'il n'y a pas de bonnes ou de mauvaises réponses. L'objectif de cette activité est d'explorer l'éventail des options possibles pour influencer positivement l'issue d'une situation dans laquelle une personne peut être en danger. Déléguer ou signaler une situation est souvent l'action la plus sûre.</a:t>
            </a:r>
            <a:endParaRPr lang="en-US" i="1" dirty="0"/>
          </a:p>
        </p:txBody>
      </p:sp>
      <p:sp>
        <p:nvSpPr>
          <p:cNvPr id="4" name="Slide Number Placeholder 3"/>
          <p:cNvSpPr>
            <a:spLocks noGrp="1"/>
          </p:cNvSpPr>
          <p:nvPr>
            <p:ph type="sldNum" sz="quarter" idx="5"/>
          </p:nvPr>
        </p:nvSpPr>
        <p:spPr/>
        <p:txBody>
          <a:bodyPr/>
          <a:lstStyle/>
          <a:p>
            <a:fld id="{6CF4CB1E-ACC7-43A3-9807-0F8074183BBC}" type="slidenum">
              <a:rPr lang="en-US" smtClean="0"/>
              <a:t>12</a:t>
            </a:fld>
            <a:endParaRPr lang="en-US"/>
          </a:p>
        </p:txBody>
      </p:sp>
    </p:spTree>
    <p:extLst>
      <p:ext uri="{BB962C8B-B14F-4D97-AF65-F5344CB8AC3E}">
        <p14:creationId xmlns:p14="http://schemas.microsoft.com/office/powerpoint/2010/main" val="3397395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800"/>
              </a:spcAft>
            </a:pPr>
            <a:r>
              <a:rPr lang="fr-FR" dirty="0"/>
              <a:t>Laissez le groupe 1 partager ses idées pendant une minute ou deux et veillez à ce que les points suivants soient abordés :</a:t>
            </a:r>
          </a:p>
          <a:p>
            <a:pPr rtl="0">
              <a:spcBef>
                <a:spcPts val="0"/>
              </a:spcBef>
              <a:spcAft>
                <a:spcPts val="800"/>
              </a:spcAft>
            </a:pPr>
            <a:r>
              <a:rPr lang="fr-FR" dirty="0"/>
              <a:t>   - Une intervention directe peut consister à dire directement aux hommes que leurs commentaires sont inappropriés ou à appeler l'un des hommes à l'écart et à lui dire que ses commentaires sont inappropriés et qu'il doit cesser.</a:t>
            </a:r>
          </a:p>
          <a:p>
            <a:pPr rtl="0">
              <a:spcBef>
                <a:spcPts val="0"/>
              </a:spcBef>
              <a:spcAft>
                <a:spcPts val="800"/>
              </a:spcAft>
            </a:pPr>
            <a:r>
              <a:rPr lang="fr-FR" dirty="0"/>
              <a:t>   - Une intervention privée sera probablement plus efficace, car les hommes qui se comportent mal ne seront pas sur la défensive.</a:t>
            </a:r>
          </a:p>
          <a:p>
            <a:pPr rtl="0">
              <a:spcBef>
                <a:spcPts val="0"/>
              </a:spcBef>
              <a:spcAft>
                <a:spcPts val="800"/>
              </a:spcAft>
            </a:pPr>
            <a:r>
              <a:rPr lang="fr-FR" dirty="0"/>
              <a:t>   - Ce comportement peut également être signalé à la direction ou confié à un autre collègue de confiance pour qu'il intervienne.</a:t>
            </a:r>
            <a:endParaRPr lang="en-US" dirty="0"/>
          </a:p>
        </p:txBody>
      </p:sp>
      <p:sp>
        <p:nvSpPr>
          <p:cNvPr id="4" name="Slide Number Placeholder 3"/>
          <p:cNvSpPr>
            <a:spLocks noGrp="1"/>
          </p:cNvSpPr>
          <p:nvPr>
            <p:ph type="sldNum" sz="quarter" idx="5"/>
          </p:nvPr>
        </p:nvSpPr>
        <p:spPr/>
        <p:txBody>
          <a:bodyPr/>
          <a:lstStyle/>
          <a:p>
            <a:fld id="{6CF4CB1E-ACC7-43A3-9807-0F8074183BBC}" type="slidenum">
              <a:rPr lang="en-US" smtClean="0"/>
              <a:t>13</a:t>
            </a:fld>
            <a:endParaRPr lang="en-US"/>
          </a:p>
        </p:txBody>
      </p:sp>
    </p:spTree>
    <p:extLst>
      <p:ext uri="{BB962C8B-B14F-4D97-AF65-F5344CB8AC3E}">
        <p14:creationId xmlns:p14="http://schemas.microsoft.com/office/powerpoint/2010/main" val="823285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Analysons ensemble ce scénario.</a:t>
            </a:r>
          </a:p>
          <a:p>
            <a:endParaRPr lang="fr-FR" dirty="0"/>
          </a:p>
          <a:p>
            <a:r>
              <a:rPr lang="fr-FR" dirty="0"/>
              <a:t>Les participant-e-s sont invité-e-s à partager leurs idées pendant une minute ou deux et à veiller à ce que les points suivants soient couverts :</a:t>
            </a:r>
          </a:p>
          <a:p>
            <a:endParaRPr lang="fr-FR" dirty="0"/>
          </a:p>
          <a:p>
            <a:r>
              <a:rPr lang="fr-FR" dirty="0"/>
              <a:t>   - Qu'est-ce qu'une intervention directe ? Une intervention directe peut consister à dire directement à Lee que sa plaisanterie est inappropriée. Une autre intervention peut consister à appeler la personne qui rit à l'écart et à lui dire que la plaisanterie est offensante et qu'elle doit cesser.</a:t>
            </a:r>
          </a:p>
          <a:p>
            <a:r>
              <a:rPr lang="fr-FR" dirty="0"/>
              <a:t>   - N'oubliez pas qu'une intervention en privé sera probablement plus efficace, car la personne qui se comporte mal ne sera pas sur la défensive.</a:t>
            </a:r>
          </a:p>
          <a:p>
            <a:r>
              <a:rPr lang="fr-FR" dirty="0"/>
              <a:t>   - Ce comportement peut également être signalé à la direction ou confié à un autre collègue de confiance pour qu'il intervienne.</a:t>
            </a:r>
            <a:endParaRPr lang="en-US" dirty="0"/>
          </a:p>
        </p:txBody>
      </p:sp>
      <p:sp>
        <p:nvSpPr>
          <p:cNvPr id="4" name="Slide Number Placeholder 3"/>
          <p:cNvSpPr>
            <a:spLocks noGrp="1"/>
          </p:cNvSpPr>
          <p:nvPr>
            <p:ph type="sldNum" sz="quarter" idx="5"/>
          </p:nvPr>
        </p:nvSpPr>
        <p:spPr/>
        <p:txBody>
          <a:bodyPr/>
          <a:lstStyle/>
          <a:p>
            <a:fld id="{6CF4CB1E-ACC7-43A3-9807-0F8074183BBC}" type="slidenum">
              <a:rPr lang="en-US" smtClean="0"/>
              <a:t>14</a:t>
            </a:fld>
            <a:endParaRPr lang="en-US"/>
          </a:p>
        </p:txBody>
      </p:sp>
    </p:spTree>
    <p:extLst>
      <p:ext uri="{BB962C8B-B14F-4D97-AF65-F5344CB8AC3E}">
        <p14:creationId xmlns:p14="http://schemas.microsoft.com/office/powerpoint/2010/main" val="1636016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800"/>
              </a:spcAft>
            </a:pPr>
            <a:r>
              <a:rPr lang="fr-FR" dirty="0"/>
              <a:t>Laissez le groupe 3 partager ses idées pendant une minute ou deux et assurez-vous que les points suivants sont couverts :</a:t>
            </a:r>
          </a:p>
          <a:p>
            <a:pPr rtl="0">
              <a:spcBef>
                <a:spcPts val="0"/>
              </a:spcBef>
              <a:spcAft>
                <a:spcPts val="800"/>
              </a:spcAft>
            </a:pPr>
            <a:endParaRPr lang="fr-FR" dirty="0"/>
          </a:p>
          <a:p>
            <a:pPr rtl="0">
              <a:spcBef>
                <a:spcPts val="0"/>
              </a:spcBef>
              <a:spcAft>
                <a:spcPts val="800"/>
              </a:spcAft>
            </a:pPr>
            <a:r>
              <a:rPr lang="fr-FR" dirty="0"/>
              <a:t>   - </a:t>
            </a:r>
            <a:r>
              <a:rPr lang="fr-FR" dirty="0" err="1"/>
              <a:t>Seikmon</a:t>
            </a:r>
            <a:r>
              <a:rPr lang="fr-FR" dirty="0"/>
              <a:t> peut parler à </a:t>
            </a:r>
            <a:r>
              <a:rPr lang="fr-FR" dirty="0" err="1"/>
              <a:t>Maung</a:t>
            </a:r>
            <a:r>
              <a:rPr lang="fr-FR" dirty="0"/>
              <a:t> des visites et du fait qu'elles semblent inappropriées.</a:t>
            </a:r>
          </a:p>
          <a:p>
            <a:pPr rtl="0">
              <a:spcBef>
                <a:spcPts val="0"/>
              </a:spcBef>
              <a:spcAft>
                <a:spcPts val="800"/>
              </a:spcAft>
            </a:pPr>
            <a:r>
              <a:rPr lang="fr-FR" dirty="0"/>
              <a:t>   - </a:t>
            </a:r>
            <a:r>
              <a:rPr lang="fr-FR" dirty="0" err="1"/>
              <a:t>Seikmon</a:t>
            </a:r>
            <a:r>
              <a:rPr lang="fr-FR" dirty="0"/>
              <a:t> peut parler à la grand-mère et en savoir plus sur ce qui se passe pendant les visites.</a:t>
            </a:r>
          </a:p>
          <a:p>
            <a:pPr rtl="0">
              <a:spcBef>
                <a:spcPts val="0"/>
              </a:spcBef>
              <a:spcAft>
                <a:spcPts val="800"/>
              </a:spcAft>
            </a:pPr>
            <a:r>
              <a:rPr lang="fr-FR" dirty="0"/>
              <a:t>   - Signalez l'incident par le biais du mécanisme de signalement de l'EAS de l'organisation.</a:t>
            </a:r>
          </a:p>
          <a:p>
            <a:pPr rtl="0">
              <a:spcBef>
                <a:spcPts val="0"/>
              </a:spcBef>
              <a:spcAft>
                <a:spcPts val="800"/>
              </a:spcAft>
            </a:pPr>
            <a:endParaRPr lang="fr-FR" dirty="0"/>
          </a:p>
          <a:p>
            <a:pPr rtl="0">
              <a:spcBef>
                <a:spcPts val="0"/>
              </a:spcBef>
              <a:spcAft>
                <a:spcPts val="800"/>
              </a:spcAft>
            </a:pPr>
            <a:r>
              <a:rPr lang="fr-FR" dirty="0"/>
              <a:t>Lors de la discussion de bilan, veillez à souligner qu'une intervention précoce et la détection des comportements manipulateurs que les agresseurs utilisent pour avoir accès à des victimes potentielles (également connus sous le nom de " grooming " ) peuvent aider à prévenir des incidents de violence sexuelle plus graves.</a:t>
            </a:r>
            <a:endParaRPr lang="en-US" dirty="0"/>
          </a:p>
        </p:txBody>
      </p:sp>
      <p:sp>
        <p:nvSpPr>
          <p:cNvPr id="4" name="Slide Number Placeholder 3"/>
          <p:cNvSpPr>
            <a:spLocks noGrp="1"/>
          </p:cNvSpPr>
          <p:nvPr>
            <p:ph type="sldNum" sz="quarter" idx="5"/>
          </p:nvPr>
        </p:nvSpPr>
        <p:spPr/>
        <p:txBody>
          <a:bodyPr/>
          <a:lstStyle/>
          <a:p>
            <a:fld id="{6CF4CB1E-ACC7-43A3-9807-0F8074183BBC}" type="slidenum">
              <a:rPr lang="en-US" smtClean="0"/>
              <a:t>15</a:t>
            </a:fld>
            <a:endParaRPr lang="en-US"/>
          </a:p>
        </p:txBody>
      </p:sp>
    </p:spTree>
    <p:extLst>
      <p:ext uri="{BB962C8B-B14F-4D97-AF65-F5344CB8AC3E}">
        <p14:creationId xmlns:p14="http://schemas.microsoft.com/office/powerpoint/2010/main" val="3296640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800"/>
              </a:spcAft>
            </a:pPr>
            <a:r>
              <a:rPr lang="fr-FR" dirty="0"/>
              <a:t>Laissez le groupe 4 partager ses idées pendant une minute ou deux et assurez-vous que les points suivants sont couverts :</a:t>
            </a:r>
          </a:p>
          <a:p>
            <a:pPr rtl="0">
              <a:spcBef>
                <a:spcPts val="0"/>
              </a:spcBef>
              <a:spcAft>
                <a:spcPts val="800"/>
              </a:spcAft>
            </a:pPr>
            <a:endParaRPr lang="fr-FR" dirty="0"/>
          </a:p>
          <a:p>
            <a:pPr rtl="0">
              <a:spcBef>
                <a:spcPts val="0"/>
              </a:spcBef>
              <a:spcAft>
                <a:spcPts val="800"/>
              </a:spcAft>
            </a:pPr>
            <a:r>
              <a:rPr lang="fr-FR" dirty="0"/>
              <a:t>Signes précurseurs : </a:t>
            </a:r>
          </a:p>
          <a:p>
            <a:pPr rtl="0">
              <a:spcBef>
                <a:spcPts val="0"/>
              </a:spcBef>
              <a:spcAft>
                <a:spcPts val="800"/>
              </a:spcAft>
            </a:pPr>
            <a:r>
              <a:rPr lang="fr-FR" dirty="0"/>
              <a:t>Commentaires sur les femmes. Regarder des images pornographiques. Ces comportements auraient dû être signalés et traités plus tôt, ce qui aurait peut-être permis d'éviter la situation actuelle.</a:t>
            </a:r>
          </a:p>
          <a:p>
            <a:pPr rtl="0">
              <a:spcBef>
                <a:spcPts val="0"/>
              </a:spcBef>
              <a:spcAft>
                <a:spcPts val="800"/>
              </a:spcAft>
            </a:pPr>
            <a:endParaRPr lang="fr-FR" dirty="0"/>
          </a:p>
          <a:p>
            <a:pPr rtl="0">
              <a:spcBef>
                <a:spcPts val="0"/>
              </a:spcBef>
              <a:spcAft>
                <a:spcPts val="800"/>
              </a:spcAft>
            </a:pPr>
            <a:r>
              <a:rPr lang="fr-FR" dirty="0"/>
              <a:t>   - Une stratégie d'intervention directe pourrait consister à ce qu'Erika signale ce comportement directement à la personne de référence appropriée, conformément aux procédures de signalement de l'organisation.</a:t>
            </a:r>
          </a:p>
          <a:p>
            <a:pPr rtl="0">
              <a:spcBef>
                <a:spcPts val="0"/>
              </a:spcBef>
              <a:spcAft>
                <a:spcPts val="800"/>
              </a:spcAft>
            </a:pPr>
            <a:r>
              <a:rPr lang="fr-FR"/>
              <a:t>   - Une </a:t>
            </a:r>
            <a:r>
              <a:rPr lang="fr-FR" dirty="0"/>
              <a:t>stratégie de délégation pourrait consister à demander à une personne en qui Erika a confiance d'intervenir en son nom.</a:t>
            </a:r>
            <a:endParaRPr lang="en-US" dirty="0"/>
          </a:p>
        </p:txBody>
      </p:sp>
      <p:sp>
        <p:nvSpPr>
          <p:cNvPr id="4" name="Slide Number Placeholder 3"/>
          <p:cNvSpPr>
            <a:spLocks noGrp="1"/>
          </p:cNvSpPr>
          <p:nvPr>
            <p:ph type="sldNum" sz="quarter" idx="5"/>
          </p:nvPr>
        </p:nvSpPr>
        <p:spPr/>
        <p:txBody>
          <a:bodyPr/>
          <a:lstStyle/>
          <a:p>
            <a:fld id="{6CF4CB1E-ACC7-43A3-9807-0F8074183BBC}" type="slidenum">
              <a:rPr lang="en-US" smtClean="0"/>
              <a:t>16</a:t>
            </a:fld>
            <a:endParaRPr lang="en-US"/>
          </a:p>
        </p:txBody>
      </p:sp>
    </p:spTree>
    <p:extLst>
      <p:ext uri="{BB962C8B-B14F-4D97-AF65-F5344CB8AC3E}">
        <p14:creationId xmlns:p14="http://schemas.microsoft.com/office/powerpoint/2010/main" val="2805017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800"/>
              </a:spcAft>
            </a:pPr>
            <a:r>
              <a:rPr lang="fr-FR" dirty="0"/>
              <a:t>Laissez le groupe 5 partager ses idées pendant une minute ou deux et assurez-vous que les points suivants sont couverts :</a:t>
            </a:r>
          </a:p>
          <a:p>
            <a:pPr rtl="0">
              <a:spcBef>
                <a:spcPts val="0"/>
              </a:spcBef>
              <a:spcAft>
                <a:spcPts val="800"/>
              </a:spcAft>
            </a:pPr>
            <a:endParaRPr lang="fr-FR" dirty="0"/>
          </a:p>
          <a:p>
            <a:pPr rtl="0">
              <a:spcBef>
                <a:spcPts val="0"/>
              </a:spcBef>
              <a:spcAft>
                <a:spcPts val="800"/>
              </a:spcAft>
            </a:pPr>
            <a:r>
              <a:rPr lang="fr-FR" dirty="0"/>
              <a:t>   - Si Jeanne se sent à l'aise pour parler à Patrick, elle pourrait intervenir directement en lui disant qu'elle trouve sa plaisanterie déplacée et lui demander d'y mettre fin. Rappelez-vous qu'il est préférable d'intervenir directement dans un cadre privé afin d'éviter une réaction défensive de la part de la personne ayant un comportement offensant.</a:t>
            </a:r>
          </a:p>
          <a:p>
            <a:pPr rtl="0">
              <a:spcBef>
                <a:spcPts val="0"/>
              </a:spcBef>
              <a:spcAft>
                <a:spcPts val="800"/>
              </a:spcAft>
            </a:pPr>
            <a:r>
              <a:rPr lang="fr-FR" dirty="0"/>
              <a:t>   - Jeanne pourrait perturber la situation en plaisantant avec Patrick et en disant quelque chose comme : "Ils ne voudraient pas t'épouser, tu es trop vieux! Tu es trop vieux!" Une interaction de suivi serait nécessaire pour empêcher le comportement de se reproduire à l'avenir.</a:t>
            </a:r>
          </a:p>
          <a:p>
            <a:pPr rtl="0">
              <a:spcBef>
                <a:spcPts val="0"/>
              </a:spcBef>
              <a:spcAft>
                <a:spcPts val="800"/>
              </a:spcAft>
            </a:pPr>
            <a:r>
              <a:rPr lang="fr-FR"/>
              <a:t>   - Jeanne </a:t>
            </a:r>
            <a:r>
              <a:rPr lang="fr-FR" dirty="0"/>
              <a:t>pourrait déléguer son intervention en demandant à un supérieur hiérarchique ou à une personne de confiance de parler à Patrick de son comportement offensant.</a:t>
            </a:r>
            <a:endParaRPr lang="en-US" dirty="0"/>
          </a:p>
        </p:txBody>
      </p:sp>
      <p:sp>
        <p:nvSpPr>
          <p:cNvPr id="4" name="Slide Number Placeholder 3"/>
          <p:cNvSpPr>
            <a:spLocks noGrp="1"/>
          </p:cNvSpPr>
          <p:nvPr>
            <p:ph type="sldNum" sz="quarter" idx="5"/>
          </p:nvPr>
        </p:nvSpPr>
        <p:spPr/>
        <p:txBody>
          <a:bodyPr/>
          <a:lstStyle/>
          <a:p>
            <a:fld id="{6CF4CB1E-ACC7-43A3-9807-0F8074183BBC}" type="slidenum">
              <a:rPr lang="en-US" smtClean="0"/>
              <a:t>17</a:t>
            </a:fld>
            <a:endParaRPr lang="en-US"/>
          </a:p>
        </p:txBody>
      </p:sp>
    </p:spTree>
    <p:extLst>
      <p:ext uri="{BB962C8B-B14F-4D97-AF65-F5344CB8AC3E}">
        <p14:creationId xmlns:p14="http://schemas.microsoft.com/office/powerpoint/2010/main" val="578487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916"/>
              </a:lnSpc>
              <a:spcBef>
                <a:spcPts val="0"/>
              </a:spcBef>
              <a:spcAft>
                <a:spcPts val="0"/>
              </a:spcAft>
              <a:buClr>
                <a:schemeClr val="dk1"/>
              </a:buClr>
              <a:buSzPts val="1100"/>
              <a:buFont typeface="Arial"/>
              <a:buNone/>
            </a:pPr>
            <a:r>
              <a:rPr lang="fr-FR" sz="1200" dirty="0">
                <a:solidFill>
                  <a:schemeClr val="dk1"/>
                </a:solidFill>
              </a:rPr>
              <a:t>Première partie : </a:t>
            </a:r>
            <a:r>
              <a:rPr lang="fr-FR" sz="1200" i="1" dirty="0">
                <a:solidFill>
                  <a:schemeClr val="dk1"/>
                </a:solidFill>
              </a:rPr>
              <a:t>Pourquoi pensez-vous que lorsqu'il y a plus de monde, moins de personnes sont prêtes à aider? En d'autres termes, quelles sont les raisons pour lesquelles l'effet « </a:t>
            </a:r>
            <a:r>
              <a:rPr lang="fr-FR" sz="1200" i="1" dirty="0" err="1">
                <a:solidFill>
                  <a:schemeClr val="dk1"/>
                </a:solidFill>
              </a:rPr>
              <a:t>temoin</a:t>
            </a:r>
            <a:r>
              <a:rPr lang="fr-FR" sz="1200" i="1" dirty="0">
                <a:solidFill>
                  <a:schemeClr val="dk1"/>
                </a:solidFill>
              </a:rPr>
              <a:t> passif" se produit? </a:t>
            </a:r>
          </a:p>
          <a:p>
            <a:pPr marL="0" lvl="0" indent="0" algn="l" rtl="0">
              <a:lnSpc>
                <a:spcPct val="107916"/>
              </a:lnSpc>
              <a:spcBef>
                <a:spcPts val="0"/>
              </a:spcBef>
              <a:spcAft>
                <a:spcPts val="0"/>
              </a:spcAft>
              <a:buClr>
                <a:schemeClr val="dk1"/>
              </a:buClr>
              <a:buSzPts val="1100"/>
              <a:buFont typeface="Arial"/>
              <a:buNone/>
            </a:pPr>
            <a:endParaRPr lang="fr-FR" sz="1200" i="1" dirty="0">
              <a:solidFill>
                <a:schemeClr val="dk1"/>
              </a:solidFill>
            </a:endParaRPr>
          </a:p>
          <a:p>
            <a:pPr marL="0" lvl="0" indent="0" algn="l" rtl="0">
              <a:lnSpc>
                <a:spcPct val="107916"/>
              </a:lnSpc>
              <a:spcBef>
                <a:spcPts val="0"/>
              </a:spcBef>
              <a:spcAft>
                <a:spcPts val="0"/>
              </a:spcAft>
              <a:buClr>
                <a:schemeClr val="dk1"/>
              </a:buClr>
              <a:buSzPts val="1100"/>
              <a:buFont typeface="Arial"/>
              <a:buNone/>
            </a:pPr>
            <a:r>
              <a:rPr lang="fr-FR" sz="1200" dirty="0">
                <a:solidFill>
                  <a:schemeClr val="dk1"/>
                </a:solidFill>
              </a:rPr>
              <a:t>Permettez à une ou deux personnes de répondre. Inscrivez les réponses sur un tableau de papier. Les réponses possibles sont les suivantes :</a:t>
            </a:r>
            <a:endParaRPr lang="en-US" sz="1200" dirty="0">
              <a:solidFill>
                <a:schemeClr val="dk1"/>
              </a:solidFill>
            </a:endParaRPr>
          </a:p>
          <a:p>
            <a:pPr marL="457200" lvl="0" indent="-292100" algn="l" rtl="0">
              <a:lnSpc>
                <a:spcPct val="107916"/>
              </a:lnSpc>
              <a:spcBef>
                <a:spcPts val="0"/>
              </a:spcBef>
              <a:spcAft>
                <a:spcPts val="0"/>
              </a:spcAft>
              <a:buClr>
                <a:schemeClr val="dk1"/>
              </a:buClr>
              <a:buSzPts val="1000"/>
              <a:buChar char="●"/>
            </a:pPr>
            <a:r>
              <a:rPr lang="fr-FR" sz="1200" dirty="0">
                <a:solidFill>
                  <a:schemeClr val="dk1"/>
                </a:solidFill>
              </a:rPr>
              <a:t>Une autre personne plus qualifiée aidera.</a:t>
            </a:r>
          </a:p>
          <a:p>
            <a:pPr marL="457200" lvl="0" indent="-292100" algn="l" rtl="0">
              <a:lnSpc>
                <a:spcPct val="107916"/>
              </a:lnSpc>
              <a:spcBef>
                <a:spcPts val="0"/>
              </a:spcBef>
              <a:spcAft>
                <a:spcPts val="0"/>
              </a:spcAft>
              <a:buClr>
                <a:schemeClr val="dk1"/>
              </a:buClr>
              <a:buSzPts val="1000"/>
              <a:buChar char="●"/>
            </a:pPr>
            <a:r>
              <a:rPr lang="fr-FR" sz="1200" dirty="0">
                <a:solidFill>
                  <a:schemeClr val="dk1"/>
                </a:solidFill>
              </a:rPr>
              <a:t>La peur de l'embarras. La personne n'a peut-être pas besoin d'aide et son aide sera rejetée.</a:t>
            </a:r>
          </a:p>
          <a:p>
            <a:pPr marL="457200" lvl="0" indent="-292100" algn="l" rtl="0">
              <a:lnSpc>
                <a:spcPct val="107916"/>
              </a:lnSpc>
              <a:spcBef>
                <a:spcPts val="0"/>
              </a:spcBef>
              <a:spcAft>
                <a:spcPts val="0"/>
              </a:spcAft>
              <a:buClr>
                <a:schemeClr val="dk1"/>
              </a:buClr>
              <a:buSzPts val="1000"/>
              <a:buChar char="●"/>
            </a:pPr>
            <a:r>
              <a:rPr lang="fr-FR" sz="1200" dirty="0">
                <a:solidFill>
                  <a:schemeClr val="dk1"/>
                </a:solidFill>
              </a:rPr>
              <a:t>Ce n'est pas sa responsabilité. C'est une affaire privée. </a:t>
            </a:r>
          </a:p>
          <a:p>
            <a:pPr marL="457200" lvl="0" indent="-292100" algn="l" rtl="0">
              <a:lnSpc>
                <a:spcPct val="107916"/>
              </a:lnSpc>
              <a:spcBef>
                <a:spcPts val="0"/>
              </a:spcBef>
              <a:spcAft>
                <a:spcPts val="0"/>
              </a:spcAft>
              <a:buClr>
                <a:schemeClr val="dk1"/>
              </a:buClr>
              <a:buSzPts val="1000"/>
              <a:buChar char="●"/>
            </a:pPr>
            <a:r>
              <a:rPr lang="fr-FR" sz="1200" dirty="0">
                <a:solidFill>
                  <a:schemeClr val="dk1"/>
                </a:solidFill>
              </a:rPr>
              <a:t>C'est trop dangereux. Elle pourrait avoir des ennuis. Les autorités pourraient penser qu'ils sont impliqués dans le mal.</a:t>
            </a:r>
          </a:p>
          <a:p>
            <a:pPr marL="457200" lvl="0" indent="-292100" algn="l" rtl="0">
              <a:lnSpc>
                <a:spcPct val="107916"/>
              </a:lnSpc>
              <a:spcBef>
                <a:spcPts val="0"/>
              </a:spcBef>
              <a:spcAft>
                <a:spcPts val="0"/>
              </a:spcAft>
              <a:buClr>
                <a:schemeClr val="dk1"/>
              </a:buClr>
              <a:buSzPts val="1000"/>
              <a:buChar char="●"/>
            </a:pPr>
            <a:r>
              <a:rPr lang="fr-FR" sz="1200" dirty="0">
                <a:solidFill>
                  <a:schemeClr val="dk1"/>
                </a:solidFill>
              </a:rPr>
              <a:t>Ils sont eux</a:t>
            </a:r>
            <a:r>
              <a:rPr lang="en-CA" sz="1200" dirty="0">
                <a:solidFill>
                  <a:schemeClr val="dk1"/>
                </a:solidFill>
              </a:rPr>
              <a:t>/</a:t>
            </a:r>
            <a:r>
              <a:rPr lang="en-CA" sz="1200" dirty="0" err="1">
                <a:solidFill>
                  <a:schemeClr val="dk1"/>
                </a:solidFill>
              </a:rPr>
              <a:t>elles</a:t>
            </a:r>
            <a:r>
              <a:rPr lang="fr-FR" sz="1200" dirty="0">
                <a:solidFill>
                  <a:schemeClr val="dk1"/>
                </a:solidFill>
              </a:rPr>
              <a:t>-mêmes en position de faiblesse et pensent qu'ils ne peuvent rien faire pour aider.</a:t>
            </a:r>
            <a:endParaRPr lang="en-US" sz="1200" dirty="0">
              <a:solidFill>
                <a:schemeClr val="dk1"/>
              </a:solidFill>
            </a:endParaRPr>
          </a:p>
          <a:p>
            <a:pPr marL="457200" lvl="0" indent="-292100" algn="l" rtl="0">
              <a:lnSpc>
                <a:spcPct val="107916"/>
              </a:lnSpc>
              <a:spcBef>
                <a:spcPts val="0"/>
              </a:spcBef>
              <a:spcAft>
                <a:spcPts val="0"/>
              </a:spcAft>
              <a:buClr>
                <a:schemeClr val="dk1"/>
              </a:buClr>
              <a:buSzPts val="1000"/>
              <a:buChar char="●"/>
            </a:pPr>
            <a:endParaRPr lang="en-US" sz="1200" dirty="0">
              <a:solidFill>
                <a:schemeClr val="dk1"/>
              </a:solidFill>
            </a:endParaRPr>
          </a:p>
          <a:p>
            <a:pPr marL="0" lvl="0" indent="0" algn="l" rtl="0">
              <a:lnSpc>
                <a:spcPct val="107916"/>
              </a:lnSpc>
              <a:spcBef>
                <a:spcPts val="800"/>
              </a:spcBef>
              <a:spcAft>
                <a:spcPts val="0"/>
              </a:spcAft>
              <a:buNone/>
            </a:pPr>
            <a:r>
              <a:rPr lang="fr-FR" sz="1200" i="1" dirty="0">
                <a:solidFill>
                  <a:schemeClr val="dk1"/>
                </a:solidFill>
              </a:rPr>
              <a:t>L'intervention des témoins ne consiste pas à humilier publiquement une personne pour son mauvais comportement. L'objectif de l'intervention des témoins est d'interrompre une situation dans laquelle une personne est soumise à un comportement préjudiciable afin d'en influencer positivement l'issue. Il existe de nombreuses façons d'intervenir pour aider les autres, à la fois directement et indirectement. Pour en savoir un peu plus, réfléchissons à nos expériences personnelles en matière d'intervention.</a:t>
            </a:r>
          </a:p>
          <a:p>
            <a:pPr marL="0" lvl="0" indent="0" algn="l" rtl="0">
              <a:lnSpc>
                <a:spcPct val="107916"/>
              </a:lnSpc>
              <a:spcBef>
                <a:spcPts val="800"/>
              </a:spcBef>
              <a:spcAft>
                <a:spcPts val="0"/>
              </a:spcAft>
              <a:buNone/>
            </a:pPr>
            <a:endParaRPr lang="en-US" sz="1200" dirty="0">
              <a:solidFill>
                <a:schemeClr val="dk1"/>
              </a:solidFill>
            </a:endParaRPr>
          </a:p>
          <a:p>
            <a:pPr marL="0" lvl="0" indent="0" algn="l" rtl="0">
              <a:lnSpc>
                <a:spcPct val="107916"/>
              </a:lnSpc>
              <a:spcBef>
                <a:spcPts val="800"/>
              </a:spcBef>
              <a:spcAft>
                <a:spcPts val="0"/>
              </a:spcAft>
              <a:buNone/>
            </a:pPr>
            <a:r>
              <a:rPr lang="fr-FR" sz="1200" dirty="0">
                <a:solidFill>
                  <a:schemeClr val="dk1"/>
                </a:solidFill>
              </a:rPr>
              <a:t>Partie 2 (réflexion personnelle) : </a:t>
            </a:r>
            <a:r>
              <a:rPr lang="fr-FR" sz="1200" i="1" dirty="0">
                <a:solidFill>
                  <a:schemeClr val="dk1"/>
                </a:solidFill>
              </a:rPr>
              <a:t>Il est probable qu'à un moment donné de votre vie, vous ayez été spectateur –</a:t>
            </a:r>
            <a:r>
              <a:rPr lang="fr-FR" sz="1200" i="1" dirty="0" err="1">
                <a:solidFill>
                  <a:schemeClr val="dk1"/>
                </a:solidFill>
              </a:rPr>
              <a:t>trice</a:t>
            </a:r>
            <a:r>
              <a:rPr lang="fr-FR" sz="1200" i="1" dirty="0">
                <a:solidFill>
                  <a:schemeClr val="dk1"/>
                </a:solidFill>
              </a:rPr>
              <a:t> ou témoin d'une personne impliquée dans une situation potentiellement dangereuse et qui avait besoin d'aide. Cette situation a pu se produire au travail, dans votre quartier ou peut-être en public. Si vous vous sentez à l'aise, fermez les yeux et pensez à cette situation. Êtes-vous intervenu pour aider? Pourquoi ou pourquoi pas?</a:t>
            </a:r>
          </a:p>
          <a:p>
            <a:pPr marL="0" lvl="0" indent="0" algn="l" rtl="0">
              <a:lnSpc>
                <a:spcPct val="107916"/>
              </a:lnSpc>
              <a:spcBef>
                <a:spcPts val="800"/>
              </a:spcBef>
              <a:spcAft>
                <a:spcPts val="0"/>
              </a:spcAft>
              <a:buNone/>
            </a:pPr>
            <a:endParaRPr lang="fr-FR" sz="1200" dirty="0">
              <a:solidFill>
                <a:schemeClr val="dk1"/>
              </a:solidFill>
            </a:endParaRPr>
          </a:p>
          <a:p>
            <a:pPr marL="0" lvl="0" indent="0" algn="l" rtl="0">
              <a:lnSpc>
                <a:spcPct val="107916"/>
              </a:lnSpc>
              <a:spcBef>
                <a:spcPts val="800"/>
              </a:spcBef>
              <a:spcAft>
                <a:spcPts val="0"/>
              </a:spcAft>
              <a:buNone/>
            </a:pPr>
            <a:r>
              <a:rPr lang="fr-FR" sz="1200" b="1" i="1" dirty="0">
                <a:solidFill>
                  <a:schemeClr val="dk1"/>
                </a:solidFill>
              </a:rPr>
              <a:t>Ne vous inquiétez pas, il n'y a pas de jugement ici. Vous n'aurez pas à partager cette expérience. Il s'agit simplement pour vous d'y réfléchir de manière indépendante.</a:t>
            </a:r>
          </a:p>
          <a:p>
            <a:pPr marL="0" lvl="0" indent="0" algn="l" rtl="0">
              <a:lnSpc>
                <a:spcPct val="107916"/>
              </a:lnSpc>
              <a:spcBef>
                <a:spcPts val="800"/>
              </a:spcBef>
              <a:spcAft>
                <a:spcPts val="0"/>
              </a:spcAft>
              <a:buNone/>
            </a:pPr>
            <a:endParaRPr lang="fr-FR" sz="1200" dirty="0">
              <a:solidFill>
                <a:schemeClr val="dk1"/>
              </a:solidFill>
            </a:endParaRPr>
          </a:p>
          <a:p>
            <a:pPr marL="0" lvl="0" indent="0" algn="l" rtl="0">
              <a:lnSpc>
                <a:spcPct val="107916"/>
              </a:lnSpc>
              <a:spcBef>
                <a:spcPts val="800"/>
              </a:spcBef>
              <a:spcAft>
                <a:spcPts val="0"/>
              </a:spcAft>
              <a:buNone/>
            </a:pPr>
            <a:endParaRPr lang="en-US" sz="1200" dirty="0">
              <a:solidFill>
                <a:schemeClr val="dk1"/>
              </a:solidFill>
            </a:endParaRPr>
          </a:p>
          <a:p>
            <a:pPr marL="0" lvl="0" indent="0" algn="l" rtl="0">
              <a:lnSpc>
                <a:spcPct val="107916"/>
              </a:lnSpc>
              <a:spcBef>
                <a:spcPts val="800"/>
              </a:spcBef>
              <a:spcAft>
                <a:spcPts val="0"/>
              </a:spcAft>
              <a:buNone/>
            </a:pPr>
            <a:r>
              <a:rPr lang="fr-FR" sz="1200" dirty="0">
                <a:solidFill>
                  <a:schemeClr val="dk1"/>
                </a:solidFill>
              </a:rPr>
              <a:t>Partie 3 : réflexion en groupe</a:t>
            </a:r>
          </a:p>
          <a:p>
            <a:pPr marL="0" lvl="0" indent="0" algn="l" rtl="0">
              <a:lnSpc>
                <a:spcPct val="107916"/>
              </a:lnSpc>
              <a:spcBef>
                <a:spcPts val="800"/>
              </a:spcBef>
              <a:spcAft>
                <a:spcPts val="0"/>
              </a:spcAft>
              <a:buNone/>
            </a:pPr>
            <a:endParaRPr lang="fr-FR" sz="1200" dirty="0">
              <a:solidFill>
                <a:schemeClr val="dk1"/>
              </a:solidFill>
            </a:endParaRPr>
          </a:p>
          <a:p>
            <a:pPr marL="0" lvl="0" indent="0" algn="l" rtl="0">
              <a:lnSpc>
                <a:spcPct val="107916"/>
              </a:lnSpc>
              <a:spcBef>
                <a:spcPts val="800"/>
              </a:spcBef>
              <a:spcAft>
                <a:spcPts val="0"/>
              </a:spcAft>
              <a:buNone/>
            </a:pPr>
            <a:r>
              <a:rPr lang="fr-FR" sz="1200" i="1" dirty="0">
                <a:solidFill>
                  <a:schemeClr val="dk1"/>
                </a:solidFill>
              </a:rPr>
              <a:t>Sur la base de votre réflexion personnelle, quels ont été les éléments qui ont motivé votre décision d'intervenir ou de ne pas intervenir?</a:t>
            </a:r>
          </a:p>
          <a:p>
            <a:pPr marL="0" lvl="0" indent="0" algn="l" rtl="0">
              <a:lnSpc>
                <a:spcPct val="107916"/>
              </a:lnSpc>
              <a:spcBef>
                <a:spcPts val="800"/>
              </a:spcBef>
              <a:spcAft>
                <a:spcPts val="0"/>
              </a:spcAft>
              <a:buNone/>
            </a:pPr>
            <a:endParaRPr lang="fr-FR" sz="1200" i="1" dirty="0">
              <a:solidFill>
                <a:schemeClr val="dk1"/>
              </a:solidFill>
            </a:endParaRPr>
          </a:p>
          <a:p>
            <a:pPr marL="0" lvl="0" indent="0" algn="l" rtl="0">
              <a:lnSpc>
                <a:spcPct val="107916"/>
              </a:lnSpc>
              <a:spcBef>
                <a:spcPts val="800"/>
              </a:spcBef>
              <a:spcAft>
                <a:spcPts val="0"/>
              </a:spcAft>
              <a:buNone/>
            </a:pPr>
            <a:r>
              <a:rPr lang="fr-FR" sz="1200" dirty="0">
                <a:solidFill>
                  <a:schemeClr val="dk1"/>
                </a:solidFill>
              </a:rPr>
              <a:t>Les réponses possibles sont les suivantes :</a:t>
            </a:r>
          </a:p>
          <a:p>
            <a:pPr marL="457200" marR="0" lvl="0" indent="-292100" algn="l" defTabSz="914400" rtl="0" eaLnBrk="1" fontAlgn="auto" latinLnBrk="0" hangingPunct="1">
              <a:lnSpc>
                <a:spcPct val="107916"/>
              </a:lnSpc>
              <a:spcBef>
                <a:spcPts val="800"/>
              </a:spcBef>
              <a:spcAft>
                <a:spcPts val="0"/>
              </a:spcAft>
              <a:buClr>
                <a:schemeClr val="dk1"/>
              </a:buClr>
              <a:buSzPts val="1000"/>
              <a:buFontTx/>
              <a:buChar char="●"/>
              <a:tabLst/>
              <a:defRPr/>
            </a:pPr>
            <a:r>
              <a:rPr lang="fr-FR" sz="1200" kern="1200" dirty="0">
                <a:solidFill>
                  <a:schemeClr val="dk1"/>
                </a:solidFill>
                <a:latin typeface="+mn-lt"/>
                <a:ea typeface="+mn-ea"/>
                <a:cs typeface="+mn-cs"/>
              </a:rPr>
              <a:t>La situation était publique / je ne connaissais pas les personnes impliquées, j'ai donc choisi de ne pas intervenir parce que c'était trop dangereux</a:t>
            </a:r>
            <a:r>
              <a:rPr lang="fr-FR" sz="1200" dirty="0">
                <a:solidFill>
                  <a:schemeClr val="dk1"/>
                </a:solidFill>
              </a:rPr>
              <a:t>.</a:t>
            </a:r>
          </a:p>
          <a:p>
            <a:pPr marL="457200" lvl="0" indent="-292100" algn="l" rtl="0">
              <a:lnSpc>
                <a:spcPct val="107916"/>
              </a:lnSpc>
              <a:spcBef>
                <a:spcPts val="800"/>
              </a:spcBef>
              <a:spcAft>
                <a:spcPts val="0"/>
              </a:spcAft>
              <a:buClr>
                <a:schemeClr val="dk1"/>
              </a:buClr>
              <a:buSzPts val="1000"/>
              <a:buChar char="●"/>
            </a:pPr>
            <a:r>
              <a:rPr lang="fr-FR" sz="1200" dirty="0">
                <a:solidFill>
                  <a:schemeClr val="dk1"/>
                </a:solidFill>
              </a:rPr>
              <a:t>Je suis intervenu parce que c'était au travail et que j'estimais que c'était ma responsabilité.</a:t>
            </a:r>
            <a:endParaRPr lang="en-US" sz="1200" dirty="0">
              <a:solidFill>
                <a:schemeClr val="dk1"/>
              </a:solidFill>
            </a:endParaRPr>
          </a:p>
          <a:p>
            <a:pPr marL="165100" lvl="0" indent="0" algn="l" rtl="0">
              <a:lnSpc>
                <a:spcPct val="107916"/>
              </a:lnSpc>
              <a:spcBef>
                <a:spcPts val="800"/>
              </a:spcBef>
              <a:spcAft>
                <a:spcPts val="0"/>
              </a:spcAft>
              <a:buClr>
                <a:schemeClr val="dk1"/>
              </a:buClr>
              <a:buSzPts val="1000"/>
              <a:buNone/>
            </a:pPr>
            <a:endParaRPr lang="fr-FR" sz="1200" dirty="0">
              <a:solidFill>
                <a:schemeClr val="dk1"/>
              </a:solidFill>
            </a:endParaRPr>
          </a:p>
          <a:p>
            <a:pPr marL="165100" lvl="0" indent="0" algn="l" rtl="0">
              <a:lnSpc>
                <a:spcPct val="107916"/>
              </a:lnSpc>
              <a:spcBef>
                <a:spcPts val="800"/>
              </a:spcBef>
              <a:spcAft>
                <a:spcPts val="0"/>
              </a:spcAft>
              <a:buClr>
                <a:schemeClr val="dk1"/>
              </a:buClr>
              <a:buSzPts val="1000"/>
              <a:buNone/>
            </a:pPr>
            <a:r>
              <a:rPr lang="fr-FR" sz="1200" dirty="0">
                <a:solidFill>
                  <a:schemeClr val="dk1"/>
                </a:solidFill>
              </a:rPr>
              <a:t>Après que 2 ou 3 participant-e-s aient fait part de leurs considérations pour intervenir, expliquez :</a:t>
            </a:r>
          </a:p>
          <a:p>
            <a:pPr marL="165100" lvl="0" indent="0" algn="l" rtl="0">
              <a:lnSpc>
                <a:spcPct val="107916"/>
              </a:lnSpc>
              <a:spcBef>
                <a:spcPts val="800"/>
              </a:spcBef>
              <a:spcAft>
                <a:spcPts val="0"/>
              </a:spcAft>
              <a:buClr>
                <a:schemeClr val="dk1"/>
              </a:buClr>
              <a:buSzPts val="1000"/>
              <a:buNone/>
            </a:pPr>
            <a:endParaRPr lang="fr-FR" sz="1200" dirty="0">
              <a:solidFill>
                <a:schemeClr val="dk1"/>
              </a:solidFill>
            </a:endParaRPr>
          </a:p>
          <a:p>
            <a:pPr marL="165100" lvl="0" indent="0" algn="l" rtl="0">
              <a:lnSpc>
                <a:spcPct val="107916"/>
              </a:lnSpc>
              <a:spcBef>
                <a:spcPts val="800"/>
              </a:spcBef>
              <a:spcAft>
                <a:spcPts val="0"/>
              </a:spcAft>
              <a:buClr>
                <a:schemeClr val="dk1"/>
              </a:buClr>
              <a:buSzPts val="1000"/>
              <a:buNone/>
            </a:pPr>
            <a:r>
              <a:rPr lang="fr-FR" sz="1200" dirty="0">
                <a:solidFill>
                  <a:schemeClr val="dk1"/>
                </a:solidFill>
              </a:rPr>
              <a:t>Même si l'effet "témoin" se produit dans toutes les sociétés du monde, notre culture, nos valeurs personnelles, nos expériences de vie et nos normes organisationnelles jouent toutes un rôle dans notre processus de prise de décision lorsqu'il s'agit d'intervenir ou non.</a:t>
            </a:r>
          </a:p>
        </p:txBody>
      </p:sp>
      <p:sp>
        <p:nvSpPr>
          <p:cNvPr id="4" name="Slide Number Placeholder 3"/>
          <p:cNvSpPr>
            <a:spLocks noGrp="1"/>
          </p:cNvSpPr>
          <p:nvPr>
            <p:ph type="sldNum" sz="quarter" idx="5"/>
          </p:nvPr>
        </p:nvSpPr>
        <p:spPr/>
        <p:txBody>
          <a:bodyPr/>
          <a:lstStyle/>
          <a:p>
            <a:fld id="{6CF4CB1E-ACC7-43A3-9807-0F8074183BBC}" type="slidenum">
              <a:rPr lang="en-US" smtClean="0"/>
              <a:t>3</a:t>
            </a:fld>
            <a:endParaRPr lang="en-US"/>
          </a:p>
        </p:txBody>
      </p:sp>
    </p:spTree>
    <p:extLst>
      <p:ext uri="{BB962C8B-B14F-4D97-AF65-F5344CB8AC3E}">
        <p14:creationId xmlns:p14="http://schemas.microsoft.com/office/powerpoint/2010/main" val="595944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800"/>
              </a:spcAft>
            </a:pPr>
            <a:r>
              <a:rPr lang="fr-FR" sz="1800" b="0" i="1" u="none" strike="noStrike" dirty="0">
                <a:solidFill>
                  <a:srgbClr val="000000"/>
                </a:solidFill>
                <a:effectLst/>
                <a:latin typeface="Arial" panose="020B0604020202020204" pitchFamily="34" charset="0"/>
              </a:rPr>
              <a:t>Sur la base de notre connaissance de la culture de (insérer le nom du pays), quelles considérations culturelles peuvent influencer la manière dont nous agissons en tant que témoin dans des situations impliquant l’EAS?</a:t>
            </a:r>
          </a:p>
          <a:p>
            <a:pPr rtl="0">
              <a:spcBef>
                <a:spcPts val="0"/>
              </a:spcBef>
              <a:spcAft>
                <a:spcPts val="800"/>
              </a:spcAft>
            </a:pPr>
            <a:endParaRPr lang="fr-FR" sz="1800" b="0" i="1" u="none" strike="noStrike" dirty="0">
              <a:solidFill>
                <a:srgbClr val="000000"/>
              </a:solidFill>
              <a:effectLst/>
              <a:latin typeface="Arial" panose="020B0604020202020204" pitchFamily="34" charset="0"/>
            </a:endParaRPr>
          </a:p>
          <a:p>
            <a:pPr rtl="0">
              <a:spcBef>
                <a:spcPts val="0"/>
              </a:spcBef>
              <a:spcAft>
                <a:spcPts val="800"/>
              </a:spcAft>
            </a:pPr>
            <a:r>
              <a:rPr lang="fr-FR" sz="1800" b="0" i="0" u="none" strike="noStrike" dirty="0">
                <a:solidFill>
                  <a:srgbClr val="000000"/>
                </a:solidFill>
                <a:effectLst/>
                <a:latin typeface="Arial" panose="020B0604020202020204" pitchFamily="34" charset="0"/>
              </a:rPr>
              <a:t>Les réponses possibles sont les suivantes :</a:t>
            </a:r>
          </a:p>
          <a:p>
            <a:pPr marL="285750" indent="-285750" rtl="0">
              <a:spcBef>
                <a:spcPts val="0"/>
              </a:spcBef>
              <a:spcAft>
                <a:spcPts val="800"/>
              </a:spcAft>
              <a:buFont typeface="Arial" panose="020B0604020202020204" pitchFamily="34" charset="0"/>
              <a:buChar char="•"/>
            </a:pPr>
            <a:r>
              <a:rPr lang="fr-FR" sz="1800" b="0" i="0" u="none" strike="noStrike" dirty="0">
                <a:solidFill>
                  <a:srgbClr val="000000"/>
                </a:solidFill>
                <a:effectLst/>
                <a:latin typeface="Arial" panose="020B0604020202020204" pitchFamily="34" charset="0"/>
              </a:rPr>
              <a:t>Les normes culturelles relatives à la communication directe ou indirecte.</a:t>
            </a:r>
          </a:p>
          <a:p>
            <a:pPr marL="285750" indent="-285750" rtl="0">
              <a:spcBef>
                <a:spcPts val="0"/>
              </a:spcBef>
              <a:spcAft>
                <a:spcPts val="800"/>
              </a:spcAft>
              <a:buFont typeface="Arial" panose="020B0604020202020204" pitchFamily="34" charset="0"/>
              <a:buChar char="•"/>
            </a:pPr>
            <a:r>
              <a:rPr lang="fr-FR" sz="1800" b="0" i="0" u="none" strike="noStrike" dirty="0">
                <a:solidFill>
                  <a:srgbClr val="000000"/>
                </a:solidFill>
                <a:effectLst/>
                <a:latin typeface="Arial" panose="020B0604020202020204" pitchFamily="34" charset="0"/>
              </a:rPr>
              <a:t>La hiérarchie du pouvoir, par exemple l'acceptabilité d'une confrontation avec une personne en position de pouvoir. Nous tenons à préciser qu'il peut être difficile, voire dangereux, pour les personnes en position de faiblesse d'intervenir directement. Elles peuvent chercher des moyens d'intervenir indirectement, par exemple en s'adressant à une personne de confiance susceptible de les aider.</a:t>
            </a:r>
          </a:p>
          <a:p>
            <a:pPr marL="285750" indent="-285750" rtl="0">
              <a:spcBef>
                <a:spcPts val="0"/>
              </a:spcBef>
              <a:spcAft>
                <a:spcPts val="800"/>
              </a:spcAft>
              <a:buFont typeface="Arial" panose="020B0604020202020204" pitchFamily="34" charset="0"/>
              <a:buChar char="•"/>
            </a:pPr>
            <a:r>
              <a:rPr lang="fr-FR" sz="1800" b="0" i="0" u="none" strike="noStrike" dirty="0">
                <a:solidFill>
                  <a:srgbClr val="000000"/>
                </a:solidFill>
                <a:effectLst/>
                <a:latin typeface="Arial" panose="020B0604020202020204" pitchFamily="34" charset="0"/>
              </a:rPr>
              <a:t>Sauver la face, l'idée de ne jamais faire honte à quelqu'un devant les autres.</a:t>
            </a:r>
          </a:p>
          <a:p>
            <a:pPr marL="285750" indent="-285750" rtl="0">
              <a:spcBef>
                <a:spcPts val="0"/>
              </a:spcBef>
              <a:spcAft>
                <a:spcPts val="800"/>
              </a:spcAft>
              <a:buFont typeface="Arial" panose="020B0604020202020204" pitchFamily="34" charset="0"/>
              <a:buChar char="•"/>
            </a:pPr>
            <a:r>
              <a:rPr lang="fr-FR" sz="1800" b="0" i="0" u="none" strike="noStrike" dirty="0">
                <a:solidFill>
                  <a:srgbClr val="000000"/>
                </a:solidFill>
                <a:effectLst/>
                <a:latin typeface="Arial" panose="020B0604020202020204" pitchFamily="34" charset="0"/>
              </a:rPr>
              <a:t>L'importance de la communauté par rapport à l'individu, par exemple, ne pas vouloir perturber l'harmonie au sein de la communauté pour le bien d'une seule personne.</a:t>
            </a:r>
          </a:p>
          <a:p>
            <a:pPr marL="285750" indent="-285750" rtl="0">
              <a:spcBef>
                <a:spcPts val="0"/>
              </a:spcBef>
              <a:spcAft>
                <a:spcPts val="800"/>
              </a:spcAft>
              <a:buFont typeface="Arial" panose="020B0604020202020204" pitchFamily="34" charset="0"/>
              <a:buChar char="•"/>
            </a:pPr>
            <a:endParaRPr lang="fr-FR" sz="1800" b="0" i="1" u="none" strike="noStrike" dirty="0">
              <a:solidFill>
                <a:srgbClr val="000000"/>
              </a:solidFill>
              <a:effectLst/>
              <a:latin typeface="Arial" panose="020B0604020202020204" pitchFamily="34" charset="0"/>
            </a:endParaRPr>
          </a:p>
          <a:p>
            <a:pPr marL="0" indent="0" rtl="0">
              <a:spcBef>
                <a:spcPts val="0"/>
              </a:spcBef>
              <a:spcAft>
                <a:spcPts val="800"/>
              </a:spcAft>
              <a:buFont typeface="Arial" panose="020B0604020202020204" pitchFamily="34" charset="0"/>
              <a:buNone/>
            </a:pPr>
            <a:r>
              <a:rPr lang="fr-FR" sz="1800" b="0" i="1" u="none" strike="noStrike" dirty="0">
                <a:solidFill>
                  <a:srgbClr val="000000"/>
                </a:solidFill>
                <a:effectLst/>
                <a:latin typeface="Arial" panose="020B0604020202020204" pitchFamily="34" charset="0"/>
              </a:rPr>
              <a:t>Quel est le lien entre l'effet « témoin" et la prévention des comportements sexuels répréhensibles ?</a:t>
            </a:r>
          </a:p>
          <a:p>
            <a:pPr marL="0" indent="0" rtl="0">
              <a:spcBef>
                <a:spcPts val="0"/>
              </a:spcBef>
              <a:spcAft>
                <a:spcPts val="800"/>
              </a:spcAft>
              <a:buFont typeface="Arial" panose="020B0604020202020204" pitchFamily="34" charset="0"/>
              <a:buNone/>
            </a:pPr>
            <a:r>
              <a:rPr lang="fr-FR" sz="1800" b="0" i="0" u="none" strike="noStrike" dirty="0">
                <a:solidFill>
                  <a:srgbClr val="000000"/>
                </a:solidFill>
                <a:effectLst/>
                <a:latin typeface="Arial" panose="020B0604020202020204" pitchFamily="34" charset="0"/>
              </a:rPr>
              <a:t>Une fois que les participants se sont exprimés, ajoutez les points suivants:</a:t>
            </a:r>
          </a:p>
          <a:p>
            <a:pPr marL="0" indent="0" rtl="0">
              <a:spcBef>
                <a:spcPts val="0"/>
              </a:spcBef>
              <a:spcAft>
                <a:spcPts val="800"/>
              </a:spcAft>
              <a:buFont typeface="Arial" panose="020B0604020202020204" pitchFamily="34" charset="0"/>
              <a:buNone/>
            </a:pPr>
            <a:endParaRPr lang="fr-FR" sz="1800" b="0" i="0" u="none" strike="noStrike" dirty="0">
              <a:solidFill>
                <a:srgbClr val="000000"/>
              </a:solidFill>
              <a:effectLst/>
              <a:latin typeface="Arial" panose="020B0604020202020204" pitchFamily="34" charset="0"/>
            </a:endParaRPr>
          </a:p>
          <a:p>
            <a:pPr marL="0" indent="0" rtl="0">
              <a:spcBef>
                <a:spcPts val="0"/>
              </a:spcBef>
              <a:spcAft>
                <a:spcPts val="800"/>
              </a:spcAft>
              <a:buFont typeface="Arial" panose="020B0604020202020204" pitchFamily="34" charset="0"/>
              <a:buNone/>
            </a:pPr>
            <a:r>
              <a:rPr lang="fr-FR" sz="1800" b="0" i="1" u="none" strike="noStrike" dirty="0">
                <a:solidFill>
                  <a:srgbClr val="000000"/>
                </a:solidFill>
                <a:effectLst/>
                <a:latin typeface="Arial" panose="020B0604020202020204" pitchFamily="34" charset="0"/>
              </a:rPr>
              <a:t>La promotion d'une culture de la "prise de parole" dans laquelle les gens utilisent les compétences d'intervention des témoins pour aider à arrêter les paroles ou les actions inappropriées avant qu'elles ne s'aggravent est un moyen essentiel de prévenir les abus sexuels. En fait, l'intervention des témoins est l'un des moyens que les expert-e-s du monde entier ont jugé les plus efficaces pour prévenir les actes de violence sexuelle. L'intervention des témoins est d'autant plus efficace qu'elle est précoce, avant que des paroles ou des actions inappropriées ne dégénèrent en exploitation ou en abus. Il est plus probable que l'intervention soit efficace lorsque les gens fixent leurs limites et leurs attentes en matière de comportement approprié dès qu'ils remarquent des paroles ou des actions qui vont à l'encontre de leurs valeurs et de leurs normes personnelles ou organisationnelles.</a:t>
            </a:r>
          </a:p>
          <a:p>
            <a:pPr marL="0" indent="0" rtl="0">
              <a:spcBef>
                <a:spcPts val="0"/>
              </a:spcBef>
              <a:spcAft>
                <a:spcPts val="800"/>
              </a:spcAft>
              <a:buFont typeface="Arial" panose="020B0604020202020204" pitchFamily="34" charset="0"/>
              <a:buNone/>
            </a:pPr>
            <a:endParaRPr lang="fr-FR" sz="1800" b="0" i="1" u="none" strike="noStrike" dirty="0">
              <a:solidFill>
                <a:srgbClr val="000000"/>
              </a:solidFill>
              <a:effectLst/>
              <a:latin typeface="Arial" panose="020B0604020202020204" pitchFamily="34" charset="0"/>
            </a:endParaRPr>
          </a:p>
          <a:p>
            <a:pPr marL="0" indent="0" rtl="0">
              <a:spcBef>
                <a:spcPts val="0"/>
              </a:spcBef>
              <a:spcAft>
                <a:spcPts val="800"/>
              </a:spcAft>
              <a:buFont typeface="Arial" panose="020B0604020202020204" pitchFamily="34" charset="0"/>
              <a:buNone/>
            </a:pPr>
            <a:r>
              <a:rPr lang="fr-FR" sz="1800" b="0" i="1" u="none" strike="noStrike" dirty="0">
                <a:solidFill>
                  <a:srgbClr val="000000"/>
                </a:solidFill>
                <a:effectLst/>
                <a:latin typeface="Arial" panose="020B0604020202020204" pitchFamily="34" charset="0"/>
              </a:rPr>
              <a:t>Tout en reconnaissant que les personnes en position de faiblesse n'ont peut-être pas la possibilité d'intervenir directement, cette session identifiera les moyens par lesquels chacun, quelle que soit sa position dans une communauté ou une organisation, peut agir en tant que témoin, directement ou indirectement, pour aider à prévenir les cas de violence sexuelle et sexiste. Pour approfondir cette question, passons à un exercice qui montre comment les interactions interpersonnelles peuvent être considérées sur un continuum de comportement.</a:t>
            </a:r>
            <a:endParaRPr lang="en-US" sz="1800" b="0" i="1" u="none" strike="noStrike"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6CF4CB1E-ACC7-43A3-9807-0F8074183BBC}" type="slidenum">
              <a:rPr lang="en-US" smtClean="0"/>
              <a:t>4</a:t>
            </a:fld>
            <a:endParaRPr lang="en-US"/>
          </a:p>
        </p:txBody>
      </p:sp>
    </p:spTree>
    <p:extLst>
      <p:ext uri="{BB962C8B-B14F-4D97-AF65-F5344CB8AC3E}">
        <p14:creationId xmlns:p14="http://schemas.microsoft.com/office/powerpoint/2010/main" val="1718153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i="1" dirty="0">
                <a:solidFill>
                  <a:schemeClr val="dk1"/>
                </a:solidFill>
              </a:rPr>
              <a:t>L'inconduite sexuelle peut être considérée comme un continuum de comportements d'interaction humaine. À une extrémité de ce continuum se trouvent les comportements professionnels, respectueux et sûrs. À l'autre extrémité se trouvent les abus sexuels, la violence et l'exploitation. Entre ces deux extrémités, on trouve d'autres comportements, y compris ceux qui commencent à sembler inappropriés, intimidants et harcelants. Notre responsabilité en tant que collègues solidaires est d'intervenir avant qu'un comportement n'évolue vers la violence sexuelle.</a:t>
            </a:r>
            <a:endParaRPr lang="en-US" dirty="0"/>
          </a:p>
        </p:txBody>
      </p:sp>
      <p:sp>
        <p:nvSpPr>
          <p:cNvPr id="4" name="Slide Number Placeholder 3"/>
          <p:cNvSpPr>
            <a:spLocks noGrp="1"/>
          </p:cNvSpPr>
          <p:nvPr>
            <p:ph type="sldNum" sz="quarter" idx="5"/>
          </p:nvPr>
        </p:nvSpPr>
        <p:spPr/>
        <p:txBody>
          <a:bodyPr/>
          <a:lstStyle/>
          <a:p>
            <a:fld id="{6CF4CB1E-ACC7-43A3-9807-0F8074183BBC}" type="slidenum">
              <a:rPr lang="en-US" smtClean="0"/>
              <a:t>5</a:t>
            </a:fld>
            <a:endParaRPr lang="en-US"/>
          </a:p>
        </p:txBody>
      </p:sp>
    </p:spTree>
    <p:extLst>
      <p:ext uri="{BB962C8B-B14F-4D97-AF65-F5344CB8AC3E}">
        <p14:creationId xmlns:p14="http://schemas.microsoft.com/office/powerpoint/2010/main" val="18319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800"/>
              </a:spcAft>
            </a:pPr>
            <a:r>
              <a:rPr lang="fr-FR" b="0" i="1" dirty="0">
                <a:effectLst/>
              </a:rPr>
              <a:t>Je vais vous lire un scénario et j'aimerais que vous alliez dans la partie de la salle qui vous correspond en fonction de votre décision d'intervenir ou non. D'un côté de la salle se trouve un tableau de papier intitulé "Intervenir" et de l'autre un tableau de papier intitulé "Ne pas intervenir". ne pas intervenir".</a:t>
            </a:r>
          </a:p>
          <a:p>
            <a:pPr rtl="0">
              <a:spcBef>
                <a:spcPts val="0"/>
              </a:spcBef>
              <a:spcAft>
                <a:spcPts val="800"/>
              </a:spcAft>
            </a:pPr>
            <a:endParaRPr lang="fr-FR" b="0" i="1" dirty="0">
              <a:effectLst/>
            </a:endParaRPr>
          </a:p>
          <a:p>
            <a:pPr rtl="0">
              <a:spcBef>
                <a:spcPts val="0"/>
              </a:spcBef>
              <a:spcAft>
                <a:spcPts val="800"/>
              </a:spcAft>
            </a:pPr>
            <a:r>
              <a:rPr lang="fr-FR" b="0" i="1" dirty="0">
                <a:effectLst/>
              </a:rPr>
              <a:t>Quelqu'un serait-il prêt à partager les raisons pour lesquelles il s'est placé là où il l'a fait? Puis, en guise de conclusion : Sur la base de la description du comportement dans ce scénario, où se situe ce comportement sur le continuum de comportement ?</a:t>
            </a:r>
            <a:endParaRPr lang="en-US" b="0" i="1" dirty="0">
              <a:effectLst/>
            </a:endParaRPr>
          </a:p>
        </p:txBody>
      </p:sp>
      <p:sp>
        <p:nvSpPr>
          <p:cNvPr id="4" name="Slide Number Placeholder 3"/>
          <p:cNvSpPr>
            <a:spLocks noGrp="1"/>
          </p:cNvSpPr>
          <p:nvPr>
            <p:ph type="sldNum" sz="quarter" idx="5"/>
          </p:nvPr>
        </p:nvSpPr>
        <p:spPr/>
        <p:txBody>
          <a:bodyPr/>
          <a:lstStyle/>
          <a:p>
            <a:fld id="{6CF4CB1E-ACC7-43A3-9807-0F8074183BBC}" type="slidenum">
              <a:rPr lang="en-US" smtClean="0"/>
              <a:t>6</a:t>
            </a:fld>
            <a:endParaRPr lang="en-US"/>
          </a:p>
        </p:txBody>
      </p:sp>
    </p:spTree>
    <p:extLst>
      <p:ext uri="{BB962C8B-B14F-4D97-AF65-F5344CB8AC3E}">
        <p14:creationId xmlns:p14="http://schemas.microsoft.com/office/powerpoint/2010/main" val="456333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800"/>
              </a:spcAft>
            </a:pPr>
            <a:r>
              <a:rPr lang="fr-FR" b="0" i="1" dirty="0">
                <a:effectLst/>
              </a:rPr>
              <a:t>Je vais vous lire un scénario et j'aimerais que vous alliez dans la partie de la salle qui vous correspond en fonction de votre décision d'intervenir ou non. D'un côté de la salle se trouve un tableau de papier intitulé "Intervenir" et de l'autre un tableau de papier intitulé "Ne pas intervenir". ne pas intervenir".</a:t>
            </a:r>
          </a:p>
          <a:p>
            <a:pPr rtl="0">
              <a:spcBef>
                <a:spcPts val="0"/>
              </a:spcBef>
              <a:spcAft>
                <a:spcPts val="800"/>
              </a:spcAft>
            </a:pPr>
            <a:endParaRPr lang="fr-FR" b="0" i="1" dirty="0">
              <a:effectLst/>
            </a:endParaRPr>
          </a:p>
          <a:p>
            <a:pPr rtl="0">
              <a:spcBef>
                <a:spcPts val="0"/>
              </a:spcBef>
              <a:spcAft>
                <a:spcPts val="800"/>
              </a:spcAft>
            </a:pPr>
            <a:r>
              <a:rPr lang="fr-FR" b="0" i="1" dirty="0">
                <a:effectLst/>
              </a:rPr>
              <a:t>Quelqu'un serait-il prêt à partager les raisons pour lesquelles il s'est placé là où il l'a fait? Puis, en guise de conclusion : Sur la base de la description du comportement dans ce scénario, où se situe ce comportement sur le continuum de comportement ?</a:t>
            </a:r>
            <a:endParaRPr lang="en-US" b="0" i="1" dirty="0">
              <a:effectLst/>
            </a:endParaRPr>
          </a:p>
          <a:p>
            <a:pPr rtl="0">
              <a:spcBef>
                <a:spcPts val="0"/>
              </a:spcBef>
              <a:spcAft>
                <a:spcPts val="800"/>
              </a:spcAft>
            </a:pPr>
            <a:endParaRPr lang="en-US" b="0" dirty="0">
              <a:effectLst/>
            </a:endParaRPr>
          </a:p>
        </p:txBody>
      </p:sp>
      <p:sp>
        <p:nvSpPr>
          <p:cNvPr id="4" name="Slide Number Placeholder 3"/>
          <p:cNvSpPr>
            <a:spLocks noGrp="1"/>
          </p:cNvSpPr>
          <p:nvPr>
            <p:ph type="sldNum" sz="quarter" idx="5"/>
          </p:nvPr>
        </p:nvSpPr>
        <p:spPr/>
        <p:txBody>
          <a:bodyPr/>
          <a:lstStyle/>
          <a:p>
            <a:fld id="{6CF4CB1E-ACC7-43A3-9807-0F8074183BBC}" type="slidenum">
              <a:rPr lang="en-US" smtClean="0"/>
              <a:t>7</a:t>
            </a:fld>
            <a:endParaRPr lang="en-US"/>
          </a:p>
        </p:txBody>
      </p:sp>
    </p:spTree>
    <p:extLst>
      <p:ext uri="{BB962C8B-B14F-4D97-AF65-F5344CB8AC3E}">
        <p14:creationId xmlns:p14="http://schemas.microsoft.com/office/powerpoint/2010/main" val="2312412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800"/>
              </a:spcAft>
            </a:pPr>
            <a:r>
              <a:rPr lang="fr-FR" b="0" i="1" dirty="0">
                <a:effectLst/>
              </a:rPr>
              <a:t>Je vais vous lire un scénario et j'aimerais que vous alliez dans la partie de la salle qui vous correspond en fonction de votre décision d'intervenir ou non. D'un côté de la salle se trouve un tableau de papier intitulé "Intervenir" et de l'autre un tableau de papier intitulé "Ne pas intervenir". ne pas intervenir".</a:t>
            </a:r>
          </a:p>
          <a:p>
            <a:pPr rtl="0">
              <a:spcBef>
                <a:spcPts val="0"/>
              </a:spcBef>
              <a:spcAft>
                <a:spcPts val="800"/>
              </a:spcAft>
            </a:pPr>
            <a:endParaRPr lang="fr-FR" b="0" i="1" dirty="0">
              <a:effectLst/>
            </a:endParaRPr>
          </a:p>
          <a:p>
            <a:pPr rtl="0">
              <a:spcBef>
                <a:spcPts val="0"/>
              </a:spcBef>
              <a:spcAft>
                <a:spcPts val="800"/>
              </a:spcAft>
            </a:pPr>
            <a:r>
              <a:rPr lang="fr-FR" b="0" i="1" dirty="0">
                <a:effectLst/>
              </a:rPr>
              <a:t>Quelqu'un serait-il prêt à partager les raisons pour lesquelles il s'est placé là où il l'a fait? Puis, en guise de conclusion : Sur la base de la description du comportement dans ce scénario, où se situe ce comportement sur le continuum de comportement ?</a:t>
            </a:r>
            <a:endParaRPr lang="en-US" b="0" i="1" dirty="0">
              <a:effectLst/>
            </a:endParaRPr>
          </a:p>
          <a:p>
            <a:pPr rtl="0">
              <a:spcBef>
                <a:spcPts val="0"/>
              </a:spcBef>
              <a:spcAft>
                <a:spcPts val="800"/>
              </a:spcAft>
            </a:pPr>
            <a:endParaRPr lang="en-US" b="0" dirty="0">
              <a:effectLst/>
            </a:endParaRPr>
          </a:p>
        </p:txBody>
      </p:sp>
      <p:sp>
        <p:nvSpPr>
          <p:cNvPr id="4" name="Slide Number Placeholder 3"/>
          <p:cNvSpPr>
            <a:spLocks noGrp="1"/>
          </p:cNvSpPr>
          <p:nvPr>
            <p:ph type="sldNum" sz="quarter" idx="5"/>
          </p:nvPr>
        </p:nvSpPr>
        <p:spPr/>
        <p:txBody>
          <a:bodyPr/>
          <a:lstStyle/>
          <a:p>
            <a:fld id="{6CF4CB1E-ACC7-43A3-9807-0F8074183BBC}" type="slidenum">
              <a:rPr lang="en-US" smtClean="0"/>
              <a:t>8</a:t>
            </a:fld>
            <a:endParaRPr lang="en-US"/>
          </a:p>
        </p:txBody>
      </p:sp>
    </p:spTree>
    <p:extLst>
      <p:ext uri="{BB962C8B-B14F-4D97-AF65-F5344CB8AC3E}">
        <p14:creationId xmlns:p14="http://schemas.microsoft.com/office/powerpoint/2010/main" val="2014741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800"/>
              </a:spcAft>
            </a:pPr>
            <a:r>
              <a:rPr lang="fr-FR" b="0" i="1" dirty="0">
                <a:effectLst/>
              </a:rPr>
              <a:t>Bien que l'EAS soit souvent liée à un abus de pouvoir, en tant qu'individus, vous avez également le pouvoir de vous exprimer et de fixer des limites lorsque quelqu'un se comporte de manière inappropriée. Reconnaître un comportement sur un continuum est une première étape utile pour arrêter les mots et les actions inappropriés avant qu'ils ne s'aggravent. Vous avez également le pouvoir d'être l'allié d'une autre personne en lui tendant la main pour l'aider par le biais d'une intervention active de spectateur. Lorsque des personnes interviennent pour aider d'autres personnes, elles s'efforcent de résoudre le problème lui-même et d'accroître le niveau de confiance et de respect au sein d'une organisation ou d'une communauté. Imaginez que vous ayez connaissance d'une situation inappropriée ou d'un comportement problématique. Vous n'êtes peut-être pas la cible, mais quelqu'un d'autre l'est. Certaines des mesures que vous pouvez prendre en tant que témoin peuvent être subtiles ou, en d'autres termes, peu visibles, mais elles peuvent néanmoins contribuer à améliorer la situation. Nous allons passer en revue diverses stratégies d'intervention en tant que témoin, puis nous terminerons notre session par un exercice pratique.</a:t>
            </a:r>
            <a:endParaRPr lang="en-US" b="0" i="1" dirty="0">
              <a:effectLst/>
            </a:endParaRPr>
          </a:p>
        </p:txBody>
      </p:sp>
      <p:sp>
        <p:nvSpPr>
          <p:cNvPr id="4" name="Slide Number Placeholder 3"/>
          <p:cNvSpPr>
            <a:spLocks noGrp="1"/>
          </p:cNvSpPr>
          <p:nvPr>
            <p:ph type="sldNum" sz="quarter" idx="5"/>
          </p:nvPr>
        </p:nvSpPr>
        <p:spPr/>
        <p:txBody>
          <a:bodyPr/>
          <a:lstStyle/>
          <a:p>
            <a:fld id="{6CF4CB1E-ACC7-43A3-9807-0F8074183BBC}" type="slidenum">
              <a:rPr lang="en-US" smtClean="0"/>
              <a:t>9</a:t>
            </a:fld>
            <a:endParaRPr lang="en-US"/>
          </a:p>
        </p:txBody>
      </p:sp>
    </p:spTree>
    <p:extLst>
      <p:ext uri="{BB962C8B-B14F-4D97-AF65-F5344CB8AC3E}">
        <p14:creationId xmlns:p14="http://schemas.microsoft.com/office/powerpoint/2010/main" val="577615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i="1" dirty="0"/>
              <a:t>Quelqu'un serait-il prêt à partager sa définition de l'intervention d'un témoin?</a:t>
            </a:r>
          </a:p>
          <a:p>
            <a:endParaRPr lang="fr-FR" i="1" dirty="0"/>
          </a:p>
          <a:p>
            <a:r>
              <a:rPr lang="fr-FR" i="1" dirty="0"/>
              <a:t>Attendez une ou deux réponses et cliquez pour afficher la définition sur la diapositive :</a:t>
            </a:r>
          </a:p>
          <a:p>
            <a:endParaRPr lang="fr-FR" i="1" dirty="0"/>
          </a:p>
          <a:p>
            <a:r>
              <a:rPr lang="fr-FR" i="1" dirty="0"/>
              <a:t>Le processus consistant à interrompre une situation dans laquelle une personne est victime d'un comportement incivil ou abusif et à prendre des mesures pour influencer positivement l'issue de la situation. Il existe de nombreuses façons pour un témoin d'intervenir, à la fois directement et indirectement.</a:t>
            </a:r>
            <a:endParaRPr lang="en-US" i="1" dirty="0"/>
          </a:p>
        </p:txBody>
      </p:sp>
      <p:sp>
        <p:nvSpPr>
          <p:cNvPr id="4" name="Slide Number Placeholder 3"/>
          <p:cNvSpPr>
            <a:spLocks noGrp="1"/>
          </p:cNvSpPr>
          <p:nvPr>
            <p:ph type="sldNum" sz="quarter" idx="5"/>
          </p:nvPr>
        </p:nvSpPr>
        <p:spPr/>
        <p:txBody>
          <a:bodyPr/>
          <a:lstStyle/>
          <a:p>
            <a:fld id="{6CF4CB1E-ACC7-43A3-9807-0F8074183BBC}" type="slidenum">
              <a:rPr lang="en-US" smtClean="0"/>
              <a:t>10</a:t>
            </a:fld>
            <a:endParaRPr lang="en-US"/>
          </a:p>
        </p:txBody>
      </p:sp>
    </p:spTree>
    <p:extLst>
      <p:ext uri="{BB962C8B-B14F-4D97-AF65-F5344CB8AC3E}">
        <p14:creationId xmlns:p14="http://schemas.microsoft.com/office/powerpoint/2010/main" val="1206353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2971" y="2125980"/>
            <a:ext cx="10347008"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5942" y="3840480"/>
            <a:ext cx="8521065"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608647" y="1577340"/>
            <a:ext cx="5295233"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69069" y="1577340"/>
            <a:ext cx="5295233"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504190" cy="6858000"/>
          </a:xfrm>
          <a:custGeom>
            <a:avLst/>
            <a:gdLst/>
            <a:ahLst/>
            <a:cxnLst/>
            <a:rect l="l" t="t" r="r" b="b"/>
            <a:pathLst>
              <a:path w="504190" h="6858000">
                <a:moveTo>
                  <a:pt x="503999" y="0"/>
                </a:moveTo>
                <a:lnTo>
                  <a:pt x="0" y="0"/>
                </a:lnTo>
                <a:lnTo>
                  <a:pt x="0" y="6858000"/>
                </a:lnTo>
                <a:lnTo>
                  <a:pt x="503999" y="6858000"/>
                </a:lnTo>
                <a:lnTo>
                  <a:pt x="503999" y="0"/>
                </a:lnTo>
                <a:close/>
              </a:path>
            </a:pathLst>
          </a:custGeom>
          <a:solidFill>
            <a:srgbClr val="2D5C9E"/>
          </a:solidFill>
        </p:spPr>
        <p:txBody>
          <a:bodyPr wrap="square" lIns="0" tIns="0" rIns="0" bIns="0" rtlCol="0"/>
          <a:lstStyle/>
          <a:p>
            <a:endParaRPr/>
          </a:p>
        </p:txBody>
      </p:sp>
      <p:sp>
        <p:nvSpPr>
          <p:cNvPr id="2" name="Holder 2"/>
          <p:cNvSpPr>
            <a:spLocks noGrp="1"/>
          </p:cNvSpPr>
          <p:nvPr>
            <p:ph type="title"/>
          </p:nvPr>
        </p:nvSpPr>
        <p:spPr>
          <a:xfrm>
            <a:off x="608647" y="274320"/>
            <a:ext cx="10955655" cy="10972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608647" y="1577340"/>
            <a:ext cx="10955655"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38803" y="6377940"/>
            <a:ext cx="3895344"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8647" y="6377940"/>
            <a:ext cx="2799778"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5/2/2023</a:t>
            </a:fld>
            <a:endParaRPr lang="en-US"/>
          </a:p>
        </p:txBody>
      </p:sp>
      <p:sp>
        <p:nvSpPr>
          <p:cNvPr id="6" name="Holder 6"/>
          <p:cNvSpPr>
            <a:spLocks noGrp="1"/>
          </p:cNvSpPr>
          <p:nvPr>
            <p:ph type="sldNum" sz="quarter" idx="7"/>
          </p:nvPr>
        </p:nvSpPr>
        <p:spPr>
          <a:xfrm>
            <a:off x="8764524" y="6377940"/>
            <a:ext cx="2799778"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5.png"/><Relationship Id="rId4" Type="http://schemas.openxmlformats.org/officeDocument/2006/relationships/diagramData" Target="../diagrams/data1.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36298" y="1440747"/>
            <a:ext cx="8457002" cy="4840428"/>
          </a:xfrm>
          <a:prstGeom prst="rect">
            <a:avLst/>
          </a:prstGeom>
        </p:spPr>
        <p:txBody>
          <a:bodyPr vert="horz" wrap="square" lIns="0" tIns="208915" rIns="0" bIns="0" rtlCol="0">
            <a:spAutoFit/>
          </a:bodyPr>
          <a:lstStyle/>
          <a:p>
            <a:pPr marL="12700" marR="5080">
              <a:lnSpc>
                <a:spcPts val="6940"/>
              </a:lnSpc>
              <a:spcBef>
                <a:spcPts val="1645"/>
              </a:spcBef>
              <a:tabLst>
                <a:tab pos="4305300" algn="l"/>
                <a:tab pos="4671695" algn="l"/>
                <a:tab pos="5290820" algn="l"/>
              </a:tabLst>
            </a:pPr>
            <a:r>
              <a:rPr lang="en-CA" sz="7100" b="1" spc="-85" dirty="0">
                <a:solidFill>
                  <a:srgbClr val="2D5C9E"/>
                </a:solidFill>
                <a:latin typeface="Helvetica Neue"/>
                <a:cs typeface="Helvetica Neue"/>
              </a:rPr>
              <a:t>Formation</a:t>
            </a:r>
            <a:r>
              <a:rPr sz="7100" b="1" spc="-15" dirty="0">
                <a:solidFill>
                  <a:srgbClr val="2D5C9E"/>
                </a:solidFill>
                <a:latin typeface="Helvetica Neue"/>
                <a:cs typeface="Helvetica Neue"/>
              </a:rPr>
              <a:t> </a:t>
            </a:r>
            <a:r>
              <a:rPr lang="en-CA" sz="7100" b="1" spc="-15" dirty="0">
                <a:solidFill>
                  <a:srgbClr val="2D5C9E"/>
                </a:solidFill>
                <a:latin typeface="Helvetica Neue"/>
                <a:cs typeface="Helvetica Neue"/>
              </a:rPr>
              <a:t>sur la</a:t>
            </a:r>
            <a:r>
              <a:rPr sz="7100" dirty="0">
                <a:solidFill>
                  <a:srgbClr val="00AF7C"/>
                </a:solidFill>
                <a:latin typeface="HelveticaNeue-Light"/>
                <a:cs typeface="HelveticaNeue-Light"/>
              </a:rPr>
              <a:t> </a:t>
            </a:r>
            <a:r>
              <a:rPr sz="7100" spc="5" dirty="0">
                <a:solidFill>
                  <a:srgbClr val="00AF7C"/>
                </a:solidFill>
                <a:latin typeface="HelveticaNeue-Light"/>
                <a:cs typeface="HelveticaNeue-Light"/>
              </a:rPr>
              <a:t> </a:t>
            </a:r>
            <a:r>
              <a:rPr lang="fr-FR" sz="6600" dirty="0">
                <a:solidFill>
                  <a:srgbClr val="00AF7C"/>
                </a:solidFill>
                <a:latin typeface="HelveticaNeue-Light"/>
                <a:cs typeface="HelveticaNeue-Light"/>
              </a:rPr>
              <a:t>Prévention de l’exploitation et des abus sexuels (PEAS)</a:t>
            </a:r>
          </a:p>
          <a:p>
            <a:pPr marL="12700" marR="5080">
              <a:lnSpc>
                <a:spcPts val="6940"/>
              </a:lnSpc>
              <a:spcBef>
                <a:spcPts val="1645"/>
              </a:spcBef>
              <a:tabLst>
                <a:tab pos="4305300" algn="l"/>
                <a:tab pos="4671695" algn="l"/>
                <a:tab pos="5290820" algn="l"/>
              </a:tabLst>
            </a:pPr>
            <a:endParaRPr sz="7100" dirty="0">
              <a:latin typeface="HelveticaNeue-Light"/>
              <a:cs typeface="HelveticaNeue-Light"/>
            </a:endParaRPr>
          </a:p>
        </p:txBody>
      </p:sp>
      <p:grpSp>
        <p:nvGrpSpPr>
          <p:cNvPr id="3" name="object 3"/>
          <p:cNvGrpSpPr/>
          <p:nvPr/>
        </p:nvGrpSpPr>
        <p:grpSpPr>
          <a:xfrm>
            <a:off x="4077112" y="5405120"/>
            <a:ext cx="8091170" cy="157480"/>
            <a:chOff x="4077112" y="4721007"/>
            <a:chExt cx="8091170" cy="157480"/>
          </a:xfrm>
        </p:grpSpPr>
        <p:sp>
          <p:nvSpPr>
            <p:cNvPr id="4" name="object 4"/>
            <p:cNvSpPr/>
            <p:nvPr/>
          </p:nvSpPr>
          <p:spPr>
            <a:xfrm>
              <a:off x="4077114" y="4799256"/>
              <a:ext cx="8091170" cy="0"/>
            </a:xfrm>
            <a:custGeom>
              <a:avLst/>
              <a:gdLst/>
              <a:ahLst/>
              <a:cxnLst/>
              <a:rect l="l" t="t" r="r" b="b"/>
              <a:pathLst>
                <a:path w="8091170">
                  <a:moveTo>
                    <a:pt x="0" y="0"/>
                  </a:moveTo>
                  <a:lnTo>
                    <a:pt x="8090890" y="0"/>
                  </a:lnTo>
                </a:path>
              </a:pathLst>
            </a:custGeom>
            <a:ln w="8890">
              <a:solidFill>
                <a:srgbClr val="00AF7C"/>
              </a:solidFill>
            </a:ln>
          </p:spPr>
          <p:txBody>
            <a:bodyPr wrap="square" lIns="0" tIns="0" rIns="0" bIns="0" rtlCol="0"/>
            <a:lstStyle/>
            <a:p>
              <a:endParaRPr/>
            </a:p>
          </p:txBody>
        </p:sp>
        <p:sp>
          <p:nvSpPr>
            <p:cNvPr id="5" name="object 5"/>
            <p:cNvSpPr/>
            <p:nvPr/>
          </p:nvSpPr>
          <p:spPr>
            <a:xfrm>
              <a:off x="4077112" y="4721007"/>
              <a:ext cx="122555" cy="157480"/>
            </a:xfrm>
            <a:custGeom>
              <a:avLst/>
              <a:gdLst/>
              <a:ahLst/>
              <a:cxnLst/>
              <a:rect l="l" t="t" r="r" b="b"/>
              <a:pathLst>
                <a:path w="122554" h="157479">
                  <a:moveTo>
                    <a:pt x="0" y="0"/>
                  </a:moveTo>
                  <a:lnTo>
                    <a:pt x="0" y="156997"/>
                  </a:lnTo>
                  <a:lnTo>
                    <a:pt x="122364" y="78498"/>
                  </a:lnTo>
                  <a:lnTo>
                    <a:pt x="0" y="0"/>
                  </a:lnTo>
                  <a:close/>
                </a:path>
              </a:pathLst>
            </a:custGeom>
            <a:solidFill>
              <a:srgbClr val="00AF7C"/>
            </a:solidFill>
          </p:spPr>
          <p:txBody>
            <a:bodyPr wrap="square" lIns="0" tIns="0" rIns="0" bIns="0" rtlCol="0"/>
            <a:lstStyle/>
            <a:p>
              <a:endParaRPr/>
            </a:p>
          </p:txBody>
        </p:sp>
      </p:grpSp>
      <p:pic>
        <p:nvPicPr>
          <p:cNvPr id="6" name="object 6"/>
          <p:cNvPicPr/>
          <p:nvPr/>
        </p:nvPicPr>
        <p:blipFill>
          <a:blip r:embed="rId2" cstate="print"/>
          <a:stretch>
            <a:fillRect/>
          </a:stretch>
        </p:blipFill>
        <p:spPr>
          <a:xfrm>
            <a:off x="987768" y="6002540"/>
            <a:ext cx="725765" cy="631734"/>
          </a:xfrm>
          <a:prstGeom prst="rect">
            <a:avLst/>
          </a:prstGeom>
        </p:spPr>
      </p:pic>
      <p:pic>
        <p:nvPicPr>
          <p:cNvPr id="7" name="object 7"/>
          <p:cNvPicPr/>
          <p:nvPr/>
        </p:nvPicPr>
        <p:blipFill>
          <a:blip r:embed="rId3" cstate="print"/>
          <a:stretch>
            <a:fillRect/>
          </a:stretch>
        </p:blipFill>
        <p:spPr>
          <a:xfrm>
            <a:off x="10206824" y="6102735"/>
            <a:ext cx="1435012" cy="53306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504190" cy="6858000"/>
          </a:xfrm>
          <a:custGeom>
            <a:avLst/>
            <a:gdLst/>
            <a:ahLst/>
            <a:cxnLst/>
            <a:rect l="l" t="t" r="r" b="b"/>
            <a:pathLst>
              <a:path w="504190" h="6858000">
                <a:moveTo>
                  <a:pt x="503999" y="0"/>
                </a:moveTo>
                <a:lnTo>
                  <a:pt x="0" y="0"/>
                </a:lnTo>
                <a:lnTo>
                  <a:pt x="0" y="6858000"/>
                </a:lnTo>
                <a:lnTo>
                  <a:pt x="503999" y="6858000"/>
                </a:lnTo>
                <a:lnTo>
                  <a:pt x="503999" y="0"/>
                </a:lnTo>
                <a:close/>
              </a:path>
            </a:pathLst>
          </a:custGeom>
          <a:solidFill>
            <a:srgbClr val="2D5C9E"/>
          </a:solidFill>
        </p:spPr>
        <p:txBody>
          <a:bodyPr wrap="square" lIns="0" tIns="0" rIns="0" bIns="0" rtlCol="0"/>
          <a:lstStyle/>
          <a:p>
            <a:endParaRPr/>
          </a:p>
        </p:txBody>
      </p:sp>
      <p:pic>
        <p:nvPicPr>
          <p:cNvPr id="3" name="object 3"/>
          <p:cNvPicPr/>
          <p:nvPr/>
        </p:nvPicPr>
        <p:blipFill>
          <a:blip r:embed="rId3" cstate="print"/>
          <a:stretch>
            <a:fillRect/>
          </a:stretch>
        </p:blipFill>
        <p:spPr>
          <a:xfrm>
            <a:off x="10206824" y="6096373"/>
            <a:ext cx="1435012" cy="533073"/>
          </a:xfrm>
          <a:prstGeom prst="rect">
            <a:avLst/>
          </a:prstGeom>
        </p:spPr>
      </p:pic>
      <p:pic>
        <p:nvPicPr>
          <p:cNvPr id="4" name="object 4"/>
          <p:cNvPicPr/>
          <p:nvPr/>
        </p:nvPicPr>
        <p:blipFill>
          <a:blip r:embed="rId4" cstate="print"/>
          <a:stretch>
            <a:fillRect/>
          </a:stretch>
        </p:blipFill>
        <p:spPr>
          <a:xfrm>
            <a:off x="987768" y="6002540"/>
            <a:ext cx="725765" cy="631734"/>
          </a:xfrm>
          <a:prstGeom prst="rect">
            <a:avLst/>
          </a:prstGeom>
        </p:spPr>
      </p:pic>
      <p:pic>
        <p:nvPicPr>
          <p:cNvPr id="5" name="Google Shape;110;p21">
            <a:extLst>
              <a:ext uri="{FF2B5EF4-FFF2-40B4-BE49-F238E27FC236}">
                <a16:creationId xmlns:a16="http://schemas.microsoft.com/office/drawing/2014/main" id="{4CF79C94-2E47-2B3A-17F5-598F12D97241}"/>
              </a:ext>
            </a:extLst>
          </p:cNvPr>
          <p:cNvPicPr preferRelativeResize="0"/>
          <p:nvPr/>
        </p:nvPicPr>
        <p:blipFill rotWithShape="1">
          <a:blip r:embed="rId5">
            <a:alphaModFix/>
          </a:blip>
          <a:srcRect l="50359" t="33110" r="5543" b="22449"/>
          <a:stretch/>
        </p:blipFill>
        <p:spPr>
          <a:xfrm>
            <a:off x="6842936" y="2607435"/>
            <a:ext cx="4419600" cy="2370513"/>
          </a:xfrm>
          <a:prstGeom prst="rect">
            <a:avLst/>
          </a:prstGeom>
          <a:noFill/>
          <a:ln>
            <a:noFill/>
          </a:ln>
        </p:spPr>
      </p:pic>
      <p:sp>
        <p:nvSpPr>
          <p:cNvPr id="6" name="object 5">
            <a:extLst>
              <a:ext uri="{FF2B5EF4-FFF2-40B4-BE49-F238E27FC236}">
                <a16:creationId xmlns:a16="http://schemas.microsoft.com/office/drawing/2014/main" id="{769A5F85-2F31-D343-5B20-6F36677144AE}"/>
              </a:ext>
            </a:extLst>
          </p:cNvPr>
          <p:cNvSpPr txBox="1"/>
          <p:nvPr/>
        </p:nvSpPr>
        <p:spPr>
          <a:xfrm>
            <a:off x="987768" y="690271"/>
            <a:ext cx="2504732" cy="305212"/>
          </a:xfrm>
          <a:prstGeom prst="rect">
            <a:avLst/>
          </a:prstGeom>
        </p:spPr>
        <p:txBody>
          <a:bodyPr vert="horz" wrap="square" lIns="0" tIns="12700" rIns="0" bIns="0" rtlCol="0">
            <a:spAutoFit/>
          </a:bodyPr>
          <a:lstStyle/>
          <a:p>
            <a:pPr marL="12700">
              <a:lnSpc>
                <a:spcPct val="100000"/>
              </a:lnSpc>
              <a:spcBef>
                <a:spcPts val="100"/>
              </a:spcBef>
            </a:pPr>
            <a:r>
              <a:rPr lang="fr-FR" sz="1900" b="1" dirty="0">
                <a:solidFill>
                  <a:schemeClr val="accent1"/>
                </a:solidFill>
                <a:latin typeface="Helvetica Neue"/>
                <a:cs typeface="Helvetica Neue"/>
              </a:rPr>
              <a:t>Session 1 </a:t>
            </a:r>
            <a:r>
              <a:rPr lang="en-CA" sz="1900" b="1" dirty="0">
                <a:solidFill>
                  <a:schemeClr val="accent1"/>
                </a:solidFill>
                <a:latin typeface="Helvetica Neue"/>
                <a:cs typeface="Helvetica Neue"/>
              </a:rPr>
              <a:t>// </a:t>
            </a:r>
            <a:r>
              <a:rPr lang="en-CA" sz="1900" b="1" dirty="0" err="1">
                <a:solidFill>
                  <a:schemeClr val="accent1"/>
                </a:solidFill>
                <a:latin typeface="Helvetica Neue"/>
                <a:cs typeface="Helvetica Neue"/>
              </a:rPr>
              <a:t>Sujet</a:t>
            </a:r>
            <a:r>
              <a:rPr lang="en-CA" sz="1900" b="1" dirty="0">
                <a:solidFill>
                  <a:schemeClr val="accent1"/>
                </a:solidFill>
                <a:latin typeface="Helvetica Neue"/>
                <a:cs typeface="Helvetica Neue"/>
              </a:rPr>
              <a:t> 3</a:t>
            </a:r>
            <a:endParaRPr sz="2100" dirty="0">
              <a:latin typeface="Helvetica Neue"/>
              <a:cs typeface="Helvetica Neue"/>
            </a:endParaRPr>
          </a:p>
        </p:txBody>
      </p:sp>
      <p:sp>
        <p:nvSpPr>
          <p:cNvPr id="7" name="object 28">
            <a:extLst>
              <a:ext uri="{FF2B5EF4-FFF2-40B4-BE49-F238E27FC236}">
                <a16:creationId xmlns:a16="http://schemas.microsoft.com/office/drawing/2014/main" id="{9B15E97F-118C-47E3-7114-CA191FCA582A}"/>
              </a:ext>
            </a:extLst>
          </p:cNvPr>
          <p:cNvSpPr txBox="1">
            <a:spLocks noGrp="1"/>
          </p:cNvSpPr>
          <p:nvPr>
            <p:ph type="title"/>
          </p:nvPr>
        </p:nvSpPr>
        <p:spPr>
          <a:xfrm>
            <a:off x="994118" y="995483"/>
            <a:ext cx="6765582" cy="628377"/>
          </a:xfrm>
          <a:prstGeom prst="rect">
            <a:avLst/>
          </a:prstGeom>
        </p:spPr>
        <p:txBody>
          <a:bodyPr vert="horz" wrap="square" lIns="0" tIns="12700" rIns="0" bIns="0" rtlCol="0">
            <a:spAutoFit/>
          </a:bodyPr>
          <a:lstStyle/>
          <a:p>
            <a:pPr marL="12700">
              <a:lnSpc>
                <a:spcPct val="100000"/>
              </a:lnSpc>
              <a:spcBef>
                <a:spcPts val="100"/>
              </a:spcBef>
              <a:tabLst>
                <a:tab pos="1623695" algn="l"/>
                <a:tab pos="2658745" algn="l"/>
                <a:tab pos="4752975" algn="l"/>
              </a:tabLst>
            </a:pPr>
            <a:r>
              <a:rPr lang="en-US" sz="4000" b="1" dirty="0">
                <a:solidFill>
                  <a:srgbClr val="2D5C9E"/>
                </a:solidFill>
                <a:latin typeface="Helvetica Neue"/>
                <a:cs typeface="Helvetica Neue"/>
              </a:rPr>
              <a:t>Intervention des </a:t>
            </a:r>
            <a:r>
              <a:rPr lang="en-US" sz="4000" b="1" dirty="0" err="1">
                <a:solidFill>
                  <a:srgbClr val="00B07D"/>
                </a:solidFill>
                <a:latin typeface="Helvetica Neue"/>
              </a:rPr>
              <a:t>témoins</a:t>
            </a:r>
            <a:endParaRPr sz="4000" b="1" dirty="0">
              <a:solidFill>
                <a:srgbClr val="00B07D"/>
              </a:solidFill>
              <a:latin typeface="Helvetica Neue"/>
            </a:endParaRPr>
          </a:p>
        </p:txBody>
      </p:sp>
      <p:sp>
        <p:nvSpPr>
          <p:cNvPr id="8" name="object 5">
            <a:extLst>
              <a:ext uri="{FF2B5EF4-FFF2-40B4-BE49-F238E27FC236}">
                <a16:creationId xmlns:a16="http://schemas.microsoft.com/office/drawing/2014/main" id="{76C546EB-F659-67A6-8769-C21C4193EF6A}"/>
              </a:ext>
            </a:extLst>
          </p:cNvPr>
          <p:cNvSpPr txBox="1"/>
          <p:nvPr/>
        </p:nvSpPr>
        <p:spPr>
          <a:xfrm>
            <a:off x="1013502" y="2164031"/>
            <a:ext cx="5814060" cy="2421176"/>
          </a:xfrm>
          <a:prstGeom prst="rect">
            <a:avLst/>
          </a:prstGeom>
        </p:spPr>
        <p:txBody>
          <a:bodyPr vert="horz" wrap="square" lIns="0" tIns="12700" rIns="0" bIns="0" rtlCol="0">
            <a:spAutoFit/>
          </a:bodyPr>
          <a:lstStyle/>
          <a:p>
            <a:pPr marL="12700">
              <a:lnSpc>
                <a:spcPct val="100000"/>
              </a:lnSpc>
              <a:spcBef>
                <a:spcPts val="100"/>
              </a:spcBef>
            </a:pPr>
            <a:r>
              <a:rPr lang="fr-FR" sz="1900" b="1" dirty="0">
                <a:solidFill>
                  <a:schemeClr val="accent1"/>
                </a:solidFill>
                <a:latin typeface="Helvetica Neue"/>
              </a:rPr>
              <a:t>Processus consistant à interrompre</a:t>
            </a:r>
            <a:r>
              <a:rPr lang="fr-FR" sz="1900" dirty="0">
                <a:latin typeface="Helvetica Neue"/>
                <a:cs typeface="Helvetica Neue"/>
              </a:rPr>
              <a:t> une situation dans laquelle une personne fait l'objet d'un comportement irrespectueux ou abusif et à prendre des mesures pour influencer positivement le résultat.</a:t>
            </a:r>
          </a:p>
          <a:p>
            <a:pPr marL="12700">
              <a:lnSpc>
                <a:spcPct val="100000"/>
              </a:lnSpc>
              <a:spcBef>
                <a:spcPts val="100"/>
              </a:spcBef>
            </a:pPr>
            <a:endParaRPr lang="fr-FR" sz="1900" dirty="0">
              <a:latin typeface="Helvetica Neue"/>
              <a:cs typeface="Helvetica Neue"/>
            </a:endParaRPr>
          </a:p>
          <a:p>
            <a:pPr marL="12700">
              <a:lnSpc>
                <a:spcPct val="100000"/>
              </a:lnSpc>
              <a:spcBef>
                <a:spcPts val="100"/>
              </a:spcBef>
            </a:pPr>
            <a:r>
              <a:rPr lang="fr-FR" sz="1900" dirty="0">
                <a:latin typeface="Helvetica Neue"/>
                <a:cs typeface="Helvetica Neue"/>
              </a:rPr>
              <a:t>Il existe de nombreuses façons pour un témoin d'intervenir, à la fois directement et indirectement. </a:t>
            </a:r>
          </a:p>
          <a:p>
            <a:pPr marL="12700">
              <a:lnSpc>
                <a:spcPct val="100000"/>
              </a:lnSpc>
              <a:spcBef>
                <a:spcPts val="100"/>
              </a:spcBef>
            </a:pPr>
            <a:endParaRPr lang="en-CA" sz="2100" dirty="0">
              <a:latin typeface="Helvetica Neue"/>
              <a:cs typeface="Helvetica Neue"/>
            </a:endParaRPr>
          </a:p>
        </p:txBody>
      </p:sp>
    </p:spTree>
    <p:extLst>
      <p:ext uri="{BB962C8B-B14F-4D97-AF65-F5344CB8AC3E}">
        <p14:creationId xmlns:p14="http://schemas.microsoft.com/office/powerpoint/2010/main" val="4222990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504190" cy="6858000"/>
          </a:xfrm>
          <a:custGeom>
            <a:avLst/>
            <a:gdLst/>
            <a:ahLst/>
            <a:cxnLst/>
            <a:rect l="l" t="t" r="r" b="b"/>
            <a:pathLst>
              <a:path w="504190" h="6858000">
                <a:moveTo>
                  <a:pt x="503999" y="0"/>
                </a:moveTo>
                <a:lnTo>
                  <a:pt x="0" y="0"/>
                </a:lnTo>
                <a:lnTo>
                  <a:pt x="0" y="6858000"/>
                </a:lnTo>
                <a:lnTo>
                  <a:pt x="503999" y="6858000"/>
                </a:lnTo>
                <a:lnTo>
                  <a:pt x="503999" y="0"/>
                </a:lnTo>
                <a:close/>
              </a:path>
            </a:pathLst>
          </a:custGeom>
          <a:solidFill>
            <a:srgbClr val="2D5C9E"/>
          </a:solidFill>
        </p:spPr>
        <p:txBody>
          <a:bodyPr wrap="square" lIns="0" tIns="0" rIns="0" bIns="0" rtlCol="0"/>
          <a:lstStyle/>
          <a:p>
            <a:endParaRPr/>
          </a:p>
        </p:txBody>
      </p:sp>
      <p:pic>
        <p:nvPicPr>
          <p:cNvPr id="3" name="object 3"/>
          <p:cNvPicPr/>
          <p:nvPr/>
        </p:nvPicPr>
        <p:blipFill>
          <a:blip r:embed="rId3" cstate="print"/>
          <a:stretch>
            <a:fillRect/>
          </a:stretch>
        </p:blipFill>
        <p:spPr>
          <a:xfrm>
            <a:off x="10206824" y="6096373"/>
            <a:ext cx="1435012" cy="533073"/>
          </a:xfrm>
          <a:prstGeom prst="rect">
            <a:avLst/>
          </a:prstGeom>
        </p:spPr>
      </p:pic>
      <p:pic>
        <p:nvPicPr>
          <p:cNvPr id="4" name="object 4"/>
          <p:cNvPicPr/>
          <p:nvPr/>
        </p:nvPicPr>
        <p:blipFill>
          <a:blip r:embed="rId4" cstate="print"/>
          <a:stretch>
            <a:fillRect/>
          </a:stretch>
        </p:blipFill>
        <p:spPr>
          <a:xfrm>
            <a:off x="987768" y="6002540"/>
            <a:ext cx="725765" cy="631734"/>
          </a:xfrm>
          <a:prstGeom prst="rect">
            <a:avLst/>
          </a:prstGeom>
        </p:spPr>
      </p:pic>
      <p:sp>
        <p:nvSpPr>
          <p:cNvPr id="6" name="object 5">
            <a:extLst>
              <a:ext uri="{FF2B5EF4-FFF2-40B4-BE49-F238E27FC236}">
                <a16:creationId xmlns:a16="http://schemas.microsoft.com/office/drawing/2014/main" id="{193B0A58-A711-CC38-6469-6054E550E3B7}"/>
              </a:ext>
            </a:extLst>
          </p:cNvPr>
          <p:cNvSpPr txBox="1"/>
          <p:nvPr/>
        </p:nvSpPr>
        <p:spPr>
          <a:xfrm>
            <a:off x="987768" y="690271"/>
            <a:ext cx="2504732" cy="305212"/>
          </a:xfrm>
          <a:prstGeom prst="rect">
            <a:avLst/>
          </a:prstGeom>
        </p:spPr>
        <p:txBody>
          <a:bodyPr vert="horz" wrap="square" lIns="0" tIns="12700" rIns="0" bIns="0" rtlCol="0">
            <a:spAutoFit/>
          </a:bodyPr>
          <a:lstStyle/>
          <a:p>
            <a:pPr marL="12700">
              <a:lnSpc>
                <a:spcPct val="100000"/>
              </a:lnSpc>
              <a:spcBef>
                <a:spcPts val="100"/>
              </a:spcBef>
            </a:pPr>
            <a:r>
              <a:rPr lang="fr-FR" sz="1900" b="1" dirty="0">
                <a:solidFill>
                  <a:schemeClr val="accent1"/>
                </a:solidFill>
                <a:latin typeface="Helvetica Neue"/>
                <a:cs typeface="Helvetica Neue"/>
              </a:rPr>
              <a:t>Session 1 </a:t>
            </a:r>
            <a:r>
              <a:rPr lang="en-CA" sz="1900" b="1" dirty="0">
                <a:solidFill>
                  <a:schemeClr val="accent1"/>
                </a:solidFill>
                <a:latin typeface="Helvetica Neue"/>
                <a:cs typeface="Helvetica Neue"/>
              </a:rPr>
              <a:t>// </a:t>
            </a:r>
            <a:r>
              <a:rPr lang="en-CA" sz="1900" b="1" dirty="0" err="1">
                <a:solidFill>
                  <a:schemeClr val="accent1"/>
                </a:solidFill>
                <a:latin typeface="Helvetica Neue"/>
                <a:cs typeface="Helvetica Neue"/>
              </a:rPr>
              <a:t>Sujet</a:t>
            </a:r>
            <a:r>
              <a:rPr lang="en-CA" sz="1900" b="1" dirty="0">
                <a:solidFill>
                  <a:schemeClr val="accent1"/>
                </a:solidFill>
                <a:latin typeface="Helvetica Neue"/>
                <a:cs typeface="Helvetica Neue"/>
              </a:rPr>
              <a:t> 3</a:t>
            </a:r>
            <a:endParaRPr sz="2100" dirty="0">
              <a:latin typeface="Helvetica Neue"/>
              <a:cs typeface="Helvetica Neue"/>
            </a:endParaRPr>
          </a:p>
        </p:txBody>
      </p:sp>
      <p:sp>
        <p:nvSpPr>
          <p:cNvPr id="7" name="object 28">
            <a:extLst>
              <a:ext uri="{FF2B5EF4-FFF2-40B4-BE49-F238E27FC236}">
                <a16:creationId xmlns:a16="http://schemas.microsoft.com/office/drawing/2014/main" id="{3E49F318-B7A8-AF3F-1C65-C26043460CF4}"/>
              </a:ext>
            </a:extLst>
          </p:cNvPr>
          <p:cNvSpPr txBox="1">
            <a:spLocks noGrp="1"/>
          </p:cNvSpPr>
          <p:nvPr>
            <p:ph type="title"/>
          </p:nvPr>
        </p:nvSpPr>
        <p:spPr>
          <a:xfrm>
            <a:off x="994118" y="995483"/>
            <a:ext cx="6765582" cy="1243930"/>
          </a:xfrm>
          <a:prstGeom prst="rect">
            <a:avLst/>
          </a:prstGeom>
        </p:spPr>
        <p:txBody>
          <a:bodyPr vert="horz" wrap="square" lIns="0" tIns="12700" rIns="0" bIns="0" rtlCol="0">
            <a:spAutoFit/>
          </a:bodyPr>
          <a:lstStyle/>
          <a:p>
            <a:pPr marL="12700">
              <a:lnSpc>
                <a:spcPct val="100000"/>
              </a:lnSpc>
              <a:spcBef>
                <a:spcPts val="100"/>
              </a:spcBef>
              <a:tabLst>
                <a:tab pos="1623695" algn="l"/>
                <a:tab pos="2658745" algn="l"/>
                <a:tab pos="4752975" algn="l"/>
              </a:tabLst>
            </a:pPr>
            <a:r>
              <a:rPr lang="en-US" sz="4000" b="1" dirty="0">
                <a:solidFill>
                  <a:srgbClr val="2D5C9E"/>
                </a:solidFill>
                <a:latin typeface="Helvetica Neue"/>
                <a:cs typeface="Helvetica Neue"/>
              </a:rPr>
              <a:t>Intervention des </a:t>
            </a:r>
            <a:r>
              <a:rPr lang="en-US" sz="4000" b="1" dirty="0" err="1">
                <a:solidFill>
                  <a:srgbClr val="2D5C9E"/>
                </a:solidFill>
                <a:latin typeface="Helvetica Neue"/>
              </a:rPr>
              <a:t>témoins</a:t>
            </a:r>
            <a:br>
              <a:rPr lang="en-US" sz="4000" b="1" dirty="0">
                <a:solidFill>
                  <a:srgbClr val="00B07D"/>
                </a:solidFill>
                <a:latin typeface="Helvetica Neue"/>
              </a:rPr>
            </a:br>
            <a:r>
              <a:rPr lang="en-US" sz="4000" b="1" dirty="0">
                <a:solidFill>
                  <a:srgbClr val="00B07D"/>
                </a:solidFill>
                <a:latin typeface="Helvetica Neue"/>
              </a:rPr>
              <a:t>5 étapes pour </a:t>
            </a:r>
            <a:r>
              <a:rPr lang="en-US" sz="4000" b="1" dirty="0" err="1">
                <a:solidFill>
                  <a:srgbClr val="00B07D"/>
                </a:solidFill>
                <a:latin typeface="Helvetica Neue"/>
              </a:rPr>
              <a:t>l'action</a:t>
            </a:r>
            <a:endParaRPr sz="4000" b="1" dirty="0">
              <a:solidFill>
                <a:srgbClr val="00B07D"/>
              </a:solidFill>
              <a:latin typeface="Helvetica Neue"/>
            </a:endParaRPr>
          </a:p>
        </p:txBody>
      </p:sp>
      <p:sp>
        <p:nvSpPr>
          <p:cNvPr id="8" name="object 5">
            <a:extLst>
              <a:ext uri="{FF2B5EF4-FFF2-40B4-BE49-F238E27FC236}">
                <a16:creationId xmlns:a16="http://schemas.microsoft.com/office/drawing/2014/main" id="{1EDECFA0-1838-03FF-FF4E-BF68E7590C8A}"/>
              </a:ext>
            </a:extLst>
          </p:cNvPr>
          <p:cNvSpPr txBox="1"/>
          <p:nvPr/>
        </p:nvSpPr>
        <p:spPr>
          <a:xfrm>
            <a:off x="825500" y="2675627"/>
            <a:ext cx="5562600" cy="3572773"/>
          </a:xfrm>
          <a:prstGeom prst="rect">
            <a:avLst/>
          </a:prstGeom>
        </p:spPr>
        <p:txBody>
          <a:bodyPr vert="horz" wrap="square" lIns="0" tIns="12700" rIns="0" bIns="0" rtlCol="0">
            <a:spAutoFit/>
          </a:bodyPr>
          <a:lstStyle/>
          <a:p>
            <a:pPr marL="12700">
              <a:lnSpc>
                <a:spcPct val="100000"/>
              </a:lnSpc>
              <a:spcBef>
                <a:spcPts val="100"/>
              </a:spcBef>
            </a:pPr>
            <a:r>
              <a:rPr lang="fr-FR" sz="1900" b="1" dirty="0">
                <a:solidFill>
                  <a:srgbClr val="00B050"/>
                </a:solidFill>
                <a:latin typeface="Helvetica Neue"/>
                <a:cs typeface="Helvetica Neue"/>
              </a:rPr>
              <a:t>1.</a:t>
            </a:r>
            <a:r>
              <a:rPr lang="fr-FR" sz="1900" dirty="0">
                <a:latin typeface="Helvetica Neue"/>
                <a:cs typeface="Helvetica Neue"/>
              </a:rPr>
              <a:t> Placez le comportement le long d'un continuum d'actions.</a:t>
            </a:r>
          </a:p>
          <a:p>
            <a:pPr marL="469900" indent="-457200">
              <a:lnSpc>
                <a:spcPct val="100000"/>
              </a:lnSpc>
              <a:spcBef>
                <a:spcPts val="100"/>
              </a:spcBef>
              <a:buAutoNum type="arabicPeriod"/>
            </a:pPr>
            <a:endParaRPr lang="fr-FR" sz="1900" dirty="0">
              <a:latin typeface="Helvetica Neue"/>
              <a:cs typeface="Helvetica Neue"/>
            </a:endParaRPr>
          </a:p>
          <a:p>
            <a:pPr marL="12700">
              <a:lnSpc>
                <a:spcPct val="100000"/>
              </a:lnSpc>
              <a:spcBef>
                <a:spcPts val="100"/>
              </a:spcBef>
            </a:pPr>
            <a:r>
              <a:rPr lang="fr-FR" sz="1900" b="1" dirty="0">
                <a:solidFill>
                  <a:srgbClr val="00B050"/>
                </a:solidFill>
                <a:latin typeface="Helvetica Neue"/>
                <a:cs typeface="Helvetica Neue"/>
              </a:rPr>
              <a:t>2.</a:t>
            </a:r>
            <a:r>
              <a:rPr lang="fr-FR" sz="1900" dirty="0">
                <a:latin typeface="Helvetica Neue"/>
                <a:cs typeface="Helvetica Neue"/>
              </a:rPr>
              <a:t> Déterminez si la situation exige une intervention.</a:t>
            </a:r>
          </a:p>
          <a:p>
            <a:pPr marL="812800" lvl="1" indent="-342900">
              <a:spcBef>
                <a:spcPts val="100"/>
              </a:spcBef>
              <a:buFont typeface="Arial" panose="020B0604020202020204" pitchFamily="34" charset="0"/>
              <a:buChar char="•"/>
            </a:pPr>
            <a:r>
              <a:rPr lang="fr-FR" sz="1900" dirty="0">
                <a:latin typeface="Helvetica Neue"/>
                <a:cs typeface="Helvetica Neue"/>
              </a:rPr>
              <a:t>Le comportement met-il la cible en danger de subir un préjudice émotionnel ou physique? </a:t>
            </a:r>
          </a:p>
          <a:p>
            <a:pPr marL="812800" lvl="1" indent="-342900">
              <a:spcBef>
                <a:spcPts val="100"/>
              </a:spcBef>
              <a:buFont typeface="Arial" panose="020B0604020202020204" pitchFamily="34" charset="0"/>
              <a:buChar char="•"/>
            </a:pPr>
            <a:r>
              <a:rPr lang="fr-FR" sz="1900" dirty="0">
                <a:latin typeface="Helvetica Neue"/>
                <a:cs typeface="Helvetica Neue"/>
              </a:rPr>
              <a:t>Le comportement viole-t-il les politiques ou les valeurs du lieu de travail? Si quelqu'un traitait un membre de votre famille ou un ami proche de cette façon, interviendriez-vous?</a:t>
            </a:r>
          </a:p>
        </p:txBody>
      </p:sp>
      <p:sp>
        <p:nvSpPr>
          <p:cNvPr id="9" name="object 5">
            <a:extLst>
              <a:ext uri="{FF2B5EF4-FFF2-40B4-BE49-F238E27FC236}">
                <a16:creationId xmlns:a16="http://schemas.microsoft.com/office/drawing/2014/main" id="{93C18C02-F564-613A-4E0C-8C9FE1A66248}"/>
              </a:ext>
            </a:extLst>
          </p:cNvPr>
          <p:cNvSpPr txBox="1"/>
          <p:nvPr/>
        </p:nvSpPr>
        <p:spPr>
          <a:xfrm>
            <a:off x="6815924" y="2688942"/>
            <a:ext cx="4858084" cy="2721258"/>
          </a:xfrm>
          <a:prstGeom prst="rect">
            <a:avLst/>
          </a:prstGeom>
        </p:spPr>
        <p:txBody>
          <a:bodyPr vert="horz" wrap="square" lIns="0" tIns="12700" rIns="0" bIns="0" rtlCol="0">
            <a:spAutoFit/>
          </a:bodyPr>
          <a:lstStyle/>
          <a:p>
            <a:pPr marL="12700">
              <a:lnSpc>
                <a:spcPct val="100000"/>
              </a:lnSpc>
              <a:spcBef>
                <a:spcPts val="100"/>
              </a:spcBef>
            </a:pPr>
            <a:r>
              <a:rPr lang="fr-FR" sz="1900" b="1" dirty="0">
                <a:solidFill>
                  <a:srgbClr val="00B050"/>
                </a:solidFill>
                <a:latin typeface="Helvetica Neue"/>
                <a:cs typeface="Helvetica Neue"/>
              </a:rPr>
              <a:t>3. </a:t>
            </a:r>
            <a:r>
              <a:rPr lang="fr-FR" sz="1900" dirty="0">
                <a:latin typeface="Helvetica Neue"/>
                <a:cs typeface="Helvetica Neue"/>
              </a:rPr>
              <a:t>Décidez si vous avez la responsabilité d'agir. </a:t>
            </a:r>
          </a:p>
          <a:p>
            <a:pPr marL="12700">
              <a:lnSpc>
                <a:spcPct val="100000"/>
              </a:lnSpc>
              <a:spcBef>
                <a:spcPts val="100"/>
              </a:spcBef>
            </a:pPr>
            <a:r>
              <a:rPr lang="fr-FR" sz="1900" dirty="0">
                <a:latin typeface="Helvetica Neue"/>
                <a:cs typeface="Helvetica Neue"/>
              </a:rPr>
              <a:t>Si ce n'est pas vous, alors qui?</a:t>
            </a:r>
          </a:p>
          <a:p>
            <a:pPr marL="12700">
              <a:lnSpc>
                <a:spcPct val="100000"/>
              </a:lnSpc>
              <a:spcBef>
                <a:spcPts val="100"/>
              </a:spcBef>
            </a:pPr>
            <a:endParaRPr lang="fr-FR" sz="1900" dirty="0">
              <a:latin typeface="Helvetica Neue"/>
              <a:cs typeface="Helvetica Neue"/>
            </a:endParaRPr>
          </a:p>
          <a:p>
            <a:pPr marL="12700">
              <a:lnSpc>
                <a:spcPct val="100000"/>
              </a:lnSpc>
              <a:spcBef>
                <a:spcPts val="100"/>
              </a:spcBef>
            </a:pPr>
            <a:r>
              <a:rPr lang="fr-FR" sz="1900" b="1" dirty="0">
                <a:solidFill>
                  <a:srgbClr val="00B050"/>
                </a:solidFill>
                <a:latin typeface="Helvetica Neue"/>
                <a:cs typeface="Helvetica Neue"/>
              </a:rPr>
              <a:t>4.</a:t>
            </a:r>
            <a:r>
              <a:rPr lang="fr-FR" sz="1900" dirty="0">
                <a:latin typeface="Helvetica Neue"/>
                <a:cs typeface="Helvetica Neue"/>
              </a:rPr>
              <a:t> Choisissez comment aider : </a:t>
            </a:r>
          </a:p>
          <a:p>
            <a:pPr marL="12700">
              <a:lnSpc>
                <a:spcPct val="100000"/>
              </a:lnSpc>
              <a:spcBef>
                <a:spcPts val="100"/>
              </a:spcBef>
            </a:pPr>
            <a:r>
              <a:rPr lang="fr-FR" sz="1900" dirty="0">
                <a:latin typeface="Helvetica Neue"/>
                <a:cs typeface="Helvetica Neue"/>
              </a:rPr>
              <a:t>Faire une intervention directe, distraire, approfondir, déléguer/signaler.</a:t>
            </a:r>
          </a:p>
          <a:p>
            <a:pPr marL="12700">
              <a:lnSpc>
                <a:spcPct val="100000"/>
              </a:lnSpc>
              <a:spcBef>
                <a:spcPts val="100"/>
              </a:spcBef>
            </a:pPr>
            <a:endParaRPr lang="fr-FR" sz="1900" dirty="0">
              <a:latin typeface="Helvetica Neue"/>
              <a:cs typeface="Helvetica Neue"/>
            </a:endParaRPr>
          </a:p>
          <a:p>
            <a:pPr marL="12700">
              <a:lnSpc>
                <a:spcPct val="100000"/>
              </a:lnSpc>
              <a:spcBef>
                <a:spcPts val="100"/>
              </a:spcBef>
            </a:pPr>
            <a:r>
              <a:rPr lang="fr-FR" sz="1900" b="1" dirty="0">
                <a:solidFill>
                  <a:srgbClr val="00B050"/>
                </a:solidFill>
                <a:latin typeface="Helvetica Neue"/>
                <a:cs typeface="Helvetica Neue"/>
              </a:rPr>
              <a:t>5.</a:t>
            </a:r>
            <a:r>
              <a:rPr lang="fr-FR" sz="1900" dirty="0">
                <a:latin typeface="Helvetica Neue"/>
                <a:cs typeface="Helvetica Neue"/>
              </a:rPr>
              <a:t> Appliquez votre choix en toute sécurité.</a:t>
            </a:r>
          </a:p>
        </p:txBody>
      </p:sp>
    </p:spTree>
    <p:extLst>
      <p:ext uri="{BB962C8B-B14F-4D97-AF65-F5344CB8AC3E}">
        <p14:creationId xmlns:p14="http://schemas.microsoft.com/office/powerpoint/2010/main" val="230023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504190" cy="6858000"/>
          </a:xfrm>
          <a:custGeom>
            <a:avLst/>
            <a:gdLst/>
            <a:ahLst/>
            <a:cxnLst/>
            <a:rect l="l" t="t" r="r" b="b"/>
            <a:pathLst>
              <a:path w="504190" h="6858000">
                <a:moveTo>
                  <a:pt x="503999" y="0"/>
                </a:moveTo>
                <a:lnTo>
                  <a:pt x="0" y="0"/>
                </a:lnTo>
                <a:lnTo>
                  <a:pt x="0" y="6858000"/>
                </a:lnTo>
                <a:lnTo>
                  <a:pt x="503999" y="6858000"/>
                </a:lnTo>
                <a:lnTo>
                  <a:pt x="503999" y="0"/>
                </a:lnTo>
                <a:close/>
              </a:path>
            </a:pathLst>
          </a:custGeom>
          <a:solidFill>
            <a:srgbClr val="2D5C9E"/>
          </a:solidFill>
        </p:spPr>
        <p:txBody>
          <a:bodyPr wrap="square" lIns="0" tIns="0" rIns="0" bIns="0" rtlCol="0"/>
          <a:lstStyle/>
          <a:p>
            <a:endParaRPr/>
          </a:p>
        </p:txBody>
      </p:sp>
      <p:pic>
        <p:nvPicPr>
          <p:cNvPr id="3" name="object 3"/>
          <p:cNvPicPr/>
          <p:nvPr/>
        </p:nvPicPr>
        <p:blipFill>
          <a:blip r:embed="rId3" cstate="print"/>
          <a:stretch>
            <a:fillRect/>
          </a:stretch>
        </p:blipFill>
        <p:spPr>
          <a:xfrm>
            <a:off x="10206824" y="6096373"/>
            <a:ext cx="1435012" cy="533073"/>
          </a:xfrm>
          <a:prstGeom prst="rect">
            <a:avLst/>
          </a:prstGeom>
        </p:spPr>
      </p:pic>
      <p:pic>
        <p:nvPicPr>
          <p:cNvPr id="4" name="object 4"/>
          <p:cNvPicPr/>
          <p:nvPr/>
        </p:nvPicPr>
        <p:blipFill>
          <a:blip r:embed="rId4" cstate="print"/>
          <a:stretch>
            <a:fillRect/>
          </a:stretch>
        </p:blipFill>
        <p:spPr>
          <a:xfrm>
            <a:off x="987768" y="6002540"/>
            <a:ext cx="725765" cy="631734"/>
          </a:xfrm>
          <a:prstGeom prst="rect">
            <a:avLst/>
          </a:prstGeom>
        </p:spPr>
      </p:pic>
      <p:sp>
        <p:nvSpPr>
          <p:cNvPr id="5" name="object 5">
            <a:extLst>
              <a:ext uri="{FF2B5EF4-FFF2-40B4-BE49-F238E27FC236}">
                <a16:creationId xmlns:a16="http://schemas.microsoft.com/office/drawing/2014/main" id="{6A91E748-8B98-B044-0934-3F9DC3A4A6C5}"/>
              </a:ext>
            </a:extLst>
          </p:cNvPr>
          <p:cNvSpPr txBox="1"/>
          <p:nvPr/>
        </p:nvSpPr>
        <p:spPr>
          <a:xfrm>
            <a:off x="987768" y="690271"/>
            <a:ext cx="2504732" cy="305212"/>
          </a:xfrm>
          <a:prstGeom prst="rect">
            <a:avLst/>
          </a:prstGeom>
        </p:spPr>
        <p:txBody>
          <a:bodyPr vert="horz" wrap="square" lIns="0" tIns="12700" rIns="0" bIns="0" rtlCol="0">
            <a:spAutoFit/>
          </a:bodyPr>
          <a:lstStyle/>
          <a:p>
            <a:pPr marL="12700">
              <a:lnSpc>
                <a:spcPct val="100000"/>
              </a:lnSpc>
              <a:spcBef>
                <a:spcPts val="100"/>
              </a:spcBef>
            </a:pPr>
            <a:r>
              <a:rPr lang="fr-FR" sz="1900" b="1" dirty="0">
                <a:solidFill>
                  <a:schemeClr val="accent1"/>
                </a:solidFill>
                <a:latin typeface="Helvetica Neue"/>
                <a:cs typeface="Helvetica Neue"/>
              </a:rPr>
              <a:t>Session 1 </a:t>
            </a:r>
            <a:r>
              <a:rPr lang="en-CA" sz="1900" b="1" dirty="0">
                <a:solidFill>
                  <a:schemeClr val="accent1"/>
                </a:solidFill>
                <a:latin typeface="Helvetica Neue"/>
                <a:cs typeface="Helvetica Neue"/>
              </a:rPr>
              <a:t>// </a:t>
            </a:r>
            <a:r>
              <a:rPr lang="en-CA" sz="1900" b="1" dirty="0" err="1">
                <a:solidFill>
                  <a:schemeClr val="accent1"/>
                </a:solidFill>
                <a:latin typeface="Helvetica Neue"/>
                <a:cs typeface="Helvetica Neue"/>
              </a:rPr>
              <a:t>Sujet</a:t>
            </a:r>
            <a:r>
              <a:rPr lang="en-CA" sz="1900" b="1" dirty="0">
                <a:solidFill>
                  <a:schemeClr val="accent1"/>
                </a:solidFill>
                <a:latin typeface="Helvetica Neue"/>
                <a:cs typeface="Helvetica Neue"/>
              </a:rPr>
              <a:t> 3</a:t>
            </a:r>
            <a:endParaRPr sz="2100" dirty="0">
              <a:latin typeface="Helvetica Neue"/>
              <a:cs typeface="Helvetica Neue"/>
            </a:endParaRPr>
          </a:p>
        </p:txBody>
      </p:sp>
      <p:sp>
        <p:nvSpPr>
          <p:cNvPr id="6" name="object 28">
            <a:extLst>
              <a:ext uri="{FF2B5EF4-FFF2-40B4-BE49-F238E27FC236}">
                <a16:creationId xmlns:a16="http://schemas.microsoft.com/office/drawing/2014/main" id="{FCF215BD-DB31-6C5C-988C-C7C0DC512873}"/>
              </a:ext>
            </a:extLst>
          </p:cNvPr>
          <p:cNvSpPr txBox="1">
            <a:spLocks noGrp="1"/>
          </p:cNvSpPr>
          <p:nvPr>
            <p:ph type="title"/>
          </p:nvPr>
        </p:nvSpPr>
        <p:spPr>
          <a:xfrm>
            <a:off x="994118" y="995483"/>
            <a:ext cx="6765582" cy="1243930"/>
          </a:xfrm>
          <a:prstGeom prst="rect">
            <a:avLst/>
          </a:prstGeom>
        </p:spPr>
        <p:txBody>
          <a:bodyPr vert="horz" wrap="square" lIns="0" tIns="12700" rIns="0" bIns="0" rtlCol="0">
            <a:spAutoFit/>
          </a:bodyPr>
          <a:lstStyle/>
          <a:p>
            <a:pPr marL="12700">
              <a:lnSpc>
                <a:spcPct val="100000"/>
              </a:lnSpc>
              <a:spcBef>
                <a:spcPts val="100"/>
              </a:spcBef>
              <a:tabLst>
                <a:tab pos="1623695" algn="l"/>
                <a:tab pos="2658745" algn="l"/>
                <a:tab pos="4752975" algn="l"/>
              </a:tabLst>
            </a:pPr>
            <a:r>
              <a:rPr lang="fr-FR" sz="4000" b="1" dirty="0">
                <a:solidFill>
                  <a:srgbClr val="2D5C9E"/>
                </a:solidFill>
                <a:latin typeface="Helvetica Neue"/>
                <a:cs typeface="Helvetica Neue"/>
              </a:rPr>
              <a:t>Remue-méninges sur les </a:t>
            </a:r>
            <a:r>
              <a:rPr lang="fr-FR" sz="4000" b="1" dirty="0">
                <a:solidFill>
                  <a:srgbClr val="00B07D"/>
                </a:solidFill>
                <a:latin typeface="Helvetica Neue"/>
              </a:rPr>
              <a:t>façons d'intervenir</a:t>
            </a:r>
            <a:endParaRPr sz="4000" b="1" dirty="0">
              <a:solidFill>
                <a:srgbClr val="00B07D"/>
              </a:solidFill>
              <a:latin typeface="Helvetica Neue"/>
            </a:endParaRPr>
          </a:p>
        </p:txBody>
      </p:sp>
      <p:graphicFrame>
        <p:nvGraphicFramePr>
          <p:cNvPr id="9" name="Table 9">
            <a:extLst>
              <a:ext uri="{FF2B5EF4-FFF2-40B4-BE49-F238E27FC236}">
                <a16:creationId xmlns:a16="http://schemas.microsoft.com/office/drawing/2014/main" id="{573BE28C-0872-40AA-2377-CF753E57E5F9}"/>
              </a:ext>
            </a:extLst>
          </p:cNvPr>
          <p:cNvGraphicFramePr>
            <a:graphicFrameLocks noGrp="1"/>
          </p:cNvGraphicFramePr>
          <p:nvPr>
            <p:extLst>
              <p:ext uri="{D42A27DB-BD31-4B8C-83A1-F6EECF244321}">
                <p14:modId xmlns:p14="http://schemas.microsoft.com/office/powerpoint/2010/main" val="2012339539"/>
              </p:ext>
            </p:extLst>
          </p:nvPr>
        </p:nvGraphicFramePr>
        <p:xfrm>
          <a:off x="1336596" y="3169072"/>
          <a:ext cx="9493408" cy="1839808"/>
        </p:xfrm>
        <a:graphic>
          <a:graphicData uri="http://schemas.openxmlformats.org/drawingml/2006/table">
            <a:tbl>
              <a:tblPr firstRow="1" bandRow="1">
                <a:tableStyleId>{5C22544A-7EE6-4342-B048-85BDC9FD1C3A}</a:tableStyleId>
              </a:tblPr>
              <a:tblGrid>
                <a:gridCol w="2373352">
                  <a:extLst>
                    <a:ext uri="{9D8B030D-6E8A-4147-A177-3AD203B41FA5}">
                      <a16:colId xmlns:a16="http://schemas.microsoft.com/office/drawing/2014/main" val="307187581"/>
                    </a:ext>
                  </a:extLst>
                </a:gridCol>
                <a:gridCol w="2373352">
                  <a:extLst>
                    <a:ext uri="{9D8B030D-6E8A-4147-A177-3AD203B41FA5}">
                      <a16:colId xmlns:a16="http://schemas.microsoft.com/office/drawing/2014/main" val="1368995692"/>
                    </a:ext>
                  </a:extLst>
                </a:gridCol>
                <a:gridCol w="2373352">
                  <a:extLst>
                    <a:ext uri="{9D8B030D-6E8A-4147-A177-3AD203B41FA5}">
                      <a16:colId xmlns:a16="http://schemas.microsoft.com/office/drawing/2014/main" val="4037601828"/>
                    </a:ext>
                  </a:extLst>
                </a:gridCol>
                <a:gridCol w="2373352">
                  <a:extLst>
                    <a:ext uri="{9D8B030D-6E8A-4147-A177-3AD203B41FA5}">
                      <a16:colId xmlns:a16="http://schemas.microsoft.com/office/drawing/2014/main" val="4052126012"/>
                    </a:ext>
                  </a:extLst>
                </a:gridCol>
              </a:tblGrid>
              <a:tr h="0">
                <a:tc>
                  <a:txBody>
                    <a:bodyPr/>
                    <a:lstStyle/>
                    <a:p>
                      <a:pPr algn="ctr" rtl="0"/>
                      <a:r>
                        <a:rPr lang="en-CA" sz="1800" b="0" i="0" u="none" strike="noStrike" dirty="0" err="1">
                          <a:solidFill>
                            <a:schemeClr val="lt1"/>
                          </a:solidFill>
                          <a:effectLst/>
                          <a:latin typeface="+mn-lt"/>
                          <a:ea typeface="+mn-ea"/>
                          <a:cs typeface="+mn-cs"/>
                        </a:rPr>
                        <a:t>Intervenir</a:t>
                      </a:r>
                      <a:r>
                        <a:rPr lang="en-CA" sz="1800" b="0" i="0" u="none" strike="noStrike" dirty="0">
                          <a:solidFill>
                            <a:schemeClr val="lt1"/>
                          </a:solidFill>
                          <a:effectLst/>
                          <a:latin typeface="+mn-lt"/>
                          <a:ea typeface="+mn-ea"/>
                          <a:cs typeface="+mn-cs"/>
                        </a:rPr>
                        <a:t> </a:t>
                      </a:r>
                      <a:r>
                        <a:rPr lang="en-CA" sz="1800" b="0" i="0" u="none" strike="noStrike" dirty="0" err="1">
                          <a:solidFill>
                            <a:schemeClr val="lt1"/>
                          </a:solidFill>
                          <a:effectLst/>
                          <a:latin typeface="+mn-lt"/>
                          <a:ea typeface="+mn-ea"/>
                          <a:cs typeface="+mn-cs"/>
                        </a:rPr>
                        <a:t>directement</a:t>
                      </a:r>
                      <a:endParaRPr lang="en-CA" dirty="0"/>
                    </a:p>
                  </a:txBody>
                  <a:tcPr/>
                </a:tc>
                <a:tc>
                  <a:txBody>
                    <a:bodyPr/>
                    <a:lstStyle/>
                    <a:p>
                      <a:pPr algn="ctr" rtl="0"/>
                      <a:r>
                        <a:rPr lang="en-CA" sz="1800" b="0" i="0" u="none" strike="noStrike" dirty="0" err="1">
                          <a:solidFill>
                            <a:schemeClr val="lt1"/>
                          </a:solidFill>
                          <a:effectLst/>
                          <a:latin typeface="+mn-lt"/>
                          <a:ea typeface="+mn-ea"/>
                          <a:cs typeface="+mn-cs"/>
                        </a:rPr>
                        <a:t>Distraire</a:t>
                      </a:r>
                      <a:r>
                        <a:rPr lang="en-CA" sz="1800" b="0" i="0" u="none" strike="noStrike" dirty="0">
                          <a:solidFill>
                            <a:schemeClr val="lt1"/>
                          </a:solidFill>
                          <a:effectLst/>
                          <a:latin typeface="+mn-lt"/>
                          <a:ea typeface="+mn-ea"/>
                          <a:cs typeface="+mn-cs"/>
                        </a:rPr>
                        <a:t>/</a:t>
                      </a:r>
                      <a:r>
                        <a:rPr lang="en-CA" sz="1800" b="0" i="0" u="none" strike="noStrike" dirty="0" err="1">
                          <a:solidFill>
                            <a:schemeClr val="lt1"/>
                          </a:solidFill>
                          <a:effectLst/>
                          <a:latin typeface="+mn-lt"/>
                          <a:ea typeface="+mn-ea"/>
                          <a:cs typeface="+mn-cs"/>
                        </a:rPr>
                        <a:t>Perturber</a:t>
                      </a:r>
                      <a:endParaRPr lang="en-CA" b="0" dirty="0">
                        <a:effectLst/>
                      </a:endParaRPr>
                    </a:p>
                  </a:txBody>
                  <a:tcPr/>
                </a:tc>
                <a:tc>
                  <a:txBody>
                    <a:bodyPr/>
                    <a:lstStyle/>
                    <a:p>
                      <a:pPr algn="ctr"/>
                      <a:r>
                        <a:rPr lang="en-CA" sz="1800" b="0" i="0" u="none" strike="noStrike" dirty="0" err="1">
                          <a:solidFill>
                            <a:schemeClr val="lt1"/>
                          </a:solidFill>
                          <a:effectLst/>
                          <a:latin typeface="+mn-lt"/>
                          <a:ea typeface="+mn-ea"/>
                          <a:cs typeface="+mn-cs"/>
                        </a:rPr>
                        <a:t>Approfondir</a:t>
                      </a:r>
                      <a:r>
                        <a:rPr lang="en-CA" sz="1800" b="0" i="0" u="none" strike="noStrike" dirty="0">
                          <a:solidFill>
                            <a:schemeClr val="lt1"/>
                          </a:solidFill>
                          <a:effectLst/>
                          <a:latin typeface="+mn-lt"/>
                          <a:ea typeface="+mn-ea"/>
                          <a:cs typeface="+mn-cs"/>
                        </a:rPr>
                        <a:t> </a:t>
                      </a:r>
                      <a:endParaRPr lang="en-CA" dirty="0"/>
                    </a:p>
                  </a:txBody>
                  <a:tcPr/>
                </a:tc>
                <a:tc>
                  <a:txBody>
                    <a:bodyPr/>
                    <a:lstStyle/>
                    <a:p>
                      <a:pPr algn="ctr" rtl="0"/>
                      <a:r>
                        <a:rPr lang="en-CA" sz="1800" b="0" i="0" u="none" strike="noStrike" dirty="0" err="1">
                          <a:solidFill>
                            <a:schemeClr val="lt1"/>
                          </a:solidFill>
                          <a:effectLst/>
                          <a:latin typeface="+mn-lt"/>
                          <a:ea typeface="+mn-ea"/>
                          <a:cs typeface="+mn-cs"/>
                        </a:rPr>
                        <a:t>Déléguer</a:t>
                      </a:r>
                      <a:r>
                        <a:rPr lang="en-CA" sz="1800" b="0" i="0" u="none" strike="noStrike" dirty="0">
                          <a:solidFill>
                            <a:schemeClr val="lt1"/>
                          </a:solidFill>
                          <a:effectLst/>
                          <a:latin typeface="+mn-lt"/>
                          <a:ea typeface="+mn-ea"/>
                          <a:cs typeface="+mn-cs"/>
                        </a:rPr>
                        <a:t>/Signaler ​</a:t>
                      </a:r>
                      <a:br>
                        <a:rPr lang="en-CA" dirty="0"/>
                      </a:br>
                      <a:endParaRPr lang="en-CA" dirty="0"/>
                    </a:p>
                  </a:txBody>
                  <a:tcPr/>
                </a:tc>
                <a:extLst>
                  <a:ext uri="{0D108BD9-81ED-4DB2-BD59-A6C34878D82A}">
                    <a16:rowId xmlns:a16="http://schemas.microsoft.com/office/drawing/2014/main" val="1671612064"/>
                  </a:ext>
                </a:extLst>
              </a:tr>
              <a:tr h="458048">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dirty="0"/>
                    </a:p>
                  </a:txBody>
                  <a:tcPr/>
                </a:tc>
                <a:extLst>
                  <a:ext uri="{0D108BD9-81ED-4DB2-BD59-A6C34878D82A}">
                    <a16:rowId xmlns:a16="http://schemas.microsoft.com/office/drawing/2014/main" val="1741389519"/>
                  </a:ext>
                </a:extLst>
              </a:tr>
              <a:tr h="370840">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dirty="0"/>
                    </a:p>
                  </a:txBody>
                  <a:tcPr/>
                </a:tc>
                <a:extLst>
                  <a:ext uri="{0D108BD9-81ED-4DB2-BD59-A6C34878D82A}">
                    <a16:rowId xmlns:a16="http://schemas.microsoft.com/office/drawing/2014/main" val="3059509141"/>
                  </a:ext>
                </a:extLst>
              </a:tr>
              <a:tr h="370840">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dirty="0"/>
                    </a:p>
                  </a:txBody>
                  <a:tcPr/>
                </a:tc>
                <a:extLst>
                  <a:ext uri="{0D108BD9-81ED-4DB2-BD59-A6C34878D82A}">
                    <a16:rowId xmlns:a16="http://schemas.microsoft.com/office/drawing/2014/main" val="2957253860"/>
                  </a:ext>
                </a:extLst>
              </a:tr>
            </a:tbl>
          </a:graphicData>
        </a:graphic>
      </p:graphicFrame>
    </p:spTree>
    <p:extLst>
      <p:ext uri="{BB962C8B-B14F-4D97-AF65-F5344CB8AC3E}">
        <p14:creationId xmlns:p14="http://schemas.microsoft.com/office/powerpoint/2010/main" val="1350018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504190" cy="6858000"/>
          </a:xfrm>
          <a:custGeom>
            <a:avLst/>
            <a:gdLst/>
            <a:ahLst/>
            <a:cxnLst/>
            <a:rect l="l" t="t" r="r" b="b"/>
            <a:pathLst>
              <a:path w="504190" h="6858000">
                <a:moveTo>
                  <a:pt x="503999" y="0"/>
                </a:moveTo>
                <a:lnTo>
                  <a:pt x="0" y="0"/>
                </a:lnTo>
                <a:lnTo>
                  <a:pt x="0" y="6858000"/>
                </a:lnTo>
                <a:lnTo>
                  <a:pt x="503999" y="6858000"/>
                </a:lnTo>
                <a:lnTo>
                  <a:pt x="503999" y="0"/>
                </a:lnTo>
                <a:close/>
              </a:path>
            </a:pathLst>
          </a:custGeom>
          <a:solidFill>
            <a:srgbClr val="2D5C9E"/>
          </a:solidFill>
        </p:spPr>
        <p:txBody>
          <a:bodyPr wrap="square" lIns="0" tIns="0" rIns="0" bIns="0" rtlCol="0"/>
          <a:lstStyle/>
          <a:p>
            <a:endParaRPr/>
          </a:p>
        </p:txBody>
      </p:sp>
      <p:pic>
        <p:nvPicPr>
          <p:cNvPr id="3" name="object 3"/>
          <p:cNvPicPr/>
          <p:nvPr/>
        </p:nvPicPr>
        <p:blipFill>
          <a:blip r:embed="rId3" cstate="print"/>
          <a:stretch>
            <a:fillRect/>
          </a:stretch>
        </p:blipFill>
        <p:spPr>
          <a:xfrm>
            <a:off x="10206824" y="6096373"/>
            <a:ext cx="1435012" cy="533073"/>
          </a:xfrm>
          <a:prstGeom prst="rect">
            <a:avLst/>
          </a:prstGeom>
        </p:spPr>
      </p:pic>
      <p:pic>
        <p:nvPicPr>
          <p:cNvPr id="4" name="object 4"/>
          <p:cNvPicPr/>
          <p:nvPr/>
        </p:nvPicPr>
        <p:blipFill>
          <a:blip r:embed="rId4" cstate="print"/>
          <a:stretch>
            <a:fillRect/>
          </a:stretch>
        </p:blipFill>
        <p:spPr>
          <a:xfrm>
            <a:off x="987768" y="6002540"/>
            <a:ext cx="725765" cy="631734"/>
          </a:xfrm>
          <a:prstGeom prst="rect">
            <a:avLst/>
          </a:prstGeom>
        </p:spPr>
      </p:pic>
      <p:pic>
        <p:nvPicPr>
          <p:cNvPr id="2050" name="Picture 2">
            <a:extLst>
              <a:ext uri="{FF2B5EF4-FFF2-40B4-BE49-F238E27FC236}">
                <a16:creationId xmlns:a16="http://schemas.microsoft.com/office/drawing/2014/main" id="{B84B190C-47B1-EC6E-7347-B2ECD966027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4477" t="29759" r="15612" b="6066"/>
          <a:stretch/>
        </p:blipFill>
        <p:spPr bwMode="auto">
          <a:xfrm>
            <a:off x="8870272" y="1623860"/>
            <a:ext cx="2057400" cy="3733800"/>
          </a:xfrm>
          <a:prstGeom prst="rect">
            <a:avLst/>
          </a:prstGeom>
          <a:noFill/>
          <a:extLst>
            <a:ext uri="{909E8E84-426E-40DD-AFC4-6F175D3DCCD1}">
              <a14:hiddenFill xmlns:a14="http://schemas.microsoft.com/office/drawing/2010/main">
                <a:solidFill>
                  <a:srgbClr val="FFFFFF"/>
                </a:solidFill>
              </a14:hiddenFill>
            </a:ext>
          </a:extLst>
        </p:spPr>
      </p:pic>
      <p:sp>
        <p:nvSpPr>
          <p:cNvPr id="6" name="object 28">
            <a:extLst>
              <a:ext uri="{FF2B5EF4-FFF2-40B4-BE49-F238E27FC236}">
                <a16:creationId xmlns:a16="http://schemas.microsoft.com/office/drawing/2014/main" id="{7CE55684-041E-307F-C77E-3A397116F71E}"/>
              </a:ext>
            </a:extLst>
          </p:cNvPr>
          <p:cNvSpPr txBox="1">
            <a:spLocks noGrp="1"/>
          </p:cNvSpPr>
          <p:nvPr>
            <p:ph type="title"/>
          </p:nvPr>
        </p:nvSpPr>
        <p:spPr>
          <a:xfrm>
            <a:off x="994118" y="995483"/>
            <a:ext cx="6765582" cy="628377"/>
          </a:xfrm>
          <a:prstGeom prst="rect">
            <a:avLst/>
          </a:prstGeom>
        </p:spPr>
        <p:txBody>
          <a:bodyPr vert="horz" wrap="square" lIns="0" tIns="12700" rIns="0" bIns="0" rtlCol="0">
            <a:spAutoFit/>
          </a:bodyPr>
          <a:lstStyle/>
          <a:p>
            <a:pPr marL="12700">
              <a:lnSpc>
                <a:spcPct val="100000"/>
              </a:lnSpc>
              <a:spcBef>
                <a:spcPts val="100"/>
              </a:spcBef>
              <a:tabLst>
                <a:tab pos="1623695" algn="l"/>
                <a:tab pos="2658745" algn="l"/>
                <a:tab pos="4752975" algn="l"/>
              </a:tabLst>
            </a:pPr>
            <a:r>
              <a:rPr lang="fr-FR" sz="4000" b="1" dirty="0">
                <a:solidFill>
                  <a:srgbClr val="2D5C9E"/>
                </a:solidFill>
                <a:latin typeface="Helvetica Neue"/>
                <a:cs typeface="Helvetica Neue"/>
              </a:rPr>
              <a:t>Scénario 1</a:t>
            </a:r>
            <a:endParaRPr sz="4000" b="1" dirty="0">
              <a:solidFill>
                <a:srgbClr val="00B07D"/>
              </a:solidFill>
              <a:latin typeface="Helvetica Neue"/>
            </a:endParaRPr>
          </a:p>
        </p:txBody>
      </p:sp>
      <p:sp>
        <p:nvSpPr>
          <p:cNvPr id="7" name="object 5">
            <a:extLst>
              <a:ext uri="{FF2B5EF4-FFF2-40B4-BE49-F238E27FC236}">
                <a16:creationId xmlns:a16="http://schemas.microsoft.com/office/drawing/2014/main" id="{ECD0C51C-5C93-A41B-56A1-89362DCA1838}"/>
              </a:ext>
            </a:extLst>
          </p:cNvPr>
          <p:cNvSpPr txBox="1"/>
          <p:nvPr/>
        </p:nvSpPr>
        <p:spPr>
          <a:xfrm>
            <a:off x="1013502" y="2164031"/>
            <a:ext cx="7584398" cy="3585597"/>
          </a:xfrm>
          <a:prstGeom prst="rect">
            <a:avLst/>
          </a:prstGeom>
        </p:spPr>
        <p:txBody>
          <a:bodyPr vert="horz" wrap="square" lIns="0" tIns="12700" rIns="0" bIns="0" rtlCol="0">
            <a:spAutoFit/>
          </a:bodyPr>
          <a:lstStyle/>
          <a:p>
            <a:pPr marL="12700">
              <a:lnSpc>
                <a:spcPct val="100000"/>
              </a:lnSpc>
              <a:spcBef>
                <a:spcPts val="100"/>
              </a:spcBef>
            </a:pPr>
            <a:r>
              <a:rPr lang="fr-FR" sz="1900" dirty="0">
                <a:latin typeface="Helvetica Neue"/>
                <a:cs typeface="Helvetica Neue"/>
              </a:rPr>
              <a:t>Miguel est nouveau dans l'équipe d'un projet de développement de la société civile qui a lieu dans la capitale. Un jour, après être rentrés au bureau après une visite sur le terrain, certains membres de l'équipe discutent de la beauté des jeunes femmes participant au programme, ce que Miguel trouve inquiétant. </a:t>
            </a:r>
          </a:p>
          <a:p>
            <a:pPr marL="12700">
              <a:lnSpc>
                <a:spcPct val="100000"/>
              </a:lnSpc>
              <a:spcBef>
                <a:spcPts val="100"/>
              </a:spcBef>
            </a:pPr>
            <a:endParaRPr lang="fr-FR" sz="1900" dirty="0">
              <a:latin typeface="Helvetica Neue"/>
              <a:cs typeface="Helvetica Neue"/>
            </a:endParaRPr>
          </a:p>
          <a:p>
            <a:pPr marL="12700">
              <a:lnSpc>
                <a:spcPct val="100000"/>
              </a:lnSpc>
              <a:spcBef>
                <a:spcPts val="100"/>
              </a:spcBef>
            </a:pPr>
            <a:endParaRPr lang="fr-FR" sz="1900" dirty="0">
              <a:latin typeface="Helvetica Neue"/>
              <a:cs typeface="Helvetica Neue"/>
            </a:endParaRPr>
          </a:p>
          <a:p>
            <a:pPr marL="12700">
              <a:lnSpc>
                <a:spcPct val="100000"/>
              </a:lnSpc>
              <a:spcBef>
                <a:spcPts val="100"/>
              </a:spcBef>
            </a:pPr>
            <a:r>
              <a:rPr lang="fr-FR" sz="1900" dirty="0">
                <a:latin typeface="Helvetica Neue"/>
                <a:cs typeface="Helvetica Neue"/>
              </a:rPr>
              <a:t>Un collègue en particulier, George, qui est connu comme un « homme à femmes », se vante le lendemain de toutes ses amies et partage leurs photos de profil sur les médias sociaux du bureau. </a:t>
            </a:r>
          </a:p>
          <a:p>
            <a:pPr marL="12700">
              <a:lnSpc>
                <a:spcPct val="100000"/>
              </a:lnSpc>
              <a:spcBef>
                <a:spcPts val="100"/>
              </a:spcBef>
            </a:pPr>
            <a:endParaRPr lang="fr-FR" sz="1900" dirty="0">
              <a:latin typeface="Helvetica Neue"/>
              <a:cs typeface="Helvetica Neue"/>
            </a:endParaRPr>
          </a:p>
          <a:p>
            <a:pPr marL="12700">
              <a:lnSpc>
                <a:spcPct val="100000"/>
              </a:lnSpc>
              <a:spcBef>
                <a:spcPts val="100"/>
              </a:spcBef>
            </a:pPr>
            <a:endParaRPr lang="en-CA" sz="1900" dirty="0">
              <a:latin typeface="Helvetica Neue"/>
              <a:cs typeface="Helvetica Neue"/>
            </a:endParaRPr>
          </a:p>
        </p:txBody>
      </p:sp>
    </p:spTree>
    <p:extLst>
      <p:ext uri="{BB962C8B-B14F-4D97-AF65-F5344CB8AC3E}">
        <p14:creationId xmlns:p14="http://schemas.microsoft.com/office/powerpoint/2010/main" val="3045603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504190" cy="6858000"/>
          </a:xfrm>
          <a:custGeom>
            <a:avLst/>
            <a:gdLst/>
            <a:ahLst/>
            <a:cxnLst/>
            <a:rect l="l" t="t" r="r" b="b"/>
            <a:pathLst>
              <a:path w="504190" h="6858000">
                <a:moveTo>
                  <a:pt x="503999" y="0"/>
                </a:moveTo>
                <a:lnTo>
                  <a:pt x="0" y="0"/>
                </a:lnTo>
                <a:lnTo>
                  <a:pt x="0" y="6858000"/>
                </a:lnTo>
                <a:lnTo>
                  <a:pt x="503999" y="6858000"/>
                </a:lnTo>
                <a:lnTo>
                  <a:pt x="503999" y="0"/>
                </a:lnTo>
                <a:close/>
              </a:path>
            </a:pathLst>
          </a:custGeom>
          <a:solidFill>
            <a:srgbClr val="2D5C9E"/>
          </a:solidFill>
        </p:spPr>
        <p:txBody>
          <a:bodyPr wrap="square" lIns="0" tIns="0" rIns="0" bIns="0" rtlCol="0"/>
          <a:lstStyle/>
          <a:p>
            <a:endParaRPr/>
          </a:p>
        </p:txBody>
      </p:sp>
      <p:pic>
        <p:nvPicPr>
          <p:cNvPr id="3" name="object 3"/>
          <p:cNvPicPr/>
          <p:nvPr/>
        </p:nvPicPr>
        <p:blipFill>
          <a:blip r:embed="rId3" cstate="print"/>
          <a:stretch>
            <a:fillRect/>
          </a:stretch>
        </p:blipFill>
        <p:spPr>
          <a:xfrm>
            <a:off x="10206824" y="6096373"/>
            <a:ext cx="1435012" cy="533073"/>
          </a:xfrm>
          <a:prstGeom prst="rect">
            <a:avLst/>
          </a:prstGeom>
        </p:spPr>
      </p:pic>
      <p:pic>
        <p:nvPicPr>
          <p:cNvPr id="4" name="object 4"/>
          <p:cNvPicPr/>
          <p:nvPr/>
        </p:nvPicPr>
        <p:blipFill>
          <a:blip r:embed="rId4" cstate="print"/>
          <a:stretch>
            <a:fillRect/>
          </a:stretch>
        </p:blipFill>
        <p:spPr>
          <a:xfrm>
            <a:off x="987768" y="6002540"/>
            <a:ext cx="725765" cy="631734"/>
          </a:xfrm>
          <a:prstGeom prst="rect">
            <a:avLst/>
          </a:prstGeom>
        </p:spPr>
      </p:pic>
      <p:pic>
        <p:nvPicPr>
          <p:cNvPr id="5" name="Google Shape;138;p25">
            <a:extLst>
              <a:ext uri="{FF2B5EF4-FFF2-40B4-BE49-F238E27FC236}">
                <a16:creationId xmlns:a16="http://schemas.microsoft.com/office/drawing/2014/main" id="{F99A5014-60F5-FDC1-4BEF-48D57EFB8D94}"/>
              </a:ext>
            </a:extLst>
          </p:cNvPr>
          <p:cNvPicPr preferRelativeResize="0"/>
          <p:nvPr/>
        </p:nvPicPr>
        <p:blipFill rotWithShape="1">
          <a:blip r:embed="rId5">
            <a:alphaModFix/>
          </a:blip>
          <a:srcRect l="63775" t="32233" r="18832" b="8557"/>
          <a:stretch/>
        </p:blipFill>
        <p:spPr>
          <a:xfrm>
            <a:off x="8606624" y="1600031"/>
            <a:ext cx="1600200" cy="3429001"/>
          </a:xfrm>
          <a:prstGeom prst="rect">
            <a:avLst/>
          </a:prstGeom>
          <a:noFill/>
          <a:ln>
            <a:noFill/>
          </a:ln>
        </p:spPr>
      </p:pic>
      <p:sp>
        <p:nvSpPr>
          <p:cNvPr id="6" name="object 28">
            <a:extLst>
              <a:ext uri="{FF2B5EF4-FFF2-40B4-BE49-F238E27FC236}">
                <a16:creationId xmlns:a16="http://schemas.microsoft.com/office/drawing/2014/main" id="{DC3F5C7D-4018-EF11-61CA-5BFDFFBA27A3}"/>
              </a:ext>
            </a:extLst>
          </p:cNvPr>
          <p:cNvSpPr txBox="1">
            <a:spLocks noGrp="1"/>
          </p:cNvSpPr>
          <p:nvPr>
            <p:ph type="title"/>
          </p:nvPr>
        </p:nvSpPr>
        <p:spPr>
          <a:xfrm>
            <a:off x="994118" y="995483"/>
            <a:ext cx="6765582" cy="628377"/>
          </a:xfrm>
          <a:prstGeom prst="rect">
            <a:avLst/>
          </a:prstGeom>
        </p:spPr>
        <p:txBody>
          <a:bodyPr vert="horz" wrap="square" lIns="0" tIns="12700" rIns="0" bIns="0" rtlCol="0">
            <a:spAutoFit/>
          </a:bodyPr>
          <a:lstStyle/>
          <a:p>
            <a:pPr marL="12700">
              <a:lnSpc>
                <a:spcPct val="100000"/>
              </a:lnSpc>
              <a:spcBef>
                <a:spcPts val="100"/>
              </a:spcBef>
              <a:tabLst>
                <a:tab pos="1623695" algn="l"/>
                <a:tab pos="2658745" algn="l"/>
                <a:tab pos="4752975" algn="l"/>
              </a:tabLst>
            </a:pPr>
            <a:r>
              <a:rPr lang="fr-FR" sz="4000" b="1" dirty="0">
                <a:solidFill>
                  <a:srgbClr val="2D5C9E"/>
                </a:solidFill>
                <a:latin typeface="Helvetica Neue"/>
                <a:cs typeface="Helvetica Neue"/>
              </a:rPr>
              <a:t>Scénario 2</a:t>
            </a:r>
            <a:endParaRPr sz="4000" b="1" dirty="0">
              <a:solidFill>
                <a:srgbClr val="00B07D"/>
              </a:solidFill>
              <a:latin typeface="Helvetica Neue"/>
            </a:endParaRPr>
          </a:p>
        </p:txBody>
      </p:sp>
      <p:sp>
        <p:nvSpPr>
          <p:cNvPr id="7" name="object 5">
            <a:extLst>
              <a:ext uri="{FF2B5EF4-FFF2-40B4-BE49-F238E27FC236}">
                <a16:creationId xmlns:a16="http://schemas.microsoft.com/office/drawing/2014/main" id="{761DBE3A-242F-5342-1101-F267E88223C5}"/>
              </a:ext>
            </a:extLst>
          </p:cNvPr>
          <p:cNvSpPr txBox="1"/>
          <p:nvPr/>
        </p:nvSpPr>
        <p:spPr>
          <a:xfrm>
            <a:off x="1023194" y="2338436"/>
            <a:ext cx="7584398" cy="1474763"/>
          </a:xfrm>
          <a:prstGeom prst="rect">
            <a:avLst/>
          </a:prstGeom>
        </p:spPr>
        <p:txBody>
          <a:bodyPr vert="horz" wrap="square" lIns="0" tIns="12700" rIns="0" bIns="0" rtlCol="0">
            <a:spAutoFit/>
          </a:bodyPr>
          <a:lstStyle/>
          <a:p>
            <a:pPr marL="12700">
              <a:lnSpc>
                <a:spcPct val="100000"/>
              </a:lnSpc>
              <a:spcBef>
                <a:spcPts val="100"/>
              </a:spcBef>
            </a:pPr>
            <a:r>
              <a:rPr lang="fr-FR" sz="1900" dirty="0">
                <a:latin typeface="Helvetica Neue"/>
                <a:cs typeface="Helvetica Neue"/>
              </a:rPr>
              <a:t>Lee a l'habitude de parler de sa vie sexuelle au bureau et il aime raconter des blagues à ce sujet. De nombreux employés pensent qu'il est drôle et amusant et ne sont pas gênés par cela. Certaines personnes se sentent mal à l'aise avec le comportement de Lee et l'ignorent. </a:t>
            </a:r>
            <a:endParaRPr lang="en-CA" sz="1900" dirty="0">
              <a:latin typeface="Helvetica Neue"/>
              <a:cs typeface="Helvetica Neue"/>
            </a:endParaRPr>
          </a:p>
        </p:txBody>
      </p:sp>
    </p:spTree>
    <p:extLst>
      <p:ext uri="{BB962C8B-B14F-4D97-AF65-F5344CB8AC3E}">
        <p14:creationId xmlns:p14="http://schemas.microsoft.com/office/powerpoint/2010/main" val="3106935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504190" cy="6858000"/>
          </a:xfrm>
          <a:custGeom>
            <a:avLst/>
            <a:gdLst/>
            <a:ahLst/>
            <a:cxnLst/>
            <a:rect l="l" t="t" r="r" b="b"/>
            <a:pathLst>
              <a:path w="504190" h="6858000">
                <a:moveTo>
                  <a:pt x="503999" y="0"/>
                </a:moveTo>
                <a:lnTo>
                  <a:pt x="0" y="0"/>
                </a:lnTo>
                <a:lnTo>
                  <a:pt x="0" y="6858000"/>
                </a:lnTo>
                <a:lnTo>
                  <a:pt x="503999" y="6858000"/>
                </a:lnTo>
                <a:lnTo>
                  <a:pt x="503999" y="0"/>
                </a:lnTo>
                <a:close/>
              </a:path>
            </a:pathLst>
          </a:custGeom>
          <a:solidFill>
            <a:srgbClr val="2D5C9E"/>
          </a:solidFill>
        </p:spPr>
        <p:txBody>
          <a:bodyPr wrap="square" lIns="0" tIns="0" rIns="0" bIns="0" rtlCol="0"/>
          <a:lstStyle/>
          <a:p>
            <a:endParaRPr/>
          </a:p>
        </p:txBody>
      </p:sp>
      <p:pic>
        <p:nvPicPr>
          <p:cNvPr id="3" name="object 3"/>
          <p:cNvPicPr/>
          <p:nvPr/>
        </p:nvPicPr>
        <p:blipFill>
          <a:blip r:embed="rId3" cstate="print"/>
          <a:stretch>
            <a:fillRect/>
          </a:stretch>
        </p:blipFill>
        <p:spPr>
          <a:xfrm>
            <a:off x="10206824" y="6096373"/>
            <a:ext cx="1435012" cy="533073"/>
          </a:xfrm>
          <a:prstGeom prst="rect">
            <a:avLst/>
          </a:prstGeom>
        </p:spPr>
      </p:pic>
      <p:pic>
        <p:nvPicPr>
          <p:cNvPr id="4" name="object 4"/>
          <p:cNvPicPr/>
          <p:nvPr/>
        </p:nvPicPr>
        <p:blipFill>
          <a:blip r:embed="rId4" cstate="print"/>
          <a:stretch>
            <a:fillRect/>
          </a:stretch>
        </p:blipFill>
        <p:spPr>
          <a:xfrm>
            <a:off x="987768" y="6002540"/>
            <a:ext cx="725765" cy="631734"/>
          </a:xfrm>
          <a:prstGeom prst="rect">
            <a:avLst/>
          </a:prstGeom>
        </p:spPr>
      </p:pic>
      <p:pic>
        <p:nvPicPr>
          <p:cNvPr id="3074" name="Picture 2">
            <a:extLst>
              <a:ext uri="{FF2B5EF4-FFF2-40B4-BE49-F238E27FC236}">
                <a16:creationId xmlns:a16="http://schemas.microsoft.com/office/drawing/2014/main" id="{CB00B88C-B6CE-E1D4-48F3-D38791D05E9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8865" t="28207" r="17981" b="8565"/>
          <a:stretch/>
        </p:blipFill>
        <p:spPr bwMode="auto">
          <a:xfrm>
            <a:off x="8806217" y="1623860"/>
            <a:ext cx="2366265" cy="3657600"/>
          </a:xfrm>
          <a:prstGeom prst="rect">
            <a:avLst/>
          </a:prstGeom>
          <a:noFill/>
          <a:extLst>
            <a:ext uri="{909E8E84-426E-40DD-AFC4-6F175D3DCCD1}">
              <a14:hiddenFill xmlns:a14="http://schemas.microsoft.com/office/drawing/2010/main">
                <a:solidFill>
                  <a:srgbClr val="FFFFFF"/>
                </a:solidFill>
              </a14:hiddenFill>
            </a:ext>
          </a:extLst>
        </p:spPr>
      </p:pic>
      <p:sp>
        <p:nvSpPr>
          <p:cNvPr id="5" name="object 28">
            <a:extLst>
              <a:ext uri="{FF2B5EF4-FFF2-40B4-BE49-F238E27FC236}">
                <a16:creationId xmlns:a16="http://schemas.microsoft.com/office/drawing/2014/main" id="{73F7A5CA-D8BB-134A-0756-F8C25647CFBD}"/>
              </a:ext>
            </a:extLst>
          </p:cNvPr>
          <p:cNvSpPr txBox="1">
            <a:spLocks noGrp="1"/>
          </p:cNvSpPr>
          <p:nvPr>
            <p:ph type="title"/>
          </p:nvPr>
        </p:nvSpPr>
        <p:spPr>
          <a:xfrm>
            <a:off x="994118" y="995483"/>
            <a:ext cx="6765582" cy="628377"/>
          </a:xfrm>
          <a:prstGeom prst="rect">
            <a:avLst/>
          </a:prstGeom>
        </p:spPr>
        <p:txBody>
          <a:bodyPr vert="horz" wrap="square" lIns="0" tIns="12700" rIns="0" bIns="0" rtlCol="0">
            <a:spAutoFit/>
          </a:bodyPr>
          <a:lstStyle/>
          <a:p>
            <a:pPr marL="12700">
              <a:lnSpc>
                <a:spcPct val="100000"/>
              </a:lnSpc>
              <a:spcBef>
                <a:spcPts val="100"/>
              </a:spcBef>
              <a:tabLst>
                <a:tab pos="1623695" algn="l"/>
                <a:tab pos="2658745" algn="l"/>
                <a:tab pos="4752975" algn="l"/>
              </a:tabLst>
            </a:pPr>
            <a:r>
              <a:rPr lang="fr-FR" sz="4000" b="1" dirty="0">
                <a:solidFill>
                  <a:srgbClr val="2D5C9E"/>
                </a:solidFill>
                <a:latin typeface="Helvetica Neue"/>
                <a:cs typeface="Helvetica Neue"/>
              </a:rPr>
              <a:t>Scénario 3</a:t>
            </a:r>
            <a:endParaRPr sz="4000" b="1" dirty="0">
              <a:solidFill>
                <a:srgbClr val="00B07D"/>
              </a:solidFill>
              <a:latin typeface="Helvetica Neue"/>
            </a:endParaRPr>
          </a:p>
        </p:txBody>
      </p:sp>
      <p:sp>
        <p:nvSpPr>
          <p:cNvPr id="6" name="object 5">
            <a:extLst>
              <a:ext uri="{FF2B5EF4-FFF2-40B4-BE49-F238E27FC236}">
                <a16:creationId xmlns:a16="http://schemas.microsoft.com/office/drawing/2014/main" id="{AB2E431C-6D91-E573-B847-684D1C00F8F4}"/>
              </a:ext>
            </a:extLst>
          </p:cNvPr>
          <p:cNvSpPr txBox="1"/>
          <p:nvPr/>
        </p:nvSpPr>
        <p:spPr>
          <a:xfrm>
            <a:off x="994118" y="2133600"/>
            <a:ext cx="7584398" cy="1474763"/>
          </a:xfrm>
          <a:prstGeom prst="rect">
            <a:avLst/>
          </a:prstGeom>
        </p:spPr>
        <p:txBody>
          <a:bodyPr vert="horz" wrap="square" lIns="0" tIns="12700" rIns="0" bIns="0" rtlCol="0">
            <a:spAutoFit/>
          </a:bodyPr>
          <a:lstStyle/>
          <a:p>
            <a:pPr marL="12700">
              <a:lnSpc>
                <a:spcPct val="100000"/>
              </a:lnSpc>
              <a:spcBef>
                <a:spcPts val="100"/>
              </a:spcBef>
            </a:pPr>
            <a:r>
              <a:rPr lang="fr-FR" sz="1900" dirty="0">
                <a:latin typeface="Helvetica Neue"/>
                <a:cs typeface="Helvetica Neue"/>
              </a:rPr>
              <a:t>Rose est une fillette de 9 ans qui est souvent confiée à sa grand-mère aveugle. Un homme d'âge moyen, </a:t>
            </a:r>
            <a:r>
              <a:rPr lang="fr-FR" sz="1900" dirty="0" err="1">
                <a:latin typeface="Helvetica Neue"/>
                <a:cs typeface="Helvetica Neue"/>
              </a:rPr>
              <a:t>Maung</a:t>
            </a:r>
            <a:r>
              <a:rPr lang="fr-FR" sz="1900" dirty="0">
                <a:latin typeface="Helvetica Neue"/>
                <a:cs typeface="Helvetica Neue"/>
              </a:rPr>
              <a:t>, est responsable du club de football d'une école créée par une ONGI. </a:t>
            </a:r>
            <a:r>
              <a:rPr lang="fr-FR" sz="1900" dirty="0" err="1">
                <a:latin typeface="Helvetica Neue"/>
                <a:cs typeface="Helvetica Neue"/>
              </a:rPr>
              <a:t>Maung</a:t>
            </a:r>
            <a:r>
              <a:rPr lang="fr-FR" sz="1900" dirty="0">
                <a:latin typeface="Helvetica Neue"/>
                <a:cs typeface="Helvetica Neue"/>
              </a:rPr>
              <a:t> rend souvent visite à Rose et à sa grand-mère pour leur apporter des bonbons et d'autres cadeaux.</a:t>
            </a:r>
          </a:p>
        </p:txBody>
      </p:sp>
      <p:sp>
        <p:nvSpPr>
          <p:cNvPr id="7" name="object 5">
            <a:extLst>
              <a:ext uri="{FF2B5EF4-FFF2-40B4-BE49-F238E27FC236}">
                <a16:creationId xmlns:a16="http://schemas.microsoft.com/office/drawing/2014/main" id="{FC7115EB-886F-39E2-AA6E-03E7318793EB}"/>
              </a:ext>
            </a:extLst>
          </p:cNvPr>
          <p:cNvSpPr txBox="1"/>
          <p:nvPr/>
        </p:nvSpPr>
        <p:spPr>
          <a:xfrm>
            <a:off x="1006483" y="3915464"/>
            <a:ext cx="7584398" cy="889987"/>
          </a:xfrm>
          <a:prstGeom prst="rect">
            <a:avLst/>
          </a:prstGeom>
        </p:spPr>
        <p:txBody>
          <a:bodyPr vert="horz" wrap="square" lIns="0" tIns="12700" rIns="0" bIns="0" rtlCol="0">
            <a:spAutoFit/>
          </a:bodyPr>
          <a:lstStyle/>
          <a:p>
            <a:pPr marL="12700">
              <a:lnSpc>
                <a:spcPct val="100000"/>
              </a:lnSpc>
              <a:spcBef>
                <a:spcPts val="100"/>
              </a:spcBef>
            </a:pPr>
            <a:r>
              <a:rPr lang="fr-FR" sz="1900" dirty="0">
                <a:latin typeface="Helvetica Neue"/>
                <a:cs typeface="Helvetica Neue"/>
              </a:rPr>
              <a:t>Un travailleur humanitaire local, </a:t>
            </a:r>
            <a:r>
              <a:rPr lang="fr-FR" sz="1900" dirty="0" err="1">
                <a:latin typeface="Helvetica Neue"/>
                <a:cs typeface="Helvetica Neue"/>
              </a:rPr>
              <a:t>Seikmon</a:t>
            </a:r>
            <a:r>
              <a:rPr lang="fr-FR" sz="1900" dirty="0">
                <a:latin typeface="Helvetica Neue"/>
                <a:cs typeface="Helvetica Neue"/>
              </a:rPr>
              <a:t>, remarque que </a:t>
            </a:r>
            <a:r>
              <a:rPr lang="fr-FR" sz="1900" dirty="0" err="1">
                <a:latin typeface="Helvetica Neue"/>
                <a:cs typeface="Helvetica Neue"/>
              </a:rPr>
              <a:t>Maung</a:t>
            </a:r>
            <a:r>
              <a:rPr lang="fr-FR" sz="1900" dirty="0">
                <a:latin typeface="Helvetica Neue"/>
                <a:cs typeface="Helvetica Neue"/>
              </a:rPr>
              <a:t> rend souvent visite à Rose et à sa grand-mère et trouve ces visites inappropriées.</a:t>
            </a:r>
          </a:p>
        </p:txBody>
      </p:sp>
    </p:spTree>
    <p:extLst>
      <p:ext uri="{BB962C8B-B14F-4D97-AF65-F5344CB8AC3E}">
        <p14:creationId xmlns:p14="http://schemas.microsoft.com/office/powerpoint/2010/main" val="1150344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504190" cy="6858000"/>
          </a:xfrm>
          <a:custGeom>
            <a:avLst/>
            <a:gdLst/>
            <a:ahLst/>
            <a:cxnLst/>
            <a:rect l="l" t="t" r="r" b="b"/>
            <a:pathLst>
              <a:path w="504190" h="6858000">
                <a:moveTo>
                  <a:pt x="503999" y="0"/>
                </a:moveTo>
                <a:lnTo>
                  <a:pt x="0" y="0"/>
                </a:lnTo>
                <a:lnTo>
                  <a:pt x="0" y="6858000"/>
                </a:lnTo>
                <a:lnTo>
                  <a:pt x="503999" y="6858000"/>
                </a:lnTo>
                <a:lnTo>
                  <a:pt x="503999" y="0"/>
                </a:lnTo>
                <a:close/>
              </a:path>
            </a:pathLst>
          </a:custGeom>
          <a:solidFill>
            <a:srgbClr val="2D5C9E"/>
          </a:solidFill>
        </p:spPr>
        <p:txBody>
          <a:bodyPr wrap="square" lIns="0" tIns="0" rIns="0" bIns="0" rtlCol="0"/>
          <a:lstStyle/>
          <a:p>
            <a:endParaRPr/>
          </a:p>
        </p:txBody>
      </p:sp>
      <p:pic>
        <p:nvPicPr>
          <p:cNvPr id="3" name="object 3"/>
          <p:cNvPicPr/>
          <p:nvPr/>
        </p:nvPicPr>
        <p:blipFill>
          <a:blip r:embed="rId3" cstate="print"/>
          <a:stretch>
            <a:fillRect/>
          </a:stretch>
        </p:blipFill>
        <p:spPr>
          <a:xfrm>
            <a:off x="10206824" y="6096373"/>
            <a:ext cx="1435012" cy="533073"/>
          </a:xfrm>
          <a:prstGeom prst="rect">
            <a:avLst/>
          </a:prstGeom>
        </p:spPr>
      </p:pic>
      <p:pic>
        <p:nvPicPr>
          <p:cNvPr id="4" name="object 4"/>
          <p:cNvPicPr/>
          <p:nvPr/>
        </p:nvPicPr>
        <p:blipFill>
          <a:blip r:embed="rId4" cstate="print"/>
          <a:stretch>
            <a:fillRect/>
          </a:stretch>
        </p:blipFill>
        <p:spPr>
          <a:xfrm>
            <a:off x="987768" y="6002540"/>
            <a:ext cx="725765" cy="631734"/>
          </a:xfrm>
          <a:prstGeom prst="rect">
            <a:avLst/>
          </a:prstGeom>
        </p:spPr>
      </p:pic>
      <p:sp>
        <p:nvSpPr>
          <p:cNvPr id="5" name="object 28">
            <a:extLst>
              <a:ext uri="{FF2B5EF4-FFF2-40B4-BE49-F238E27FC236}">
                <a16:creationId xmlns:a16="http://schemas.microsoft.com/office/drawing/2014/main" id="{839AF3AA-A103-F9EE-45B9-FC37F5D51EA3}"/>
              </a:ext>
            </a:extLst>
          </p:cNvPr>
          <p:cNvSpPr txBox="1">
            <a:spLocks noGrp="1"/>
          </p:cNvSpPr>
          <p:nvPr>
            <p:ph type="title"/>
          </p:nvPr>
        </p:nvSpPr>
        <p:spPr>
          <a:xfrm>
            <a:off x="994118" y="995483"/>
            <a:ext cx="6765582" cy="628377"/>
          </a:xfrm>
          <a:prstGeom prst="rect">
            <a:avLst/>
          </a:prstGeom>
        </p:spPr>
        <p:txBody>
          <a:bodyPr vert="horz" wrap="square" lIns="0" tIns="12700" rIns="0" bIns="0" rtlCol="0">
            <a:spAutoFit/>
          </a:bodyPr>
          <a:lstStyle/>
          <a:p>
            <a:pPr marL="12700">
              <a:lnSpc>
                <a:spcPct val="100000"/>
              </a:lnSpc>
              <a:spcBef>
                <a:spcPts val="100"/>
              </a:spcBef>
              <a:tabLst>
                <a:tab pos="1623695" algn="l"/>
                <a:tab pos="2658745" algn="l"/>
                <a:tab pos="4752975" algn="l"/>
              </a:tabLst>
            </a:pPr>
            <a:r>
              <a:rPr lang="fr-FR" sz="4000" b="1" dirty="0">
                <a:solidFill>
                  <a:srgbClr val="2D5C9E"/>
                </a:solidFill>
                <a:latin typeface="Helvetica Neue"/>
                <a:cs typeface="Helvetica Neue"/>
              </a:rPr>
              <a:t>Scénario 4</a:t>
            </a:r>
            <a:endParaRPr sz="4000" b="1" dirty="0">
              <a:solidFill>
                <a:srgbClr val="00B07D"/>
              </a:solidFill>
              <a:latin typeface="Helvetica Neue"/>
            </a:endParaRPr>
          </a:p>
        </p:txBody>
      </p:sp>
      <p:sp>
        <p:nvSpPr>
          <p:cNvPr id="6" name="object 5">
            <a:extLst>
              <a:ext uri="{FF2B5EF4-FFF2-40B4-BE49-F238E27FC236}">
                <a16:creationId xmlns:a16="http://schemas.microsoft.com/office/drawing/2014/main" id="{A6E44121-CF66-F76F-8F38-38A53F5F1C7B}"/>
              </a:ext>
            </a:extLst>
          </p:cNvPr>
          <p:cNvSpPr txBox="1"/>
          <p:nvPr/>
        </p:nvSpPr>
        <p:spPr>
          <a:xfrm>
            <a:off x="994118" y="2133600"/>
            <a:ext cx="7584398" cy="3267561"/>
          </a:xfrm>
          <a:prstGeom prst="rect">
            <a:avLst/>
          </a:prstGeom>
        </p:spPr>
        <p:txBody>
          <a:bodyPr vert="horz" wrap="square" lIns="0" tIns="12700" rIns="0" bIns="0" rtlCol="0">
            <a:spAutoFit/>
          </a:bodyPr>
          <a:lstStyle/>
          <a:p>
            <a:pPr marL="12700">
              <a:lnSpc>
                <a:spcPct val="100000"/>
              </a:lnSpc>
              <a:spcBef>
                <a:spcPts val="100"/>
              </a:spcBef>
            </a:pPr>
            <a:r>
              <a:rPr lang="fr-FR" sz="1900" dirty="0">
                <a:latin typeface="Helvetica Neue"/>
                <a:cs typeface="Helvetica Neue"/>
              </a:rPr>
              <a:t>Erika travaille au bureau du projet depuis plusieurs mois maintenant. Récemment, elle a été troublée par certains agissements de l'un de ses collègues, James. </a:t>
            </a:r>
          </a:p>
          <a:p>
            <a:pPr marL="12700">
              <a:lnSpc>
                <a:spcPct val="100000"/>
              </a:lnSpc>
              <a:spcBef>
                <a:spcPts val="100"/>
              </a:spcBef>
            </a:pPr>
            <a:r>
              <a:rPr lang="fr-FR" sz="1900" dirty="0">
                <a:latin typeface="Helvetica Neue"/>
                <a:cs typeface="Helvetica Neue"/>
              </a:rPr>
              <a:t>James fait souvent des commentaires sur « la beauté » des femmes et, un jour, elle le surprend en train de regarder des images pornographiques sur son téléphone personnel.</a:t>
            </a:r>
          </a:p>
          <a:p>
            <a:pPr marL="12700">
              <a:lnSpc>
                <a:spcPct val="100000"/>
              </a:lnSpc>
              <a:spcBef>
                <a:spcPts val="100"/>
              </a:spcBef>
            </a:pPr>
            <a:endParaRPr lang="fr-FR" sz="1900" dirty="0">
              <a:latin typeface="Helvetica Neue"/>
              <a:cs typeface="Helvetica Neue"/>
            </a:endParaRPr>
          </a:p>
          <a:p>
            <a:pPr marL="12700">
              <a:lnSpc>
                <a:spcPct val="100000"/>
              </a:lnSpc>
              <a:spcBef>
                <a:spcPts val="100"/>
              </a:spcBef>
            </a:pPr>
            <a:r>
              <a:rPr lang="fr-FR" sz="1900" dirty="0">
                <a:latin typeface="Helvetica Neue"/>
                <a:cs typeface="Helvetica Neue"/>
              </a:rPr>
              <a:t>Erika remarque que James se rend souvent dans les zones rurales dans le véhicule du personnel pour parler avec des jeunes filles. Un jour, elle croise James dans un bar local avec ce qui semble être une jeune fille mineure. Ils semblent tous deux ivres.</a:t>
            </a:r>
          </a:p>
        </p:txBody>
      </p:sp>
      <p:pic>
        <p:nvPicPr>
          <p:cNvPr id="1026" name="Picture 2">
            <a:extLst>
              <a:ext uri="{FF2B5EF4-FFF2-40B4-BE49-F238E27FC236}">
                <a16:creationId xmlns:a16="http://schemas.microsoft.com/office/drawing/2014/main" id="{0AA50583-96AF-DE42-2282-92951A7F74E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2801" t="33027" r="10319" b="8133"/>
          <a:stretch/>
        </p:blipFill>
        <p:spPr bwMode="auto">
          <a:xfrm>
            <a:off x="8445500" y="1980975"/>
            <a:ext cx="2885732" cy="3572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698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504190" cy="6858000"/>
          </a:xfrm>
          <a:custGeom>
            <a:avLst/>
            <a:gdLst/>
            <a:ahLst/>
            <a:cxnLst/>
            <a:rect l="l" t="t" r="r" b="b"/>
            <a:pathLst>
              <a:path w="504190" h="6858000">
                <a:moveTo>
                  <a:pt x="503999" y="0"/>
                </a:moveTo>
                <a:lnTo>
                  <a:pt x="0" y="0"/>
                </a:lnTo>
                <a:lnTo>
                  <a:pt x="0" y="6858000"/>
                </a:lnTo>
                <a:lnTo>
                  <a:pt x="503999" y="6858000"/>
                </a:lnTo>
                <a:lnTo>
                  <a:pt x="503999" y="0"/>
                </a:lnTo>
                <a:close/>
              </a:path>
            </a:pathLst>
          </a:custGeom>
          <a:solidFill>
            <a:srgbClr val="2D5C9E"/>
          </a:solidFill>
        </p:spPr>
        <p:txBody>
          <a:bodyPr wrap="square" lIns="0" tIns="0" rIns="0" bIns="0" rtlCol="0"/>
          <a:lstStyle/>
          <a:p>
            <a:endParaRPr/>
          </a:p>
        </p:txBody>
      </p:sp>
      <p:pic>
        <p:nvPicPr>
          <p:cNvPr id="3" name="object 3"/>
          <p:cNvPicPr/>
          <p:nvPr/>
        </p:nvPicPr>
        <p:blipFill>
          <a:blip r:embed="rId3" cstate="print"/>
          <a:stretch>
            <a:fillRect/>
          </a:stretch>
        </p:blipFill>
        <p:spPr>
          <a:xfrm>
            <a:off x="10206824" y="6096373"/>
            <a:ext cx="1435012" cy="533073"/>
          </a:xfrm>
          <a:prstGeom prst="rect">
            <a:avLst/>
          </a:prstGeom>
        </p:spPr>
      </p:pic>
      <p:pic>
        <p:nvPicPr>
          <p:cNvPr id="4" name="object 4"/>
          <p:cNvPicPr/>
          <p:nvPr/>
        </p:nvPicPr>
        <p:blipFill>
          <a:blip r:embed="rId4" cstate="print"/>
          <a:stretch>
            <a:fillRect/>
          </a:stretch>
        </p:blipFill>
        <p:spPr>
          <a:xfrm>
            <a:off x="987768" y="6002540"/>
            <a:ext cx="725765" cy="631734"/>
          </a:xfrm>
          <a:prstGeom prst="rect">
            <a:avLst/>
          </a:prstGeom>
        </p:spPr>
      </p:pic>
      <p:pic>
        <p:nvPicPr>
          <p:cNvPr id="4098" name="Picture 2">
            <a:extLst>
              <a:ext uri="{FF2B5EF4-FFF2-40B4-BE49-F238E27FC236}">
                <a16:creationId xmlns:a16="http://schemas.microsoft.com/office/drawing/2014/main" id="{A79698C2-8117-1208-03FA-5488909DB91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1721" t="31198" r="10837" b="12220"/>
          <a:stretch/>
        </p:blipFill>
        <p:spPr bwMode="auto">
          <a:xfrm>
            <a:off x="9035691" y="2169695"/>
            <a:ext cx="2908300" cy="3352801"/>
          </a:xfrm>
          <a:prstGeom prst="rect">
            <a:avLst/>
          </a:prstGeom>
          <a:noFill/>
          <a:extLst>
            <a:ext uri="{909E8E84-426E-40DD-AFC4-6F175D3DCCD1}">
              <a14:hiddenFill xmlns:a14="http://schemas.microsoft.com/office/drawing/2010/main">
                <a:solidFill>
                  <a:srgbClr val="FFFFFF"/>
                </a:solidFill>
              </a14:hiddenFill>
            </a:ext>
          </a:extLst>
        </p:spPr>
      </p:pic>
      <p:sp>
        <p:nvSpPr>
          <p:cNvPr id="5" name="object 28">
            <a:extLst>
              <a:ext uri="{FF2B5EF4-FFF2-40B4-BE49-F238E27FC236}">
                <a16:creationId xmlns:a16="http://schemas.microsoft.com/office/drawing/2014/main" id="{6BE4D5F6-FFD8-CB8D-B240-4D9C5183C060}"/>
              </a:ext>
            </a:extLst>
          </p:cNvPr>
          <p:cNvSpPr txBox="1">
            <a:spLocks noGrp="1"/>
          </p:cNvSpPr>
          <p:nvPr>
            <p:ph type="title"/>
          </p:nvPr>
        </p:nvSpPr>
        <p:spPr>
          <a:xfrm>
            <a:off x="994118" y="995483"/>
            <a:ext cx="6765582" cy="628377"/>
          </a:xfrm>
          <a:prstGeom prst="rect">
            <a:avLst/>
          </a:prstGeom>
        </p:spPr>
        <p:txBody>
          <a:bodyPr vert="horz" wrap="square" lIns="0" tIns="12700" rIns="0" bIns="0" rtlCol="0">
            <a:spAutoFit/>
          </a:bodyPr>
          <a:lstStyle/>
          <a:p>
            <a:pPr marL="12700">
              <a:lnSpc>
                <a:spcPct val="100000"/>
              </a:lnSpc>
              <a:spcBef>
                <a:spcPts val="100"/>
              </a:spcBef>
              <a:tabLst>
                <a:tab pos="1623695" algn="l"/>
                <a:tab pos="2658745" algn="l"/>
                <a:tab pos="4752975" algn="l"/>
              </a:tabLst>
            </a:pPr>
            <a:r>
              <a:rPr lang="fr-FR" sz="4000" b="1" dirty="0">
                <a:solidFill>
                  <a:srgbClr val="2D5C9E"/>
                </a:solidFill>
                <a:latin typeface="Helvetica Neue"/>
                <a:cs typeface="Helvetica Neue"/>
              </a:rPr>
              <a:t>Scénario 5</a:t>
            </a:r>
            <a:endParaRPr sz="4000" b="1" dirty="0">
              <a:solidFill>
                <a:srgbClr val="00B07D"/>
              </a:solidFill>
              <a:latin typeface="Helvetica Neue"/>
            </a:endParaRPr>
          </a:p>
        </p:txBody>
      </p:sp>
      <p:sp>
        <p:nvSpPr>
          <p:cNvPr id="6" name="object 5">
            <a:extLst>
              <a:ext uri="{FF2B5EF4-FFF2-40B4-BE49-F238E27FC236}">
                <a16:creationId xmlns:a16="http://schemas.microsoft.com/office/drawing/2014/main" id="{6E4B0157-F1EA-3281-7F55-F5202B083A3F}"/>
              </a:ext>
            </a:extLst>
          </p:cNvPr>
          <p:cNvSpPr txBox="1"/>
          <p:nvPr/>
        </p:nvSpPr>
        <p:spPr>
          <a:xfrm>
            <a:off x="994118" y="2133600"/>
            <a:ext cx="7584398" cy="2962349"/>
          </a:xfrm>
          <a:prstGeom prst="rect">
            <a:avLst/>
          </a:prstGeom>
        </p:spPr>
        <p:txBody>
          <a:bodyPr vert="horz" wrap="square" lIns="0" tIns="12700" rIns="0" bIns="0" rtlCol="0">
            <a:spAutoFit/>
          </a:bodyPr>
          <a:lstStyle/>
          <a:p>
            <a:pPr marL="12700">
              <a:lnSpc>
                <a:spcPct val="100000"/>
              </a:lnSpc>
              <a:spcBef>
                <a:spcPts val="100"/>
              </a:spcBef>
            </a:pPr>
            <a:r>
              <a:rPr lang="fr-FR" sz="1900" dirty="0">
                <a:latin typeface="Helvetica Neue"/>
                <a:cs typeface="Helvetica Neue"/>
              </a:rPr>
              <a:t>Jane est une travailleuse humanitaire locale. Un jour, pendant la distribution de l'aide alimentaire, Jane est au poste de contrôle et s'assure que la file d'attente avance sans encombre pendant que son collègue Patrick distribue les marchandises.</a:t>
            </a:r>
          </a:p>
          <a:p>
            <a:pPr marL="12700">
              <a:lnSpc>
                <a:spcPct val="100000"/>
              </a:lnSpc>
              <a:spcBef>
                <a:spcPts val="100"/>
              </a:spcBef>
            </a:pPr>
            <a:endParaRPr lang="fr-FR" sz="1900" dirty="0">
              <a:latin typeface="Helvetica Neue"/>
              <a:cs typeface="Helvetica Neue"/>
            </a:endParaRPr>
          </a:p>
          <a:p>
            <a:pPr marL="12700">
              <a:lnSpc>
                <a:spcPct val="100000"/>
              </a:lnSpc>
              <a:spcBef>
                <a:spcPts val="100"/>
              </a:spcBef>
            </a:pPr>
            <a:r>
              <a:rPr lang="fr-FR" sz="1900" dirty="0">
                <a:latin typeface="Helvetica Neue"/>
                <a:cs typeface="Helvetica Neue"/>
              </a:rPr>
              <a:t>Patrick n'arrête pas de faire des blagues et de flirter avec les femmes qui s'approchent de lui dans la file, disant même aux mères qu'elles devraient laisser leurs filles l'épouser. Tout le monde semble rire et penser que c'est une blague, et les jeunes filles semblent apprécier cette attention.</a:t>
            </a:r>
          </a:p>
        </p:txBody>
      </p:sp>
    </p:spTree>
    <p:extLst>
      <p:ext uri="{BB962C8B-B14F-4D97-AF65-F5344CB8AC3E}">
        <p14:creationId xmlns:p14="http://schemas.microsoft.com/office/powerpoint/2010/main" val="392094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504190" cy="6858000"/>
          </a:xfrm>
          <a:custGeom>
            <a:avLst/>
            <a:gdLst/>
            <a:ahLst/>
            <a:cxnLst/>
            <a:rect l="l" t="t" r="r" b="b"/>
            <a:pathLst>
              <a:path w="504190" h="6858000">
                <a:moveTo>
                  <a:pt x="503999" y="0"/>
                </a:moveTo>
                <a:lnTo>
                  <a:pt x="0" y="0"/>
                </a:lnTo>
                <a:lnTo>
                  <a:pt x="0" y="6858000"/>
                </a:lnTo>
                <a:lnTo>
                  <a:pt x="503999" y="6858000"/>
                </a:lnTo>
                <a:lnTo>
                  <a:pt x="503999" y="0"/>
                </a:lnTo>
                <a:close/>
              </a:path>
            </a:pathLst>
          </a:custGeom>
          <a:solidFill>
            <a:srgbClr val="2D5C9E"/>
          </a:solidFill>
        </p:spPr>
        <p:txBody>
          <a:bodyPr wrap="square" lIns="0" tIns="0" rIns="0" bIns="0" rtlCol="0"/>
          <a:lstStyle/>
          <a:p>
            <a:endParaRPr/>
          </a:p>
        </p:txBody>
      </p:sp>
      <p:pic>
        <p:nvPicPr>
          <p:cNvPr id="3" name="object 3"/>
          <p:cNvPicPr/>
          <p:nvPr/>
        </p:nvPicPr>
        <p:blipFill>
          <a:blip r:embed="rId3" cstate="print"/>
          <a:stretch>
            <a:fillRect/>
          </a:stretch>
        </p:blipFill>
        <p:spPr>
          <a:xfrm>
            <a:off x="10206824" y="6096373"/>
            <a:ext cx="1435012" cy="533073"/>
          </a:xfrm>
          <a:prstGeom prst="rect">
            <a:avLst/>
          </a:prstGeom>
        </p:spPr>
      </p:pic>
      <p:pic>
        <p:nvPicPr>
          <p:cNvPr id="4" name="object 4"/>
          <p:cNvPicPr/>
          <p:nvPr/>
        </p:nvPicPr>
        <p:blipFill>
          <a:blip r:embed="rId4" cstate="print"/>
          <a:stretch>
            <a:fillRect/>
          </a:stretch>
        </p:blipFill>
        <p:spPr>
          <a:xfrm>
            <a:off x="987768" y="6002540"/>
            <a:ext cx="725765" cy="631734"/>
          </a:xfrm>
          <a:prstGeom prst="rect">
            <a:avLst/>
          </a:prstGeom>
        </p:spPr>
      </p:pic>
      <p:pic>
        <p:nvPicPr>
          <p:cNvPr id="9" name="Google Shape;68;p15">
            <a:extLst>
              <a:ext uri="{FF2B5EF4-FFF2-40B4-BE49-F238E27FC236}">
                <a16:creationId xmlns:a16="http://schemas.microsoft.com/office/drawing/2014/main" id="{46173D4C-11C0-BB77-0D66-CFE79A0E9D46}"/>
              </a:ext>
            </a:extLst>
          </p:cNvPr>
          <p:cNvPicPr preferRelativeResize="0"/>
          <p:nvPr/>
        </p:nvPicPr>
        <p:blipFill rotWithShape="1">
          <a:blip r:embed="rId5">
            <a:alphaModFix/>
          </a:blip>
          <a:srcRect l="41812" t="34616" b="8969"/>
          <a:stretch/>
        </p:blipFill>
        <p:spPr>
          <a:xfrm>
            <a:off x="6051550" y="2057400"/>
            <a:ext cx="5814823" cy="3352800"/>
          </a:xfrm>
          <a:prstGeom prst="rect">
            <a:avLst/>
          </a:prstGeom>
          <a:noFill/>
          <a:ln>
            <a:noFill/>
          </a:ln>
        </p:spPr>
      </p:pic>
      <p:sp>
        <p:nvSpPr>
          <p:cNvPr id="5" name="object 28">
            <a:extLst>
              <a:ext uri="{FF2B5EF4-FFF2-40B4-BE49-F238E27FC236}">
                <a16:creationId xmlns:a16="http://schemas.microsoft.com/office/drawing/2014/main" id="{1059BE08-4EF6-1134-0634-65A212F80667}"/>
              </a:ext>
            </a:extLst>
          </p:cNvPr>
          <p:cNvSpPr txBox="1">
            <a:spLocks noGrp="1"/>
          </p:cNvSpPr>
          <p:nvPr>
            <p:ph type="title"/>
          </p:nvPr>
        </p:nvSpPr>
        <p:spPr>
          <a:xfrm>
            <a:off x="994118" y="995483"/>
            <a:ext cx="5104200" cy="628377"/>
          </a:xfrm>
          <a:prstGeom prst="rect">
            <a:avLst/>
          </a:prstGeom>
        </p:spPr>
        <p:txBody>
          <a:bodyPr vert="horz" wrap="square" lIns="0" tIns="12700" rIns="0" bIns="0" rtlCol="0">
            <a:spAutoFit/>
          </a:bodyPr>
          <a:lstStyle/>
          <a:p>
            <a:pPr marL="12700">
              <a:lnSpc>
                <a:spcPct val="100000"/>
              </a:lnSpc>
              <a:spcBef>
                <a:spcPts val="100"/>
              </a:spcBef>
              <a:tabLst>
                <a:tab pos="1623695" algn="l"/>
                <a:tab pos="2658745" algn="l"/>
                <a:tab pos="4752975" algn="l"/>
              </a:tabLst>
            </a:pPr>
            <a:r>
              <a:rPr lang="en-US" sz="4000" b="1" dirty="0" err="1">
                <a:solidFill>
                  <a:srgbClr val="2D5C9E"/>
                </a:solidFill>
                <a:latin typeface="Helvetica Neue"/>
                <a:cs typeface="Helvetica Neue"/>
              </a:rPr>
              <a:t>Effet</a:t>
            </a:r>
            <a:r>
              <a:rPr lang="en-US" sz="4000" b="1" dirty="0">
                <a:solidFill>
                  <a:srgbClr val="2D5C9E"/>
                </a:solidFill>
                <a:latin typeface="Helvetica Neue"/>
                <a:cs typeface="Helvetica Neue"/>
              </a:rPr>
              <a:t> des </a:t>
            </a:r>
            <a:r>
              <a:rPr lang="en-US" sz="4000" b="1" dirty="0" err="1">
                <a:solidFill>
                  <a:srgbClr val="00B07D"/>
                </a:solidFill>
                <a:latin typeface="Helvetica Neue"/>
              </a:rPr>
              <a:t>témoins</a:t>
            </a:r>
            <a:endParaRPr sz="4000" b="1" dirty="0">
              <a:solidFill>
                <a:srgbClr val="00B07D"/>
              </a:solidFill>
              <a:latin typeface="Helvetica Neue"/>
            </a:endParaRPr>
          </a:p>
        </p:txBody>
      </p:sp>
      <p:sp>
        <p:nvSpPr>
          <p:cNvPr id="6" name="object 5">
            <a:extLst>
              <a:ext uri="{FF2B5EF4-FFF2-40B4-BE49-F238E27FC236}">
                <a16:creationId xmlns:a16="http://schemas.microsoft.com/office/drawing/2014/main" id="{029719CC-F52B-7B33-0CB9-802EE9D0648A}"/>
              </a:ext>
            </a:extLst>
          </p:cNvPr>
          <p:cNvSpPr txBox="1"/>
          <p:nvPr/>
        </p:nvSpPr>
        <p:spPr>
          <a:xfrm>
            <a:off x="1436300" y="2476361"/>
            <a:ext cx="5814060" cy="889987"/>
          </a:xfrm>
          <a:prstGeom prst="rect">
            <a:avLst/>
          </a:prstGeom>
        </p:spPr>
        <p:txBody>
          <a:bodyPr vert="horz" wrap="square" lIns="0" tIns="12700" rIns="0" bIns="0" rtlCol="0">
            <a:spAutoFit/>
          </a:bodyPr>
          <a:lstStyle/>
          <a:p>
            <a:pPr marL="12700">
              <a:lnSpc>
                <a:spcPct val="100000"/>
              </a:lnSpc>
              <a:spcBef>
                <a:spcPts val="100"/>
              </a:spcBef>
            </a:pPr>
            <a:r>
              <a:rPr lang="fr-FR" sz="1900" b="1" dirty="0">
                <a:solidFill>
                  <a:schemeClr val="accent1"/>
                </a:solidFill>
                <a:latin typeface="Helvetica Neue"/>
                <a:cs typeface="Helvetica Neue"/>
              </a:rPr>
              <a:t>Phénomène psychosocial </a:t>
            </a:r>
            <a:r>
              <a:rPr lang="fr-FR" sz="1900" dirty="0">
                <a:latin typeface="Helvetica Neue"/>
                <a:cs typeface="Helvetica Neue"/>
              </a:rPr>
              <a:t>qui consiste à ne pas offrir d'aide à une personne en danger lorsque d'autres personnes sont présentes.</a:t>
            </a:r>
            <a:endParaRPr sz="1900" dirty="0">
              <a:latin typeface="Helvetica Neue"/>
              <a:cs typeface="Helvetica Neue"/>
            </a:endParaRPr>
          </a:p>
        </p:txBody>
      </p:sp>
      <p:sp>
        <p:nvSpPr>
          <p:cNvPr id="7" name="object 5">
            <a:extLst>
              <a:ext uri="{FF2B5EF4-FFF2-40B4-BE49-F238E27FC236}">
                <a16:creationId xmlns:a16="http://schemas.microsoft.com/office/drawing/2014/main" id="{9AA1C2CB-6B84-CC1E-FBEE-E3B75A789F3F}"/>
              </a:ext>
            </a:extLst>
          </p:cNvPr>
          <p:cNvSpPr txBox="1"/>
          <p:nvPr/>
        </p:nvSpPr>
        <p:spPr>
          <a:xfrm>
            <a:off x="1017653" y="609600"/>
            <a:ext cx="2504732" cy="305212"/>
          </a:xfrm>
          <a:prstGeom prst="rect">
            <a:avLst/>
          </a:prstGeom>
        </p:spPr>
        <p:txBody>
          <a:bodyPr vert="horz" wrap="square" lIns="0" tIns="12700" rIns="0" bIns="0" rtlCol="0">
            <a:spAutoFit/>
          </a:bodyPr>
          <a:lstStyle/>
          <a:p>
            <a:pPr marL="12700">
              <a:lnSpc>
                <a:spcPct val="100000"/>
              </a:lnSpc>
              <a:spcBef>
                <a:spcPts val="100"/>
              </a:spcBef>
            </a:pPr>
            <a:r>
              <a:rPr lang="fr-FR" sz="1900" b="1" dirty="0">
                <a:solidFill>
                  <a:schemeClr val="accent1"/>
                </a:solidFill>
                <a:latin typeface="Helvetica Neue"/>
                <a:cs typeface="Helvetica Neue"/>
              </a:rPr>
              <a:t>Session 1 </a:t>
            </a:r>
            <a:r>
              <a:rPr lang="en-CA" sz="1900" b="1" dirty="0">
                <a:solidFill>
                  <a:schemeClr val="accent1"/>
                </a:solidFill>
                <a:latin typeface="Helvetica Neue"/>
                <a:cs typeface="Helvetica Neue"/>
              </a:rPr>
              <a:t>// </a:t>
            </a:r>
            <a:r>
              <a:rPr lang="en-CA" sz="1900" b="1" dirty="0" err="1">
                <a:solidFill>
                  <a:schemeClr val="accent1"/>
                </a:solidFill>
                <a:latin typeface="Helvetica Neue"/>
                <a:cs typeface="Helvetica Neue"/>
              </a:rPr>
              <a:t>Sujet</a:t>
            </a:r>
            <a:r>
              <a:rPr lang="en-CA" sz="1900" b="1" dirty="0">
                <a:solidFill>
                  <a:schemeClr val="accent1"/>
                </a:solidFill>
                <a:latin typeface="Helvetica Neue"/>
                <a:cs typeface="Helvetica Neue"/>
              </a:rPr>
              <a:t> 1</a:t>
            </a:r>
            <a:endParaRPr sz="2100" dirty="0">
              <a:latin typeface="Helvetica Neue"/>
              <a:cs typeface="Helvetica Neue"/>
            </a:endParaRPr>
          </a:p>
        </p:txBody>
      </p:sp>
    </p:spTree>
    <p:extLst>
      <p:ext uri="{BB962C8B-B14F-4D97-AF65-F5344CB8AC3E}">
        <p14:creationId xmlns:p14="http://schemas.microsoft.com/office/powerpoint/2010/main" val="3688272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504190" cy="6858000"/>
          </a:xfrm>
          <a:custGeom>
            <a:avLst/>
            <a:gdLst/>
            <a:ahLst/>
            <a:cxnLst/>
            <a:rect l="l" t="t" r="r" b="b"/>
            <a:pathLst>
              <a:path w="504190" h="6858000">
                <a:moveTo>
                  <a:pt x="503999" y="0"/>
                </a:moveTo>
                <a:lnTo>
                  <a:pt x="0" y="0"/>
                </a:lnTo>
                <a:lnTo>
                  <a:pt x="0" y="6858000"/>
                </a:lnTo>
                <a:lnTo>
                  <a:pt x="503999" y="6858000"/>
                </a:lnTo>
                <a:lnTo>
                  <a:pt x="503999" y="0"/>
                </a:lnTo>
                <a:close/>
              </a:path>
            </a:pathLst>
          </a:custGeom>
          <a:solidFill>
            <a:srgbClr val="2D5C9E"/>
          </a:solidFill>
        </p:spPr>
        <p:txBody>
          <a:bodyPr wrap="square" lIns="0" tIns="0" rIns="0" bIns="0" rtlCol="0"/>
          <a:lstStyle/>
          <a:p>
            <a:endParaRPr/>
          </a:p>
        </p:txBody>
      </p:sp>
      <p:pic>
        <p:nvPicPr>
          <p:cNvPr id="3" name="object 3"/>
          <p:cNvPicPr/>
          <p:nvPr/>
        </p:nvPicPr>
        <p:blipFill>
          <a:blip r:embed="rId3" cstate="print"/>
          <a:stretch>
            <a:fillRect/>
          </a:stretch>
        </p:blipFill>
        <p:spPr>
          <a:xfrm>
            <a:off x="10206824" y="6096373"/>
            <a:ext cx="1435012" cy="533073"/>
          </a:xfrm>
          <a:prstGeom prst="rect">
            <a:avLst/>
          </a:prstGeom>
        </p:spPr>
      </p:pic>
      <p:pic>
        <p:nvPicPr>
          <p:cNvPr id="4" name="object 4"/>
          <p:cNvPicPr/>
          <p:nvPr/>
        </p:nvPicPr>
        <p:blipFill>
          <a:blip r:embed="rId4" cstate="print"/>
          <a:stretch>
            <a:fillRect/>
          </a:stretch>
        </p:blipFill>
        <p:spPr>
          <a:xfrm>
            <a:off x="987768" y="6002540"/>
            <a:ext cx="725765" cy="631734"/>
          </a:xfrm>
          <a:prstGeom prst="rect">
            <a:avLst/>
          </a:prstGeom>
        </p:spPr>
      </p:pic>
      <p:sp>
        <p:nvSpPr>
          <p:cNvPr id="6" name="object 28">
            <a:extLst>
              <a:ext uri="{FF2B5EF4-FFF2-40B4-BE49-F238E27FC236}">
                <a16:creationId xmlns:a16="http://schemas.microsoft.com/office/drawing/2014/main" id="{C1A6964F-79BA-CE67-C10A-3994E6D1CED0}"/>
              </a:ext>
            </a:extLst>
          </p:cNvPr>
          <p:cNvSpPr txBox="1">
            <a:spLocks noGrp="1"/>
          </p:cNvSpPr>
          <p:nvPr>
            <p:ph type="title"/>
          </p:nvPr>
        </p:nvSpPr>
        <p:spPr>
          <a:xfrm>
            <a:off x="749300" y="914400"/>
            <a:ext cx="5104200" cy="628377"/>
          </a:xfrm>
          <a:prstGeom prst="rect">
            <a:avLst/>
          </a:prstGeom>
        </p:spPr>
        <p:txBody>
          <a:bodyPr vert="horz" wrap="square" lIns="0" tIns="12700" rIns="0" bIns="0" rtlCol="0">
            <a:spAutoFit/>
          </a:bodyPr>
          <a:lstStyle/>
          <a:p>
            <a:pPr marL="12700">
              <a:lnSpc>
                <a:spcPct val="100000"/>
              </a:lnSpc>
              <a:spcBef>
                <a:spcPts val="100"/>
              </a:spcBef>
              <a:tabLst>
                <a:tab pos="1623695" algn="l"/>
                <a:tab pos="2658745" algn="l"/>
                <a:tab pos="4752975" algn="l"/>
              </a:tabLst>
            </a:pPr>
            <a:r>
              <a:rPr lang="en-US" sz="4000" b="1" dirty="0" err="1">
                <a:solidFill>
                  <a:srgbClr val="2D5C9E"/>
                </a:solidFill>
                <a:latin typeface="Helvetica Neue"/>
                <a:cs typeface="Helvetica Neue"/>
              </a:rPr>
              <a:t>Effet</a:t>
            </a:r>
            <a:r>
              <a:rPr lang="en-US" sz="4000" b="1" dirty="0">
                <a:solidFill>
                  <a:srgbClr val="2D5C9E"/>
                </a:solidFill>
                <a:latin typeface="Helvetica Neue"/>
                <a:cs typeface="Helvetica Neue"/>
              </a:rPr>
              <a:t> des </a:t>
            </a:r>
            <a:r>
              <a:rPr lang="en-US" sz="4000" b="1" dirty="0" err="1">
                <a:solidFill>
                  <a:srgbClr val="00B07D"/>
                </a:solidFill>
                <a:latin typeface="Helvetica Neue"/>
              </a:rPr>
              <a:t>témoins</a:t>
            </a:r>
            <a:endParaRPr sz="4000" b="1" dirty="0">
              <a:solidFill>
                <a:srgbClr val="00B07D"/>
              </a:solidFill>
              <a:latin typeface="Helvetica Neue"/>
            </a:endParaRPr>
          </a:p>
        </p:txBody>
      </p:sp>
      <p:sp>
        <p:nvSpPr>
          <p:cNvPr id="8" name="object 5">
            <a:extLst>
              <a:ext uri="{FF2B5EF4-FFF2-40B4-BE49-F238E27FC236}">
                <a16:creationId xmlns:a16="http://schemas.microsoft.com/office/drawing/2014/main" id="{2754ABD9-F6B0-E593-A2F5-FDB8225A1EB1}"/>
              </a:ext>
            </a:extLst>
          </p:cNvPr>
          <p:cNvSpPr txBox="1"/>
          <p:nvPr/>
        </p:nvSpPr>
        <p:spPr>
          <a:xfrm>
            <a:off x="986801" y="1974579"/>
            <a:ext cx="10432788" cy="1208023"/>
          </a:xfrm>
          <a:prstGeom prst="rect">
            <a:avLst/>
          </a:prstGeom>
        </p:spPr>
        <p:txBody>
          <a:bodyPr vert="horz" wrap="square" lIns="0" tIns="12700" rIns="0" bIns="0" rtlCol="0">
            <a:spAutoFit/>
          </a:bodyPr>
          <a:lstStyle/>
          <a:p>
            <a:pPr marL="12700">
              <a:lnSpc>
                <a:spcPct val="100000"/>
              </a:lnSpc>
              <a:spcBef>
                <a:spcPts val="100"/>
              </a:spcBef>
            </a:pPr>
            <a:r>
              <a:rPr lang="fr-FR" sz="1900" dirty="0">
                <a:latin typeface="Helvetica Neue"/>
                <a:cs typeface="Helvetica Neue"/>
              </a:rPr>
              <a:t>Pourquoi pensez-vous que lorsque plus de personnes sont présentes, moins de personnes sont prêtes à aider?</a:t>
            </a:r>
          </a:p>
          <a:p>
            <a:pPr marL="12700">
              <a:lnSpc>
                <a:spcPct val="100000"/>
              </a:lnSpc>
              <a:spcBef>
                <a:spcPts val="100"/>
              </a:spcBef>
            </a:pPr>
            <a:endParaRPr lang="fr-FR" sz="1900" dirty="0">
              <a:latin typeface="Helvetica Neue"/>
              <a:cs typeface="Helvetica Neue"/>
            </a:endParaRPr>
          </a:p>
          <a:p>
            <a:pPr marL="12700">
              <a:lnSpc>
                <a:spcPct val="100000"/>
              </a:lnSpc>
              <a:spcBef>
                <a:spcPts val="100"/>
              </a:spcBef>
            </a:pPr>
            <a:r>
              <a:rPr lang="fr-FR" sz="1900" dirty="0">
                <a:latin typeface="Helvetica Neue"/>
                <a:cs typeface="Helvetica Neue"/>
              </a:rPr>
              <a:t>En d'autres termes, quelles sont les raisons pour lesquelles l'effet des témoins se produit?</a:t>
            </a:r>
            <a:endParaRPr sz="2100" dirty="0">
              <a:latin typeface="Helvetica Neue"/>
              <a:cs typeface="Helvetica Neue"/>
            </a:endParaRPr>
          </a:p>
        </p:txBody>
      </p:sp>
      <p:sp>
        <p:nvSpPr>
          <p:cNvPr id="9" name="object 5">
            <a:extLst>
              <a:ext uri="{FF2B5EF4-FFF2-40B4-BE49-F238E27FC236}">
                <a16:creationId xmlns:a16="http://schemas.microsoft.com/office/drawing/2014/main" id="{DA46AD25-EB4E-D62B-F8C5-F3544E97E95A}"/>
              </a:ext>
            </a:extLst>
          </p:cNvPr>
          <p:cNvSpPr txBox="1"/>
          <p:nvPr/>
        </p:nvSpPr>
        <p:spPr>
          <a:xfrm>
            <a:off x="986801" y="3667377"/>
            <a:ext cx="5814060" cy="305212"/>
          </a:xfrm>
          <a:prstGeom prst="rect">
            <a:avLst/>
          </a:prstGeom>
        </p:spPr>
        <p:txBody>
          <a:bodyPr vert="horz" wrap="square" lIns="0" tIns="12700" rIns="0" bIns="0" rtlCol="0">
            <a:spAutoFit/>
          </a:bodyPr>
          <a:lstStyle/>
          <a:p>
            <a:pPr rtl="0">
              <a:spcBef>
                <a:spcPts val="0"/>
              </a:spcBef>
              <a:spcAft>
                <a:spcPts val="0"/>
              </a:spcAft>
            </a:pPr>
            <a:r>
              <a:rPr lang="en-CA" sz="1900" b="1" dirty="0" err="1">
                <a:solidFill>
                  <a:srgbClr val="2D5C9E"/>
                </a:solidFill>
                <a:latin typeface="Helvetica Neue"/>
                <a:ea typeface="+mj-ea"/>
              </a:rPr>
              <a:t>Réflexion</a:t>
            </a:r>
            <a:r>
              <a:rPr lang="en-CA" sz="1900" b="1" dirty="0">
                <a:solidFill>
                  <a:srgbClr val="2D5C9E"/>
                </a:solidFill>
                <a:latin typeface="Helvetica Neue"/>
                <a:ea typeface="+mj-ea"/>
              </a:rPr>
              <a:t> </a:t>
            </a:r>
            <a:r>
              <a:rPr lang="en-CA" sz="1900" b="1" dirty="0" err="1">
                <a:solidFill>
                  <a:srgbClr val="2D5C9E"/>
                </a:solidFill>
                <a:latin typeface="Helvetica Neue"/>
                <a:ea typeface="+mj-ea"/>
              </a:rPr>
              <a:t>personnelle</a:t>
            </a:r>
            <a:r>
              <a:rPr lang="en-CA" sz="1900" b="1" dirty="0">
                <a:solidFill>
                  <a:srgbClr val="2D5C9E"/>
                </a:solidFill>
                <a:latin typeface="Helvetica Neue"/>
                <a:ea typeface="+mj-ea"/>
              </a:rPr>
              <a:t> : </a:t>
            </a:r>
            <a:r>
              <a:rPr lang="en-CA" sz="1900" dirty="0">
                <a:latin typeface="Helvetica Neue"/>
              </a:rPr>
              <a:t>​</a:t>
            </a:r>
          </a:p>
        </p:txBody>
      </p:sp>
      <p:sp>
        <p:nvSpPr>
          <p:cNvPr id="10" name="object 5">
            <a:extLst>
              <a:ext uri="{FF2B5EF4-FFF2-40B4-BE49-F238E27FC236}">
                <a16:creationId xmlns:a16="http://schemas.microsoft.com/office/drawing/2014/main" id="{542F10E0-3873-59BD-8ACA-CE103EBCBB3E}"/>
              </a:ext>
            </a:extLst>
          </p:cNvPr>
          <p:cNvSpPr txBox="1"/>
          <p:nvPr/>
        </p:nvSpPr>
        <p:spPr>
          <a:xfrm>
            <a:off x="986801" y="4159291"/>
            <a:ext cx="3325530" cy="1182375"/>
          </a:xfrm>
          <a:prstGeom prst="rect">
            <a:avLst/>
          </a:prstGeom>
        </p:spPr>
        <p:txBody>
          <a:bodyPr vert="horz" wrap="square" lIns="0" tIns="12700" rIns="0" bIns="0" numCol="1" rtlCol="0">
            <a:spAutoFit/>
          </a:bodyPr>
          <a:lstStyle/>
          <a:p>
            <a:pPr marL="12700">
              <a:lnSpc>
                <a:spcPct val="100000"/>
              </a:lnSpc>
              <a:spcBef>
                <a:spcPts val="100"/>
              </a:spcBef>
            </a:pPr>
            <a:r>
              <a:rPr lang="fr-FR" sz="1900" dirty="0">
                <a:latin typeface="Helvetica Neue"/>
                <a:cs typeface="Helvetica Neue"/>
              </a:rPr>
              <a:t>Pensez à une occasion où vous avez été témoin d'une personne qui semblait avoir besoin d'aide.</a:t>
            </a:r>
          </a:p>
        </p:txBody>
      </p:sp>
      <p:sp>
        <p:nvSpPr>
          <p:cNvPr id="11" name="object 5">
            <a:extLst>
              <a:ext uri="{FF2B5EF4-FFF2-40B4-BE49-F238E27FC236}">
                <a16:creationId xmlns:a16="http://schemas.microsoft.com/office/drawing/2014/main" id="{55708394-6FBE-0299-4686-F7739B24F0D2}"/>
              </a:ext>
            </a:extLst>
          </p:cNvPr>
          <p:cNvSpPr txBox="1"/>
          <p:nvPr/>
        </p:nvSpPr>
        <p:spPr>
          <a:xfrm>
            <a:off x="4559300" y="4187255"/>
            <a:ext cx="3325530" cy="597599"/>
          </a:xfrm>
          <a:prstGeom prst="rect">
            <a:avLst/>
          </a:prstGeom>
        </p:spPr>
        <p:txBody>
          <a:bodyPr vert="horz" wrap="square" lIns="0" tIns="12700" rIns="0" bIns="0" numCol="1" rtlCol="0">
            <a:spAutoFit/>
          </a:bodyPr>
          <a:lstStyle/>
          <a:p>
            <a:pPr marL="12700">
              <a:lnSpc>
                <a:spcPct val="100000"/>
              </a:lnSpc>
              <a:spcBef>
                <a:spcPts val="100"/>
              </a:spcBef>
            </a:pPr>
            <a:r>
              <a:rPr lang="fr-FR" sz="1900" dirty="0">
                <a:latin typeface="Helvetica Neue"/>
                <a:cs typeface="Helvetica Neue"/>
              </a:rPr>
              <a:t>Êtes-vous intervenu? Pourquoi oui ou pourquoi non?</a:t>
            </a:r>
          </a:p>
        </p:txBody>
      </p:sp>
      <p:sp>
        <p:nvSpPr>
          <p:cNvPr id="12" name="object 5">
            <a:extLst>
              <a:ext uri="{FF2B5EF4-FFF2-40B4-BE49-F238E27FC236}">
                <a16:creationId xmlns:a16="http://schemas.microsoft.com/office/drawing/2014/main" id="{3BBF4BC9-D410-DE8C-5F92-46D5D2829BF7}"/>
              </a:ext>
            </a:extLst>
          </p:cNvPr>
          <p:cNvSpPr txBox="1"/>
          <p:nvPr/>
        </p:nvSpPr>
        <p:spPr>
          <a:xfrm>
            <a:off x="8188628" y="4187255"/>
            <a:ext cx="3325530" cy="1195199"/>
          </a:xfrm>
          <a:prstGeom prst="rect">
            <a:avLst/>
          </a:prstGeom>
        </p:spPr>
        <p:txBody>
          <a:bodyPr vert="horz" wrap="square" lIns="0" tIns="12700" rIns="0" bIns="0" numCol="1" rtlCol="0">
            <a:spAutoFit/>
          </a:bodyPr>
          <a:lstStyle/>
          <a:p>
            <a:pPr marL="12700">
              <a:lnSpc>
                <a:spcPct val="100000"/>
              </a:lnSpc>
              <a:spcBef>
                <a:spcPts val="100"/>
              </a:spcBef>
            </a:pPr>
            <a:r>
              <a:rPr lang="fr-FR" sz="1900" dirty="0">
                <a:latin typeface="Helvetica Neue"/>
                <a:cs typeface="Helvetica Neue"/>
              </a:rPr>
              <a:t>Il n'y a pas de jugement ni de bonne ou de mauvaise réponse. </a:t>
            </a:r>
          </a:p>
          <a:p>
            <a:pPr marL="12700">
              <a:lnSpc>
                <a:spcPct val="100000"/>
              </a:lnSpc>
              <a:spcBef>
                <a:spcPts val="100"/>
              </a:spcBef>
            </a:pPr>
            <a:endParaRPr lang="fr-FR" sz="1900" dirty="0">
              <a:latin typeface="Helvetica Neue"/>
              <a:cs typeface="Helvetica Neue"/>
            </a:endParaRPr>
          </a:p>
        </p:txBody>
      </p:sp>
    </p:spTree>
    <p:extLst>
      <p:ext uri="{BB962C8B-B14F-4D97-AF65-F5344CB8AC3E}">
        <p14:creationId xmlns:p14="http://schemas.microsoft.com/office/powerpoint/2010/main" val="330490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504190" cy="6858000"/>
          </a:xfrm>
          <a:custGeom>
            <a:avLst/>
            <a:gdLst/>
            <a:ahLst/>
            <a:cxnLst/>
            <a:rect l="l" t="t" r="r" b="b"/>
            <a:pathLst>
              <a:path w="504190" h="6858000">
                <a:moveTo>
                  <a:pt x="503999" y="0"/>
                </a:moveTo>
                <a:lnTo>
                  <a:pt x="0" y="0"/>
                </a:lnTo>
                <a:lnTo>
                  <a:pt x="0" y="6858000"/>
                </a:lnTo>
                <a:lnTo>
                  <a:pt x="503999" y="6858000"/>
                </a:lnTo>
                <a:lnTo>
                  <a:pt x="503999" y="0"/>
                </a:lnTo>
                <a:close/>
              </a:path>
            </a:pathLst>
          </a:custGeom>
          <a:solidFill>
            <a:srgbClr val="2D5C9E"/>
          </a:solidFill>
        </p:spPr>
        <p:txBody>
          <a:bodyPr wrap="square" lIns="0" tIns="0" rIns="0" bIns="0" rtlCol="0"/>
          <a:lstStyle/>
          <a:p>
            <a:endParaRPr/>
          </a:p>
        </p:txBody>
      </p:sp>
      <p:pic>
        <p:nvPicPr>
          <p:cNvPr id="3" name="object 3"/>
          <p:cNvPicPr/>
          <p:nvPr/>
        </p:nvPicPr>
        <p:blipFill>
          <a:blip r:embed="rId3" cstate="print"/>
          <a:stretch>
            <a:fillRect/>
          </a:stretch>
        </p:blipFill>
        <p:spPr>
          <a:xfrm>
            <a:off x="10206824" y="6096373"/>
            <a:ext cx="1435012" cy="533073"/>
          </a:xfrm>
          <a:prstGeom prst="rect">
            <a:avLst/>
          </a:prstGeom>
        </p:spPr>
      </p:pic>
      <p:pic>
        <p:nvPicPr>
          <p:cNvPr id="4" name="object 4"/>
          <p:cNvPicPr/>
          <p:nvPr/>
        </p:nvPicPr>
        <p:blipFill>
          <a:blip r:embed="rId4" cstate="print"/>
          <a:stretch>
            <a:fillRect/>
          </a:stretch>
        </p:blipFill>
        <p:spPr>
          <a:xfrm>
            <a:off x="987768" y="6002540"/>
            <a:ext cx="725765" cy="631734"/>
          </a:xfrm>
          <a:prstGeom prst="rect">
            <a:avLst/>
          </a:prstGeom>
        </p:spPr>
      </p:pic>
      <p:sp>
        <p:nvSpPr>
          <p:cNvPr id="6" name="object 28">
            <a:extLst>
              <a:ext uri="{FF2B5EF4-FFF2-40B4-BE49-F238E27FC236}">
                <a16:creationId xmlns:a16="http://schemas.microsoft.com/office/drawing/2014/main" id="{7E42C1B8-4092-58ED-4456-514A984C18BF}"/>
              </a:ext>
            </a:extLst>
          </p:cNvPr>
          <p:cNvSpPr txBox="1">
            <a:spLocks noGrp="1"/>
          </p:cNvSpPr>
          <p:nvPr>
            <p:ph type="title"/>
          </p:nvPr>
        </p:nvSpPr>
        <p:spPr>
          <a:xfrm>
            <a:off x="947350" y="834068"/>
            <a:ext cx="9555550" cy="628377"/>
          </a:xfrm>
          <a:prstGeom prst="rect">
            <a:avLst/>
          </a:prstGeom>
        </p:spPr>
        <p:txBody>
          <a:bodyPr vert="horz" wrap="square" lIns="0" tIns="12700" rIns="0" bIns="0" rtlCol="0">
            <a:spAutoFit/>
          </a:bodyPr>
          <a:lstStyle/>
          <a:p>
            <a:pPr marL="12700">
              <a:lnSpc>
                <a:spcPct val="100000"/>
              </a:lnSpc>
              <a:spcBef>
                <a:spcPts val="100"/>
              </a:spcBef>
              <a:tabLst>
                <a:tab pos="1623695" algn="l"/>
                <a:tab pos="2658745" algn="l"/>
                <a:tab pos="4752975" algn="l"/>
              </a:tabLst>
            </a:pPr>
            <a:r>
              <a:rPr lang="fr-FR" sz="4000" b="1" dirty="0">
                <a:solidFill>
                  <a:srgbClr val="2D5C9E"/>
                </a:solidFill>
                <a:latin typeface="Helvetica Neue"/>
                <a:cs typeface="Helvetica Neue"/>
              </a:rPr>
              <a:t>Intervention des témoins et </a:t>
            </a:r>
            <a:r>
              <a:rPr lang="fr-FR" sz="4000" b="1" dirty="0">
                <a:solidFill>
                  <a:srgbClr val="00B07D"/>
                </a:solidFill>
                <a:latin typeface="Helvetica Neue"/>
              </a:rPr>
              <a:t>culture</a:t>
            </a:r>
          </a:p>
        </p:txBody>
      </p:sp>
      <p:sp>
        <p:nvSpPr>
          <p:cNvPr id="7" name="object 5">
            <a:extLst>
              <a:ext uri="{FF2B5EF4-FFF2-40B4-BE49-F238E27FC236}">
                <a16:creationId xmlns:a16="http://schemas.microsoft.com/office/drawing/2014/main" id="{7B2CBA89-4AA4-E2D2-1323-9FAC938F8F30}"/>
              </a:ext>
            </a:extLst>
          </p:cNvPr>
          <p:cNvSpPr txBox="1"/>
          <p:nvPr/>
        </p:nvSpPr>
        <p:spPr>
          <a:xfrm>
            <a:off x="1436300" y="2476361"/>
            <a:ext cx="5814060" cy="1225977"/>
          </a:xfrm>
          <a:prstGeom prst="rect">
            <a:avLst/>
          </a:prstGeom>
        </p:spPr>
        <p:txBody>
          <a:bodyPr vert="horz" wrap="square" lIns="0" tIns="12700" rIns="0" bIns="0" rtlCol="0">
            <a:spAutoFit/>
          </a:bodyPr>
          <a:lstStyle/>
          <a:p>
            <a:pPr marL="12700">
              <a:lnSpc>
                <a:spcPct val="100000"/>
              </a:lnSpc>
              <a:spcBef>
                <a:spcPts val="100"/>
              </a:spcBef>
            </a:pPr>
            <a:r>
              <a:rPr lang="fr-FR" sz="1900" dirty="0">
                <a:latin typeface="Helvetica Neue"/>
                <a:cs typeface="Helvetica Neue"/>
              </a:rPr>
              <a:t>Quelles </a:t>
            </a:r>
            <a:r>
              <a:rPr lang="fr-FR" sz="1900" b="1" dirty="0">
                <a:solidFill>
                  <a:schemeClr val="accent1"/>
                </a:solidFill>
                <a:latin typeface="Helvetica Neue"/>
              </a:rPr>
              <a:t>considérations culturelles</a:t>
            </a:r>
            <a:r>
              <a:rPr lang="fr-FR" sz="1900" dirty="0">
                <a:latin typeface="Helvetica Neue"/>
                <a:cs typeface="Helvetica Neue"/>
              </a:rPr>
              <a:t> peuvent influencer la façon dont nous agissons en tant que témoin dans des situations impliquant de l'EAS? </a:t>
            </a:r>
          </a:p>
          <a:p>
            <a:pPr marL="12700">
              <a:lnSpc>
                <a:spcPct val="100000"/>
              </a:lnSpc>
              <a:spcBef>
                <a:spcPts val="100"/>
              </a:spcBef>
            </a:pPr>
            <a:endParaRPr sz="2100" dirty="0">
              <a:latin typeface="Helvetica Neue"/>
              <a:cs typeface="Helvetica Neue"/>
            </a:endParaRPr>
          </a:p>
        </p:txBody>
      </p:sp>
    </p:spTree>
    <p:extLst>
      <p:ext uri="{BB962C8B-B14F-4D97-AF65-F5344CB8AC3E}">
        <p14:creationId xmlns:p14="http://schemas.microsoft.com/office/powerpoint/2010/main" val="3103410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504190" cy="6858000"/>
          </a:xfrm>
          <a:custGeom>
            <a:avLst/>
            <a:gdLst/>
            <a:ahLst/>
            <a:cxnLst/>
            <a:rect l="l" t="t" r="r" b="b"/>
            <a:pathLst>
              <a:path w="504190" h="6858000">
                <a:moveTo>
                  <a:pt x="503999" y="0"/>
                </a:moveTo>
                <a:lnTo>
                  <a:pt x="0" y="0"/>
                </a:lnTo>
                <a:lnTo>
                  <a:pt x="0" y="6858000"/>
                </a:lnTo>
                <a:lnTo>
                  <a:pt x="503999" y="6858000"/>
                </a:lnTo>
                <a:lnTo>
                  <a:pt x="503999" y="0"/>
                </a:lnTo>
                <a:close/>
              </a:path>
            </a:pathLst>
          </a:custGeom>
          <a:solidFill>
            <a:srgbClr val="2D5C9E"/>
          </a:solidFill>
        </p:spPr>
        <p:txBody>
          <a:bodyPr wrap="square" lIns="0" tIns="0" rIns="0" bIns="0" rtlCol="0"/>
          <a:lstStyle/>
          <a:p>
            <a:endParaRPr/>
          </a:p>
        </p:txBody>
      </p:sp>
      <p:pic>
        <p:nvPicPr>
          <p:cNvPr id="4" name="object 4"/>
          <p:cNvPicPr/>
          <p:nvPr/>
        </p:nvPicPr>
        <p:blipFill>
          <a:blip r:embed="rId3" cstate="print"/>
          <a:stretch>
            <a:fillRect/>
          </a:stretch>
        </p:blipFill>
        <p:spPr>
          <a:xfrm>
            <a:off x="987768" y="6002540"/>
            <a:ext cx="725765" cy="631734"/>
          </a:xfrm>
          <a:prstGeom prst="rect">
            <a:avLst/>
          </a:prstGeom>
        </p:spPr>
      </p:pic>
      <p:sp>
        <p:nvSpPr>
          <p:cNvPr id="6" name="object 28">
            <a:extLst>
              <a:ext uri="{FF2B5EF4-FFF2-40B4-BE49-F238E27FC236}">
                <a16:creationId xmlns:a16="http://schemas.microsoft.com/office/drawing/2014/main" id="{5E9F6968-E305-E324-2056-AE19FAB42A09}"/>
              </a:ext>
            </a:extLst>
          </p:cNvPr>
          <p:cNvSpPr txBox="1">
            <a:spLocks noGrp="1"/>
          </p:cNvSpPr>
          <p:nvPr>
            <p:ph type="title"/>
          </p:nvPr>
        </p:nvSpPr>
        <p:spPr>
          <a:xfrm>
            <a:off x="994118" y="995483"/>
            <a:ext cx="8518182" cy="628377"/>
          </a:xfrm>
          <a:prstGeom prst="rect">
            <a:avLst/>
          </a:prstGeom>
        </p:spPr>
        <p:txBody>
          <a:bodyPr vert="horz" wrap="square" lIns="0" tIns="12700" rIns="0" bIns="0" rtlCol="0">
            <a:spAutoFit/>
          </a:bodyPr>
          <a:lstStyle/>
          <a:p>
            <a:pPr marL="12700">
              <a:lnSpc>
                <a:spcPct val="100000"/>
              </a:lnSpc>
              <a:spcBef>
                <a:spcPts val="100"/>
              </a:spcBef>
              <a:tabLst>
                <a:tab pos="1623695" algn="l"/>
                <a:tab pos="2658745" algn="l"/>
                <a:tab pos="4752975" algn="l"/>
              </a:tabLst>
            </a:pPr>
            <a:r>
              <a:rPr lang="en-US" sz="4000" b="1" dirty="0">
                <a:solidFill>
                  <a:srgbClr val="2D5C9E"/>
                </a:solidFill>
                <a:latin typeface="Helvetica Neue"/>
                <a:cs typeface="Helvetica Neue"/>
              </a:rPr>
              <a:t>Continuum de </a:t>
            </a:r>
            <a:r>
              <a:rPr lang="en-US" sz="4000" b="1" dirty="0" err="1">
                <a:solidFill>
                  <a:srgbClr val="00B07D"/>
                </a:solidFill>
                <a:latin typeface="Helvetica Neue"/>
              </a:rPr>
              <a:t>comportements</a:t>
            </a:r>
            <a:endParaRPr sz="4000" b="1" dirty="0">
              <a:solidFill>
                <a:srgbClr val="00B07D"/>
              </a:solidFill>
              <a:latin typeface="Helvetica Neue"/>
            </a:endParaRPr>
          </a:p>
        </p:txBody>
      </p:sp>
      <p:sp>
        <p:nvSpPr>
          <p:cNvPr id="7" name="object 5">
            <a:extLst>
              <a:ext uri="{FF2B5EF4-FFF2-40B4-BE49-F238E27FC236}">
                <a16:creationId xmlns:a16="http://schemas.microsoft.com/office/drawing/2014/main" id="{787DD529-B0CB-4CF4-A5C0-FB92060B64BA}"/>
              </a:ext>
            </a:extLst>
          </p:cNvPr>
          <p:cNvSpPr txBox="1"/>
          <p:nvPr/>
        </p:nvSpPr>
        <p:spPr>
          <a:xfrm>
            <a:off x="987768" y="690271"/>
            <a:ext cx="2504732" cy="305212"/>
          </a:xfrm>
          <a:prstGeom prst="rect">
            <a:avLst/>
          </a:prstGeom>
        </p:spPr>
        <p:txBody>
          <a:bodyPr vert="horz" wrap="square" lIns="0" tIns="12700" rIns="0" bIns="0" rtlCol="0">
            <a:spAutoFit/>
          </a:bodyPr>
          <a:lstStyle/>
          <a:p>
            <a:pPr marL="12700">
              <a:lnSpc>
                <a:spcPct val="100000"/>
              </a:lnSpc>
              <a:spcBef>
                <a:spcPts val="100"/>
              </a:spcBef>
            </a:pPr>
            <a:r>
              <a:rPr lang="fr-FR" sz="1900" b="1" dirty="0">
                <a:solidFill>
                  <a:schemeClr val="accent1"/>
                </a:solidFill>
                <a:latin typeface="Helvetica Neue"/>
                <a:cs typeface="Helvetica Neue"/>
              </a:rPr>
              <a:t>Session 1 </a:t>
            </a:r>
            <a:r>
              <a:rPr lang="en-CA" sz="1900" b="1" dirty="0">
                <a:solidFill>
                  <a:schemeClr val="accent1"/>
                </a:solidFill>
                <a:latin typeface="Helvetica Neue"/>
                <a:cs typeface="Helvetica Neue"/>
              </a:rPr>
              <a:t>// </a:t>
            </a:r>
            <a:r>
              <a:rPr lang="en-CA" sz="1900" b="1" dirty="0" err="1">
                <a:solidFill>
                  <a:schemeClr val="accent1"/>
                </a:solidFill>
                <a:latin typeface="Helvetica Neue"/>
                <a:cs typeface="Helvetica Neue"/>
              </a:rPr>
              <a:t>Sujet</a:t>
            </a:r>
            <a:r>
              <a:rPr lang="en-CA" sz="1900" b="1" dirty="0">
                <a:solidFill>
                  <a:schemeClr val="accent1"/>
                </a:solidFill>
                <a:latin typeface="Helvetica Neue"/>
                <a:cs typeface="Helvetica Neue"/>
              </a:rPr>
              <a:t> 2</a:t>
            </a:r>
            <a:endParaRPr sz="2100" dirty="0">
              <a:latin typeface="Helvetica Neue"/>
              <a:cs typeface="Helvetica Neue"/>
            </a:endParaRPr>
          </a:p>
        </p:txBody>
      </p:sp>
      <p:graphicFrame>
        <p:nvGraphicFramePr>
          <p:cNvPr id="13" name="Diagram 12">
            <a:extLst>
              <a:ext uri="{FF2B5EF4-FFF2-40B4-BE49-F238E27FC236}">
                <a16:creationId xmlns:a16="http://schemas.microsoft.com/office/drawing/2014/main" id="{F7AF24C7-DEA7-9992-DBCB-371205BAA290}"/>
              </a:ext>
            </a:extLst>
          </p:cNvPr>
          <p:cNvGraphicFramePr/>
          <p:nvPr>
            <p:extLst>
              <p:ext uri="{D42A27DB-BD31-4B8C-83A1-F6EECF244321}">
                <p14:modId xmlns:p14="http://schemas.microsoft.com/office/powerpoint/2010/main" val="2418660794"/>
              </p:ext>
            </p:extLst>
          </p:nvPr>
        </p:nvGraphicFramePr>
        <p:xfrm>
          <a:off x="987768" y="1600200"/>
          <a:ext cx="10523850" cy="2362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object 5">
            <a:extLst>
              <a:ext uri="{FF2B5EF4-FFF2-40B4-BE49-F238E27FC236}">
                <a16:creationId xmlns:a16="http://schemas.microsoft.com/office/drawing/2014/main" id="{7DA089A8-2EEB-3C20-CB8D-DB30072EE58F}"/>
              </a:ext>
            </a:extLst>
          </p:cNvPr>
          <p:cNvSpPr txBox="1"/>
          <p:nvPr/>
        </p:nvSpPr>
        <p:spPr>
          <a:xfrm>
            <a:off x="3717207" y="3809794"/>
            <a:ext cx="3276600" cy="305212"/>
          </a:xfrm>
          <a:prstGeom prst="rect">
            <a:avLst/>
          </a:prstGeom>
        </p:spPr>
        <p:txBody>
          <a:bodyPr vert="horz" wrap="square" lIns="0" tIns="12700" rIns="0" bIns="0" rtlCol="0">
            <a:spAutoFit/>
          </a:bodyPr>
          <a:lstStyle/>
          <a:p>
            <a:pPr marL="12700">
              <a:lnSpc>
                <a:spcPct val="100000"/>
              </a:lnSpc>
              <a:spcBef>
                <a:spcPts val="100"/>
              </a:spcBef>
            </a:pPr>
            <a:r>
              <a:rPr lang="fr-FR" sz="1900" dirty="0">
                <a:latin typeface="Helvetica Neue"/>
                <a:cs typeface="Helvetica Neue"/>
              </a:rPr>
              <a:t>Quand parleriez-vous?</a:t>
            </a:r>
            <a:endParaRPr sz="2100" dirty="0">
              <a:latin typeface="Helvetica Neue"/>
              <a:cs typeface="Helvetica Neue"/>
            </a:endParaRPr>
          </a:p>
        </p:txBody>
      </p:sp>
      <p:sp>
        <p:nvSpPr>
          <p:cNvPr id="15" name="object 5">
            <a:extLst>
              <a:ext uri="{FF2B5EF4-FFF2-40B4-BE49-F238E27FC236}">
                <a16:creationId xmlns:a16="http://schemas.microsoft.com/office/drawing/2014/main" id="{C05BBD4F-C293-7959-B31D-9739525F2178}"/>
              </a:ext>
            </a:extLst>
          </p:cNvPr>
          <p:cNvSpPr txBox="1"/>
          <p:nvPr/>
        </p:nvSpPr>
        <p:spPr>
          <a:xfrm>
            <a:off x="3797300" y="4724174"/>
            <a:ext cx="5334000" cy="305212"/>
          </a:xfrm>
          <a:prstGeom prst="rect">
            <a:avLst/>
          </a:prstGeom>
        </p:spPr>
        <p:txBody>
          <a:bodyPr vert="horz" wrap="square" lIns="0" tIns="12700" rIns="0" bIns="0" rtlCol="0">
            <a:spAutoFit/>
          </a:bodyPr>
          <a:lstStyle/>
          <a:p>
            <a:pPr marL="12700">
              <a:lnSpc>
                <a:spcPct val="100000"/>
              </a:lnSpc>
              <a:spcBef>
                <a:spcPts val="100"/>
              </a:spcBef>
            </a:pPr>
            <a:r>
              <a:rPr lang="fr-FR" sz="1900" dirty="0">
                <a:latin typeface="Helvetica Neue"/>
                <a:cs typeface="Helvetica Neue"/>
              </a:rPr>
              <a:t>Quand devez-vous intervenir pour les autres?</a:t>
            </a:r>
          </a:p>
        </p:txBody>
      </p:sp>
      <p:sp>
        <p:nvSpPr>
          <p:cNvPr id="16" name="Rectangle 15">
            <a:extLst>
              <a:ext uri="{FF2B5EF4-FFF2-40B4-BE49-F238E27FC236}">
                <a16:creationId xmlns:a16="http://schemas.microsoft.com/office/drawing/2014/main" id="{E324AD71-E3D1-580D-842D-CE84AD5F35C7}"/>
              </a:ext>
            </a:extLst>
          </p:cNvPr>
          <p:cNvSpPr/>
          <p:nvPr/>
        </p:nvSpPr>
        <p:spPr>
          <a:xfrm>
            <a:off x="2956777" y="3577038"/>
            <a:ext cx="535723"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1</a:t>
            </a:r>
          </a:p>
        </p:txBody>
      </p:sp>
      <p:sp>
        <p:nvSpPr>
          <p:cNvPr id="17" name="Rectangle 16">
            <a:extLst>
              <a:ext uri="{FF2B5EF4-FFF2-40B4-BE49-F238E27FC236}">
                <a16:creationId xmlns:a16="http://schemas.microsoft.com/office/drawing/2014/main" id="{33877BF4-C7EF-E362-A93A-C34CFDB3A38B}"/>
              </a:ext>
            </a:extLst>
          </p:cNvPr>
          <p:cNvSpPr/>
          <p:nvPr/>
        </p:nvSpPr>
        <p:spPr>
          <a:xfrm>
            <a:off x="2956777" y="4500368"/>
            <a:ext cx="535724"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2</a:t>
            </a:r>
          </a:p>
        </p:txBody>
      </p:sp>
      <p:grpSp>
        <p:nvGrpSpPr>
          <p:cNvPr id="5" name="Google Shape;95;p6">
            <a:extLst>
              <a:ext uri="{FF2B5EF4-FFF2-40B4-BE49-F238E27FC236}">
                <a16:creationId xmlns:a16="http://schemas.microsoft.com/office/drawing/2014/main" id="{6076FB58-E71C-3DD8-9051-13296D4E8DB6}"/>
              </a:ext>
            </a:extLst>
          </p:cNvPr>
          <p:cNvGrpSpPr/>
          <p:nvPr/>
        </p:nvGrpSpPr>
        <p:grpSpPr>
          <a:xfrm>
            <a:off x="10288918" y="6239738"/>
            <a:ext cx="305562" cy="294640"/>
            <a:chOff x="10288918" y="6239738"/>
            <a:chExt cx="305562" cy="294640"/>
          </a:xfrm>
        </p:grpSpPr>
        <p:pic>
          <p:nvPicPr>
            <p:cNvPr id="8" name="Google Shape;96;p6">
              <a:extLst>
                <a:ext uri="{FF2B5EF4-FFF2-40B4-BE49-F238E27FC236}">
                  <a16:creationId xmlns:a16="http://schemas.microsoft.com/office/drawing/2014/main" id="{11CBC2C1-60E7-EEF2-CF0F-E7FC7E6118BB}"/>
                </a:ext>
              </a:extLst>
            </p:cNvPr>
            <p:cNvPicPr preferRelativeResize="0"/>
            <p:nvPr/>
          </p:nvPicPr>
          <p:blipFill rotWithShape="1">
            <a:blip r:embed="rId9">
              <a:alphaModFix/>
            </a:blip>
            <a:srcRect/>
            <a:stretch/>
          </p:blipFill>
          <p:spPr>
            <a:xfrm>
              <a:off x="10288918" y="6239738"/>
              <a:ext cx="305562" cy="294640"/>
            </a:xfrm>
            <a:prstGeom prst="rect">
              <a:avLst/>
            </a:prstGeom>
            <a:noFill/>
            <a:ln>
              <a:noFill/>
            </a:ln>
          </p:spPr>
        </p:pic>
        <p:pic>
          <p:nvPicPr>
            <p:cNvPr id="9" name="Google Shape;97;p6">
              <a:extLst>
                <a:ext uri="{FF2B5EF4-FFF2-40B4-BE49-F238E27FC236}">
                  <a16:creationId xmlns:a16="http://schemas.microsoft.com/office/drawing/2014/main" id="{1AF740F9-3592-B810-FC18-FD4D43DAFAA1}"/>
                </a:ext>
              </a:extLst>
            </p:cNvPr>
            <p:cNvPicPr preferRelativeResize="0"/>
            <p:nvPr/>
          </p:nvPicPr>
          <p:blipFill rotWithShape="1">
            <a:blip r:embed="rId10">
              <a:alphaModFix/>
            </a:blip>
            <a:srcRect/>
            <a:stretch/>
          </p:blipFill>
          <p:spPr>
            <a:xfrm>
              <a:off x="10310126" y="6412687"/>
              <a:ext cx="103644" cy="79717"/>
            </a:xfrm>
            <a:prstGeom prst="rect">
              <a:avLst/>
            </a:prstGeom>
            <a:noFill/>
            <a:ln>
              <a:noFill/>
            </a:ln>
          </p:spPr>
        </p:pic>
        <p:sp>
          <p:nvSpPr>
            <p:cNvPr id="10" name="Google Shape;98;p6">
              <a:extLst>
                <a:ext uri="{FF2B5EF4-FFF2-40B4-BE49-F238E27FC236}">
                  <a16:creationId xmlns:a16="http://schemas.microsoft.com/office/drawing/2014/main" id="{8149A394-634A-8ADB-C1D5-7A3C15D116BF}"/>
                </a:ext>
              </a:extLst>
            </p:cNvPr>
            <p:cNvSpPr/>
            <p:nvPr/>
          </p:nvSpPr>
          <p:spPr>
            <a:xfrm>
              <a:off x="10389350" y="6388404"/>
              <a:ext cx="6350" cy="46990"/>
            </a:xfrm>
            <a:custGeom>
              <a:avLst/>
              <a:gdLst/>
              <a:ahLst/>
              <a:cxnLst/>
              <a:rect l="l" t="t" r="r" b="b"/>
              <a:pathLst>
                <a:path w="6350" h="46989" extrusionOk="0">
                  <a:moveTo>
                    <a:pt x="1562" y="45453"/>
                  </a:moveTo>
                  <a:lnTo>
                    <a:pt x="0" y="46863"/>
                  </a:lnTo>
                  <a:lnTo>
                    <a:pt x="1562" y="45453"/>
                  </a:lnTo>
                  <a:close/>
                </a:path>
                <a:path w="6350" h="46989" extrusionOk="0">
                  <a:moveTo>
                    <a:pt x="2197" y="7683"/>
                  </a:moveTo>
                  <a:lnTo>
                    <a:pt x="2006" y="1549"/>
                  </a:lnTo>
                  <a:lnTo>
                    <a:pt x="1879" y="0"/>
                  </a:lnTo>
                  <a:lnTo>
                    <a:pt x="1993" y="4622"/>
                  </a:lnTo>
                  <a:lnTo>
                    <a:pt x="2197" y="7683"/>
                  </a:lnTo>
                  <a:close/>
                </a:path>
                <a:path w="6350" h="46989" extrusionOk="0">
                  <a:moveTo>
                    <a:pt x="6159" y="40716"/>
                  </a:moveTo>
                  <a:lnTo>
                    <a:pt x="4622" y="42418"/>
                  </a:lnTo>
                  <a:lnTo>
                    <a:pt x="6159" y="40716"/>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99;p6">
              <a:extLst>
                <a:ext uri="{FF2B5EF4-FFF2-40B4-BE49-F238E27FC236}">
                  <a16:creationId xmlns:a16="http://schemas.microsoft.com/office/drawing/2014/main" id="{3F79D7FF-AB1D-EBA1-0DB9-3CB03774D8C8}"/>
                </a:ext>
              </a:extLst>
            </p:cNvPr>
            <p:cNvSpPr/>
            <p:nvPr/>
          </p:nvSpPr>
          <p:spPr>
            <a:xfrm>
              <a:off x="10382062" y="6386874"/>
              <a:ext cx="15240" cy="50165"/>
            </a:xfrm>
            <a:custGeom>
              <a:avLst/>
              <a:gdLst/>
              <a:ahLst/>
              <a:cxnLst/>
              <a:rect l="l" t="t" r="r" b="b"/>
              <a:pathLst>
                <a:path w="15240" h="50164" extrusionOk="0">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extrusionOk="0">
                  <a:moveTo>
                    <a:pt x="9347" y="4648"/>
                  </a:moveTo>
                  <a:lnTo>
                    <a:pt x="9486" y="9207"/>
                  </a:lnTo>
                  <a:lnTo>
                    <a:pt x="9631" y="9207"/>
                  </a:lnTo>
                  <a:lnTo>
                    <a:pt x="9347" y="464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100;p6">
              <a:extLst>
                <a:ext uri="{FF2B5EF4-FFF2-40B4-BE49-F238E27FC236}">
                  <a16:creationId xmlns:a16="http://schemas.microsoft.com/office/drawing/2014/main" id="{BC513FA3-E674-DA0E-488A-A3804ABE45E5}"/>
                </a:ext>
              </a:extLst>
            </p:cNvPr>
            <p:cNvSpPr/>
            <p:nvPr/>
          </p:nvSpPr>
          <p:spPr>
            <a:xfrm>
              <a:off x="10387749" y="6337071"/>
              <a:ext cx="8255" cy="48260"/>
            </a:xfrm>
            <a:custGeom>
              <a:avLst/>
              <a:gdLst/>
              <a:ahLst/>
              <a:cxnLst/>
              <a:rect l="l" t="t" r="r" b="b"/>
              <a:pathLst>
                <a:path w="8254" h="48260" extrusionOk="0">
                  <a:moveTo>
                    <a:pt x="1612" y="1320"/>
                  </a:moveTo>
                  <a:lnTo>
                    <a:pt x="0" y="0"/>
                  </a:lnTo>
                  <a:lnTo>
                    <a:pt x="1612" y="1333"/>
                  </a:lnTo>
                  <a:close/>
                </a:path>
                <a:path w="8254" h="48260" extrusionOk="0">
                  <a:moveTo>
                    <a:pt x="3162" y="2730"/>
                  </a:moveTo>
                  <a:lnTo>
                    <a:pt x="1612" y="1333"/>
                  </a:lnTo>
                  <a:lnTo>
                    <a:pt x="3162" y="2743"/>
                  </a:lnTo>
                  <a:close/>
                </a:path>
                <a:path w="8254" h="48260" extrusionOk="0">
                  <a:moveTo>
                    <a:pt x="3797" y="40551"/>
                  </a:moveTo>
                  <a:lnTo>
                    <a:pt x="3594" y="43586"/>
                  </a:lnTo>
                  <a:lnTo>
                    <a:pt x="3479" y="46609"/>
                  </a:lnTo>
                  <a:lnTo>
                    <a:pt x="3479" y="48107"/>
                  </a:lnTo>
                  <a:lnTo>
                    <a:pt x="3606" y="46482"/>
                  </a:lnTo>
                  <a:lnTo>
                    <a:pt x="3708" y="43421"/>
                  </a:lnTo>
                  <a:lnTo>
                    <a:pt x="3708" y="41973"/>
                  </a:lnTo>
                  <a:lnTo>
                    <a:pt x="3797" y="40551"/>
                  </a:lnTo>
                  <a:close/>
                </a:path>
                <a:path w="8254" h="48260" extrusionOk="0">
                  <a:moveTo>
                    <a:pt x="6235" y="5778"/>
                  </a:moveTo>
                  <a:lnTo>
                    <a:pt x="4660" y="4191"/>
                  </a:lnTo>
                  <a:lnTo>
                    <a:pt x="3162" y="2743"/>
                  </a:lnTo>
                  <a:lnTo>
                    <a:pt x="6235" y="5778"/>
                  </a:lnTo>
                  <a:close/>
                </a:path>
                <a:path w="8254" h="48260" extrusionOk="0">
                  <a:moveTo>
                    <a:pt x="7759" y="7467"/>
                  </a:moveTo>
                  <a:lnTo>
                    <a:pt x="6235" y="5778"/>
                  </a:lnTo>
                  <a:lnTo>
                    <a:pt x="7759" y="748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 name="Google Shape;101;p6">
              <a:extLst>
                <a:ext uri="{FF2B5EF4-FFF2-40B4-BE49-F238E27FC236}">
                  <a16:creationId xmlns:a16="http://schemas.microsoft.com/office/drawing/2014/main" id="{8A365B89-4E9D-214D-E933-FEF143A1A977}"/>
                </a:ext>
              </a:extLst>
            </p:cNvPr>
            <p:cNvSpPr/>
            <p:nvPr/>
          </p:nvSpPr>
          <p:spPr>
            <a:xfrm>
              <a:off x="10382055" y="6337081"/>
              <a:ext cx="15240" cy="50165"/>
            </a:xfrm>
            <a:custGeom>
              <a:avLst/>
              <a:gdLst/>
              <a:ahLst/>
              <a:cxnLst/>
              <a:rect l="l" t="t" r="r" b="b"/>
              <a:pathLst>
                <a:path w="15240" h="50164" extrusionOk="0">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extrusionOk="0">
                  <a:moveTo>
                    <a:pt x="9631" y="40538"/>
                  </a:moveTo>
                  <a:lnTo>
                    <a:pt x="9486" y="40538"/>
                  </a:lnTo>
                  <a:lnTo>
                    <a:pt x="9359" y="44831"/>
                  </a:lnTo>
                  <a:lnTo>
                    <a:pt x="9631" y="4053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102;p6">
              <a:extLst>
                <a:ext uri="{FF2B5EF4-FFF2-40B4-BE49-F238E27FC236}">
                  <a16:creationId xmlns:a16="http://schemas.microsoft.com/office/drawing/2014/main" id="{EBB51782-BF70-2992-B86F-ED650BC92AEF}"/>
                </a:ext>
              </a:extLst>
            </p:cNvPr>
            <p:cNvSpPr/>
            <p:nvPr/>
          </p:nvSpPr>
          <p:spPr>
            <a:xfrm>
              <a:off x="10399167" y="6453301"/>
              <a:ext cx="1905" cy="1270"/>
            </a:xfrm>
            <a:custGeom>
              <a:avLst/>
              <a:gdLst/>
              <a:ahLst/>
              <a:cxnLst/>
              <a:rect l="l" t="t" r="r" b="b"/>
              <a:pathLst>
                <a:path w="1904" h="1270" extrusionOk="0">
                  <a:moveTo>
                    <a:pt x="1498" y="0"/>
                  </a:moveTo>
                  <a:lnTo>
                    <a:pt x="0" y="1231"/>
                  </a:lnTo>
                  <a:lnTo>
                    <a:pt x="149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 name="Google Shape;103;p6">
              <a:extLst>
                <a:ext uri="{FF2B5EF4-FFF2-40B4-BE49-F238E27FC236}">
                  <a16:creationId xmlns:a16="http://schemas.microsoft.com/office/drawing/2014/main" id="{29438AA2-7B4D-E815-BAD2-DC46963100C1}"/>
                </a:ext>
              </a:extLst>
            </p:cNvPr>
            <p:cNvSpPr/>
            <p:nvPr/>
          </p:nvSpPr>
          <p:spPr>
            <a:xfrm>
              <a:off x="10396011" y="6449386"/>
              <a:ext cx="19685" cy="25400"/>
            </a:xfrm>
            <a:custGeom>
              <a:avLst/>
              <a:gdLst/>
              <a:ahLst/>
              <a:cxnLst/>
              <a:rect l="l" t="t" r="r" b="b"/>
              <a:pathLst>
                <a:path w="19684" h="25400" extrusionOk="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 name="Google Shape;104;p6">
              <a:extLst>
                <a:ext uri="{FF2B5EF4-FFF2-40B4-BE49-F238E27FC236}">
                  <a16:creationId xmlns:a16="http://schemas.microsoft.com/office/drawing/2014/main" id="{CFBEB0AE-4416-E4FD-6B33-429E3F467EFC}"/>
                </a:ext>
              </a:extLst>
            </p:cNvPr>
            <p:cNvSpPr/>
            <p:nvPr/>
          </p:nvSpPr>
          <p:spPr>
            <a:xfrm>
              <a:off x="10414835" y="6346504"/>
              <a:ext cx="3175" cy="11430"/>
            </a:xfrm>
            <a:custGeom>
              <a:avLst/>
              <a:gdLst/>
              <a:ahLst/>
              <a:cxnLst/>
              <a:rect l="l" t="t" r="r" b="b"/>
              <a:pathLst>
                <a:path w="3175" h="11429" extrusionOk="0">
                  <a:moveTo>
                    <a:pt x="1206" y="6032"/>
                  </a:moveTo>
                  <a:lnTo>
                    <a:pt x="457" y="8851"/>
                  </a:lnTo>
                  <a:lnTo>
                    <a:pt x="254" y="9855"/>
                  </a:lnTo>
                  <a:lnTo>
                    <a:pt x="0" y="10833"/>
                  </a:lnTo>
                  <a:lnTo>
                    <a:pt x="266" y="9855"/>
                  </a:lnTo>
                  <a:lnTo>
                    <a:pt x="469" y="8851"/>
                  </a:lnTo>
                  <a:lnTo>
                    <a:pt x="1206" y="6032"/>
                  </a:lnTo>
                  <a:close/>
                </a:path>
                <a:path w="3175" h="11429" extrusionOk="0">
                  <a:moveTo>
                    <a:pt x="1859" y="3781"/>
                  </a:moveTo>
                  <a:lnTo>
                    <a:pt x="1723" y="4203"/>
                  </a:lnTo>
                  <a:lnTo>
                    <a:pt x="1206" y="6032"/>
                  </a:lnTo>
                  <a:lnTo>
                    <a:pt x="1859" y="3781"/>
                  </a:lnTo>
                  <a:close/>
                </a:path>
                <a:path w="3175" h="11429" extrusionOk="0">
                  <a:moveTo>
                    <a:pt x="3048" y="0"/>
                  </a:moveTo>
                  <a:lnTo>
                    <a:pt x="1859" y="3781"/>
                  </a:lnTo>
                  <a:lnTo>
                    <a:pt x="2311" y="2387"/>
                  </a:lnTo>
                  <a:lnTo>
                    <a:pt x="304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 name="Google Shape;105;p6">
              <a:extLst>
                <a:ext uri="{FF2B5EF4-FFF2-40B4-BE49-F238E27FC236}">
                  <a16:creationId xmlns:a16="http://schemas.microsoft.com/office/drawing/2014/main" id="{1B6BCC5E-FD98-5186-B3C2-864F50C518A0}"/>
                </a:ext>
              </a:extLst>
            </p:cNvPr>
            <p:cNvSpPr/>
            <p:nvPr/>
          </p:nvSpPr>
          <p:spPr>
            <a:xfrm>
              <a:off x="10400409" y="6324279"/>
              <a:ext cx="19685" cy="33655"/>
            </a:xfrm>
            <a:custGeom>
              <a:avLst/>
              <a:gdLst/>
              <a:ahLst/>
              <a:cxnLst/>
              <a:rect l="l" t="t" r="r" b="b"/>
              <a:pathLst>
                <a:path w="19684" h="33654" extrusionOk="0">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 name="Google Shape;106;p6">
              <a:extLst>
                <a:ext uri="{FF2B5EF4-FFF2-40B4-BE49-F238E27FC236}">
                  <a16:creationId xmlns:a16="http://schemas.microsoft.com/office/drawing/2014/main" id="{C9EE283F-55B2-8101-EF20-2DC3F2869608}"/>
                </a:ext>
              </a:extLst>
            </p:cNvPr>
            <p:cNvSpPr/>
            <p:nvPr/>
          </p:nvSpPr>
          <p:spPr>
            <a:xfrm>
              <a:off x="10465042" y="6466636"/>
              <a:ext cx="5715" cy="8890"/>
            </a:xfrm>
            <a:custGeom>
              <a:avLst/>
              <a:gdLst/>
              <a:ahLst/>
              <a:cxnLst/>
              <a:rect l="l" t="t" r="r" b="b"/>
              <a:pathLst>
                <a:path w="5715" h="8889" extrusionOk="0">
                  <a:moveTo>
                    <a:pt x="1524" y="6553"/>
                  </a:moveTo>
                  <a:lnTo>
                    <a:pt x="508" y="7975"/>
                  </a:lnTo>
                  <a:lnTo>
                    <a:pt x="0" y="8636"/>
                  </a:lnTo>
                  <a:lnTo>
                    <a:pt x="520" y="7975"/>
                  </a:lnTo>
                  <a:lnTo>
                    <a:pt x="1524" y="6553"/>
                  </a:lnTo>
                  <a:close/>
                </a:path>
                <a:path w="5715" h="8889" extrusionOk="0">
                  <a:moveTo>
                    <a:pt x="4483" y="2336"/>
                  </a:moveTo>
                  <a:lnTo>
                    <a:pt x="1524" y="6553"/>
                  </a:lnTo>
                  <a:lnTo>
                    <a:pt x="3390" y="3924"/>
                  </a:lnTo>
                  <a:lnTo>
                    <a:pt x="4483" y="2336"/>
                  </a:lnTo>
                  <a:close/>
                </a:path>
                <a:path w="5715" h="8889" extrusionOk="0">
                  <a:moveTo>
                    <a:pt x="5537" y="711"/>
                  </a:moveTo>
                  <a:lnTo>
                    <a:pt x="5321" y="495"/>
                  </a:lnTo>
                  <a:lnTo>
                    <a:pt x="4699" y="0"/>
                  </a:lnTo>
                  <a:lnTo>
                    <a:pt x="5105" y="355"/>
                  </a:lnTo>
                  <a:lnTo>
                    <a:pt x="5537" y="723"/>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 name="Google Shape;107;p6">
              <a:extLst>
                <a:ext uri="{FF2B5EF4-FFF2-40B4-BE49-F238E27FC236}">
                  <a16:creationId xmlns:a16="http://schemas.microsoft.com/office/drawing/2014/main" id="{F4DDD296-AE15-904F-EE3A-8FD98F1A3946}"/>
                </a:ext>
              </a:extLst>
            </p:cNvPr>
            <p:cNvSpPr/>
            <p:nvPr/>
          </p:nvSpPr>
          <p:spPr>
            <a:xfrm>
              <a:off x="10449519" y="6452483"/>
              <a:ext cx="21590" cy="24765"/>
            </a:xfrm>
            <a:custGeom>
              <a:avLst/>
              <a:gdLst/>
              <a:ahLst/>
              <a:cxnLst/>
              <a:rect l="l" t="t" r="r" b="b"/>
              <a:pathLst>
                <a:path w="21590" h="24764" extrusionOk="0">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 name="Google Shape;108;p6">
              <a:extLst>
                <a:ext uri="{FF2B5EF4-FFF2-40B4-BE49-F238E27FC236}">
                  <a16:creationId xmlns:a16="http://schemas.microsoft.com/office/drawing/2014/main" id="{D18804FF-3BBA-DE55-8767-F355F9E25E22}"/>
                </a:ext>
              </a:extLst>
            </p:cNvPr>
            <p:cNvSpPr/>
            <p:nvPr/>
          </p:nvSpPr>
          <p:spPr>
            <a:xfrm>
              <a:off x="10442905" y="6288938"/>
              <a:ext cx="22225" cy="14604"/>
            </a:xfrm>
            <a:custGeom>
              <a:avLst/>
              <a:gdLst/>
              <a:ahLst/>
              <a:cxnLst/>
              <a:rect l="l" t="t" r="r" b="b"/>
              <a:pathLst>
                <a:path w="22225" h="14604" extrusionOk="0">
                  <a:moveTo>
                    <a:pt x="12" y="14097"/>
                  </a:moveTo>
                  <a:close/>
                </a:path>
                <a:path w="22225" h="14604" extrusionOk="0">
                  <a:moveTo>
                    <a:pt x="15684" y="1435"/>
                  </a:moveTo>
                  <a:lnTo>
                    <a:pt x="14401" y="0"/>
                  </a:lnTo>
                  <a:lnTo>
                    <a:pt x="15684" y="1435"/>
                  </a:lnTo>
                  <a:close/>
                </a:path>
                <a:path w="22225" h="14604" extrusionOk="0">
                  <a:moveTo>
                    <a:pt x="18161" y="4368"/>
                  </a:moveTo>
                  <a:lnTo>
                    <a:pt x="16929" y="2870"/>
                  </a:lnTo>
                  <a:lnTo>
                    <a:pt x="15684" y="1435"/>
                  </a:lnTo>
                  <a:lnTo>
                    <a:pt x="18161" y="4368"/>
                  </a:lnTo>
                  <a:close/>
                </a:path>
                <a:path w="22225" h="14604" extrusionOk="0">
                  <a:moveTo>
                    <a:pt x="21209" y="8280"/>
                  </a:moveTo>
                  <a:lnTo>
                    <a:pt x="20066" y="6756"/>
                  </a:lnTo>
                  <a:lnTo>
                    <a:pt x="21209" y="8280"/>
                  </a:lnTo>
                  <a:close/>
                </a:path>
                <a:path w="22225" h="14604" extrusionOk="0">
                  <a:moveTo>
                    <a:pt x="21704" y="8877"/>
                  </a:moveTo>
                  <a:lnTo>
                    <a:pt x="21475" y="8559"/>
                  </a:lnTo>
                  <a:lnTo>
                    <a:pt x="21209" y="8280"/>
                  </a:lnTo>
                  <a:lnTo>
                    <a:pt x="21463" y="8572"/>
                  </a:lnTo>
                  <a:lnTo>
                    <a:pt x="21691" y="889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 name="Google Shape;109;p6">
              <a:extLst>
                <a:ext uri="{FF2B5EF4-FFF2-40B4-BE49-F238E27FC236}">
                  <a16:creationId xmlns:a16="http://schemas.microsoft.com/office/drawing/2014/main" id="{B55844F8-E979-4FB3-6098-6ECCA94DF4CC}"/>
                </a:ext>
              </a:extLst>
            </p:cNvPr>
            <p:cNvSpPr/>
            <p:nvPr/>
          </p:nvSpPr>
          <p:spPr>
            <a:xfrm>
              <a:off x="10442910" y="6288942"/>
              <a:ext cx="22225" cy="23495"/>
            </a:xfrm>
            <a:custGeom>
              <a:avLst/>
              <a:gdLst/>
              <a:ahLst/>
              <a:cxnLst/>
              <a:rect l="l" t="t" r="r" b="b"/>
              <a:pathLst>
                <a:path w="22225" h="23495" extrusionOk="0">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 name="Google Shape;110;p6">
              <a:extLst>
                <a:ext uri="{FF2B5EF4-FFF2-40B4-BE49-F238E27FC236}">
                  <a16:creationId xmlns:a16="http://schemas.microsoft.com/office/drawing/2014/main" id="{948BC0E6-CE49-54B1-8B44-18CC066DE249}"/>
                </a:ext>
              </a:extLst>
            </p:cNvPr>
            <p:cNvSpPr/>
            <p:nvPr/>
          </p:nvSpPr>
          <p:spPr>
            <a:xfrm>
              <a:off x="10497751" y="6359959"/>
              <a:ext cx="6350" cy="10795"/>
            </a:xfrm>
            <a:custGeom>
              <a:avLst/>
              <a:gdLst/>
              <a:ahLst/>
              <a:cxnLst/>
              <a:rect l="l" t="t" r="r" b="b"/>
              <a:pathLst>
                <a:path w="6350" h="10795" extrusionOk="0">
                  <a:moveTo>
                    <a:pt x="1184" y="7898"/>
                  </a:moveTo>
                  <a:lnTo>
                    <a:pt x="622" y="9042"/>
                  </a:lnTo>
                  <a:lnTo>
                    <a:pt x="0" y="10528"/>
                  </a:lnTo>
                  <a:lnTo>
                    <a:pt x="635" y="9042"/>
                  </a:lnTo>
                  <a:lnTo>
                    <a:pt x="1184" y="7898"/>
                  </a:lnTo>
                  <a:close/>
                </a:path>
                <a:path w="6350" h="10795" extrusionOk="0">
                  <a:moveTo>
                    <a:pt x="6019" y="0"/>
                  </a:moveTo>
                  <a:lnTo>
                    <a:pt x="4203" y="2362"/>
                  </a:lnTo>
                  <a:lnTo>
                    <a:pt x="2628" y="4889"/>
                  </a:lnTo>
                  <a:lnTo>
                    <a:pt x="4216" y="2362"/>
                  </a:lnTo>
                  <a:lnTo>
                    <a:pt x="6019"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 name="Google Shape;111;p6">
              <a:extLst>
                <a:ext uri="{FF2B5EF4-FFF2-40B4-BE49-F238E27FC236}">
                  <a16:creationId xmlns:a16="http://schemas.microsoft.com/office/drawing/2014/main" id="{B38D85BD-40DE-5FE6-98F4-DA4865D0FB2F}"/>
                </a:ext>
              </a:extLst>
            </p:cNvPr>
            <p:cNvSpPr/>
            <p:nvPr/>
          </p:nvSpPr>
          <p:spPr>
            <a:xfrm>
              <a:off x="10488887" y="6337073"/>
              <a:ext cx="15240" cy="50165"/>
            </a:xfrm>
            <a:custGeom>
              <a:avLst/>
              <a:gdLst/>
              <a:ahLst/>
              <a:cxnLst/>
              <a:rect l="l" t="t" r="r" b="b"/>
              <a:pathLst>
                <a:path w="15240" h="50164" extrusionOk="0">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 name="Google Shape;112;p6">
              <a:extLst>
                <a:ext uri="{FF2B5EF4-FFF2-40B4-BE49-F238E27FC236}">
                  <a16:creationId xmlns:a16="http://schemas.microsoft.com/office/drawing/2014/main" id="{15B6F660-C112-A9F7-9DA1-E8B5F2F2CA56}"/>
                </a:ext>
              </a:extLst>
            </p:cNvPr>
            <p:cNvSpPr/>
            <p:nvPr/>
          </p:nvSpPr>
          <p:spPr>
            <a:xfrm>
              <a:off x="10497744" y="6403149"/>
              <a:ext cx="3175" cy="5715"/>
            </a:xfrm>
            <a:custGeom>
              <a:avLst/>
              <a:gdLst/>
              <a:ahLst/>
              <a:cxnLst/>
              <a:rect l="l" t="t" r="r" b="b"/>
              <a:pathLst>
                <a:path w="3175" h="5714" extrusionOk="0">
                  <a:moveTo>
                    <a:pt x="0" y="0"/>
                  </a:moveTo>
                  <a:lnTo>
                    <a:pt x="634" y="1511"/>
                  </a:lnTo>
                  <a:lnTo>
                    <a:pt x="2641" y="5664"/>
                  </a:lnTo>
                  <a:lnTo>
                    <a:pt x="634" y="1498"/>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 name="Google Shape;113;p6">
              <a:extLst>
                <a:ext uri="{FF2B5EF4-FFF2-40B4-BE49-F238E27FC236}">
                  <a16:creationId xmlns:a16="http://schemas.microsoft.com/office/drawing/2014/main" id="{7106F015-5238-5627-C692-8737B10F9883}"/>
                </a:ext>
              </a:extLst>
            </p:cNvPr>
            <p:cNvSpPr/>
            <p:nvPr/>
          </p:nvSpPr>
          <p:spPr>
            <a:xfrm>
              <a:off x="10488887" y="6386808"/>
              <a:ext cx="15240" cy="50165"/>
            </a:xfrm>
            <a:custGeom>
              <a:avLst/>
              <a:gdLst/>
              <a:ahLst/>
              <a:cxnLst/>
              <a:rect l="l" t="t" r="r" b="b"/>
              <a:pathLst>
                <a:path w="15240" h="50164" extrusionOk="0">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 name="Google Shape;114;p6">
              <a:extLst>
                <a:ext uri="{FF2B5EF4-FFF2-40B4-BE49-F238E27FC236}">
                  <a16:creationId xmlns:a16="http://schemas.microsoft.com/office/drawing/2014/main" id="{F3D32B41-C624-D36D-A57C-B17C32F50439}"/>
                </a:ext>
              </a:extLst>
            </p:cNvPr>
            <p:cNvSpPr/>
            <p:nvPr/>
          </p:nvSpPr>
          <p:spPr>
            <a:xfrm>
              <a:off x="10459607" y="6341794"/>
              <a:ext cx="6985" cy="13335"/>
            </a:xfrm>
            <a:custGeom>
              <a:avLst/>
              <a:gdLst/>
              <a:ahLst/>
              <a:cxnLst/>
              <a:rect l="l" t="t" r="r" b="b"/>
              <a:pathLst>
                <a:path w="6984" h="13335" extrusionOk="0">
                  <a:moveTo>
                    <a:pt x="2237" y="7905"/>
                  </a:moveTo>
                  <a:lnTo>
                    <a:pt x="1835" y="8712"/>
                  </a:lnTo>
                  <a:lnTo>
                    <a:pt x="858" y="10782"/>
                  </a:lnTo>
                  <a:lnTo>
                    <a:pt x="0" y="12903"/>
                  </a:lnTo>
                  <a:lnTo>
                    <a:pt x="869" y="10769"/>
                  </a:lnTo>
                  <a:lnTo>
                    <a:pt x="2237" y="7905"/>
                  </a:lnTo>
                  <a:close/>
                </a:path>
                <a:path w="6984" h="13335" extrusionOk="0">
                  <a:moveTo>
                    <a:pt x="6616" y="0"/>
                  </a:moveTo>
                  <a:lnTo>
                    <a:pt x="5250" y="2158"/>
                  </a:lnTo>
                  <a:lnTo>
                    <a:pt x="4000" y="4368"/>
                  </a:lnTo>
                  <a:lnTo>
                    <a:pt x="5265" y="2146"/>
                  </a:lnTo>
                  <a:lnTo>
                    <a:pt x="6616"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4" name="Google Shape;115;p6">
              <a:extLst>
                <a:ext uri="{FF2B5EF4-FFF2-40B4-BE49-F238E27FC236}">
                  <a16:creationId xmlns:a16="http://schemas.microsoft.com/office/drawing/2014/main" id="{1F9D7DA7-228F-C486-7821-B20FCACDD6A0}"/>
                </a:ext>
              </a:extLst>
            </p:cNvPr>
            <p:cNvSpPr/>
            <p:nvPr/>
          </p:nvSpPr>
          <p:spPr>
            <a:xfrm>
              <a:off x="10448885" y="6321173"/>
              <a:ext cx="17780" cy="35560"/>
            </a:xfrm>
            <a:custGeom>
              <a:avLst/>
              <a:gdLst/>
              <a:ahLst/>
              <a:cxnLst/>
              <a:rect l="l" t="t" r="r" b="b"/>
              <a:pathLst>
                <a:path w="17779" h="35560" extrusionOk="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5" name="Google Shape;116;p6">
              <a:extLst>
                <a:ext uri="{FF2B5EF4-FFF2-40B4-BE49-F238E27FC236}">
                  <a16:creationId xmlns:a16="http://schemas.microsoft.com/office/drawing/2014/main" id="{182F0F38-DE4F-C1AE-86B0-56DFAF129CC3}"/>
                </a:ext>
              </a:extLst>
            </p:cNvPr>
            <p:cNvSpPr/>
            <p:nvPr/>
          </p:nvSpPr>
          <p:spPr>
            <a:xfrm>
              <a:off x="10457303" y="6484692"/>
              <a:ext cx="9525" cy="7620"/>
            </a:xfrm>
            <a:custGeom>
              <a:avLst/>
              <a:gdLst/>
              <a:ahLst/>
              <a:cxnLst/>
              <a:rect l="l" t="t" r="r" b="b"/>
              <a:pathLst>
                <a:path w="9525" h="7620" extrusionOk="0">
                  <a:moveTo>
                    <a:pt x="9169" y="6984"/>
                  </a:moveTo>
                  <a:close/>
                </a:path>
                <a:path w="9525" h="7620" extrusionOk="0">
                  <a:moveTo>
                    <a:pt x="7594" y="5892"/>
                  </a:moveTo>
                  <a:lnTo>
                    <a:pt x="9151" y="6984"/>
                  </a:lnTo>
                  <a:lnTo>
                    <a:pt x="7594" y="5892"/>
                  </a:lnTo>
                  <a:close/>
                </a:path>
                <a:path w="9525" h="7620" extrusionOk="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8" name="Google Shape;117;p6">
              <a:extLst>
                <a:ext uri="{FF2B5EF4-FFF2-40B4-BE49-F238E27FC236}">
                  <a16:creationId xmlns:a16="http://schemas.microsoft.com/office/drawing/2014/main" id="{D280D956-BB53-F876-898B-9FB63A293B5F}"/>
                </a:ext>
              </a:extLst>
            </p:cNvPr>
            <p:cNvSpPr/>
            <p:nvPr/>
          </p:nvSpPr>
          <p:spPr>
            <a:xfrm>
              <a:off x="10442909" y="6484697"/>
              <a:ext cx="24130" cy="21590"/>
            </a:xfrm>
            <a:custGeom>
              <a:avLst/>
              <a:gdLst/>
              <a:ahLst/>
              <a:cxnLst/>
              <a:rect l="l" t="t" r="r" b="b"/>
              <a:pathLst>
                <a:path w="24129" h="21590" extrusionOk="0">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029" name="Google Shape;118;p6">
            <a:extLst>
              <a:ext uri="{FF2B5EF4-FFF2-40B4-BE49-F238E27FC236}">
                <a16:creationId xmlns:a16="http://schemas.microsoft.com/office/drawing/2014/main" id="{DB80C656-9F19-45DB-D304-3E7C176E02AC}"/>
              </a:ext>
            </a:extLst>
          </p:cNvPr>
          <p:cNvSpPr/>
          <p:nvPr/>
        </p:nvSpPr>
        <p:spPr>
          <a:xfrm>
            <a:off x="11100362" y="6231290"/>
            <a:ext cx="77470" cy="22225"/>
          </a:xfrm>
          <a:custGeom>
            <a:avLst/>
            <a:gdLst/>
            <a:ahLst/>
            <a:cxnLst/>
            <a:rect l="l" t="t" r="r" b="b"/>
            <a:pathLst>
              <a:path w="77470" h="22225" extrusionOk="0">
                <a:moveTo>
                  <a:pt x="76873" y="0"/>
                </a:moveTo>
                <a:lnTo>
                  <a:pt x="0" y="8915"/>
                </a:lnTo>
                <a:lnTo>
                  <a:pt x="0" y="21767"/>
                </a:lnTo>
                <a:lnTo>
                  <a:pt x="76873" y="21767"/>
                </a:lnTo>
                <a:lnTo>
                  <a:pt x="76873" y="0"/>
                </a:lnTo>
                <a:close/>
              </a:path>
            </a:pathLst>
          </a:custGeom>
          <a:solidFill>
            <a:srgbClr val="86C66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0" name="Google Shape;119;p6">
            <a:extLst>
              <a:ext uri="{FF2B5EF4-FFF2-40B4-BE49-F238E27FC236}">
                <a16:creationId xmlns:a16="http://schemas.microsoft.com/office/drawing/2014/main" id="{BA2F6908-E9FB-3E5C-23D9-004ABF7BC319}"/>
              </a:ext>
            </a:extLst>
          </p:cNvPr>
          <p:cNvSpPr/>
          <p:nvPr/>
        </p:nvSpPr>
        <p:spPr>
          <a:xfrm>
            <a:off x="10654982" y="6268211"/>
            <a:ext cx="1092835" cy="247015"/>
          </a:xfrm>
          <a:custGeom>
            <a:avLst/>
            <a:gdLst/>
            <a:ahLst/>
            <a:cxnLst/>
            <a:rect l="l" t="t" r="r" b="b"/>
            <a:pathLst>
              <a:path w="1092834" h="247015" extrusionOk="0">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extrusionOk="0">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extrusionOk="0">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extrusionOk="0">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extrusionOk="0">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extrusionOk="0">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extrusionOk="0">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extrusionOk="0">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extrusionOk="0">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extrusionOk="0">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extrusionOk="0">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extrusionOk="0">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extrusionOk="0">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extrusionOk="0">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extrusionOk="0">
                <a:moveTo>
                  <a:pt x="857465" y="1752"/>
                </a:moveTo>
                <a:lnTo>
                  <a:pt x="834923" y="1752"/>
                </a:lnTo>
                <a:lnTo>
                  <a:pt x="834923" y="104203"/>
                </a:lnTo>
                <a:lnTo>
                  <a:pt x="857465" y="104203"/>
                </a:lnTo>
                <a:lnTo>
                  <a:pt x="857465" y="1752"/>
                </a:lnTo>
                <a:close/>
              </a:path>
              <a:path w="1092834" h="247015" extrusionOk="0">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extrusionOk="0">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15652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bject 25"/>
          <p:cNvSpPr/>
          <p:nvPr/>
        </p:nvSpPr>
        <p:spPr>
          <a:xfrm>
            <a:off x="11100362" y="6231290"/>
            <a:ext cx="77470" cy="22225"/>
          </a:xfrm>
          <a:custGeom>
            <a:avLst/>
            <a:gdLst/>
            <a:ahLst/>
            <a:cxnLst/>
            <a:rect l="l" t="t" r="r" b="b"/>
            <a:pathLst>
              <a:path w="77470" h="22225">
                <a:moveTo>
                  <a:pt x="76873" y="0"/>
                </a:moveTo>
                <a:lnTo>
                  <a:pt x="0" y="8915"/>
                </a:lnTo>
                <a:lnTo>
                  <a:pt x="0" y="21767"/>
                </a:lnTo>
                <a:lnTo>
                  <a:pt x="76873" y="21767"/>
                </a:lnTo>
                <a:lnTo>
                  <a:pt x="76873" y="0"/>
                </a:lnTo>
                <a:close/>
              </a:path>
            </a:pathLst>
          </a:custGeom>
          <a:solidFill>
            <a:srgbClr val="86C663"/>
          </a:solidFill>
        </p:spPr>
        <p:txBody>
          <a:bodyPr wrap="square" lIns="0" tIns="0" rIns="0" bIns="0" rtlCol="0"/>
          <a:lstStyle/>
          <a:p>
            <a:endParaRPr/>
          </a:p>
        </p:txBody>
      </p:sp>
      <p:pic>
        <p:nvPicPr>
          <p:cNvPr id="27" name="object 27"/>
          <p:cNvPicPr/>
          <p:nvPr/>
        </p:nvPicPr>
        <p:blipFill>
          <a:blip r:embed="rId3" cstate="print"/>
          <a:stretch>
            <a:fillRect/>
          </a:stretch>
        </p:blipFill>
        <p:spPr>
          <a:xfrm>
            <a:off x="987768" y="6008890"/>
            <a:ext cx="725765" cy="631734"/>
          </a:xfrm>
          <a:prstGeom prst="rect">
            <a:avLst/>
          </a:prstGeom>
        </p:spPr>
      </p:pic>
      <p:sp>
        <p:nvSpPr>
          <p:cNvPr id="28" name="object 28"/>
          <p:cNvSpPr txBox="1">
            <a:spLocks noGrp="1"/>
          </p:cNvSpPr>
          <p:nvPr>
            <p:ph type="title"/>
          </p:nvPr>
        </p:nvSpPr>
        <p:spPr>
          <a:xfrm>
            <a:off x="792375" y="635724"/>
            <a:ext cx="7351857" cy="1243930"/>
          </a:xfrm>
          <a:prstGeom prst="rect">
            <a:avLst/>
          </a:prstGeom>
        </p:spPr>
        <p:txBody>
          <a:bodyPr vert="horz" wrap="square" lIns="0" tIns="12700" rIns="0" bIns="0" rtlCol="0">
            <a:spAutoFit/>
          </a:bodyPr>
          <a:lstStyle/>
          <a:p>
            <a:pPr marL="12700">
              <a:lnSpc>
                <a:spcPct val="100000"/>
              </a:lnSpc>
              <a:spcBef>
                <a:spcPts val="100"/>
              </a:spcBef>
              <a:tabLst>
                <a:tab pos="1623695" algn="l"/>
                <a:tab pos="2658745" algn="l"/>
                <a:tab pos="4752975" algn="l"/>
              </a:tabLst>
            </a:pPr>
            <a:r>
              <a:rPr lang="fr-FR" sz="4000" b="1" dirty="0">
                <a:solidFill>
                  <a:srgbClr val="00B07D"/>
                </a:solidFill>
                <a:latin typeface="Helvetica Neue"/>
              </a:rPr>
              <a:t>Application</a:t>
            </a:r>
            <a:r>
              <a:rPr lang="fr-FR" sz="4000" b="1" dirty="0">
                <a:solidFill>
                  <a:srgbClr val="2D5C9E"/>
                </a:solidFill>
                <a:latin typeface="Helvetica Neue"/>
                <a:cs typeface="Helvetica Neue"/>
              </a:rPr>
              <a:t> du </a:t>
            </a:r>
            <a:r>
              <a:rPr lang="fr-FR" sz="4000" b="1" dirty="0">
                <a:solidFill>
                  <a:srgbClr val="2D5C9E"/>
                </a:solidFill>
                <a:latin typeface="Helvetica Neue"/>
              </a:rPr>
              <a:t>continuum de comportements</a:t>
            </a:r>
            <a:endParaRPr sz="4000" b="1" dirty="0">
              <a:solidFill>
                <a:srgbClr val="2D5C9E"/>
              </a:solidFill>
              <a:latin typeface="Helvetica Neue"/>
            </a:endParaRPr>
          </a:p>
        </p:txBody>
      </p:sp>
      <p:sp>
        <p:nvSpPr>
          <p:cNvPr id="45" name="object 5">
            <a:extLst>
              <a:ext uri="{FF2B5EF4-FFF2-40B4-BE49-F238E27FC236}">
                <a16:creationId xmlns:a16="http://schemas.microsoft.com/office/drawing/2014/main" id="{B48677E4-62FA-8F71-472F-DE1929074B53}"/>
              </a:ext>
            </a:extLst>
          </p:cNvPr>
          <p:cNvSpPr txBox="1"/>
          <p:nvPr/>
        </p:nvSpPr>
        <p:spPr>
          <a:xfrm>
            <a:off x="987768" y="2337432"/>
            <a:ext cx="5814060" cy="597599"/>
          </a:xfrm>
          <a:prstGeom prst="rect">
            <a:avLst/>
          </a:prstGeom>
        </p:spPr>
        <p:txBody>
          <a:bodyPr vert="horz" wrap="square" lIns="0" tIns="12700" rIns="0" bIns="0" rtlCol="0">
            <a:spAutoFit/>
          </a:bodyPr>
          <a:lstStyle/>
          <a:p>
            <a:pPr marL="12700">
              <a:lnSpc>
                <a:spcPct val="100000"/>
              </a:lnSpc>
              <a:spcBef>
                <a:spcPts val="100"/>
              </a:spcBef>
            </a:pPr>
            <a:r>
              <a:rPr lang="fr-FR" sz="1900" b="1" dirty="0">
                <a:solidFill>
                  <a:srgbClr val="2D5C9E"/>
                </a:solidFill>
                <a:latin typeface="Helvetica Neue"/>
                <a:cs typeface="Helvetica Neue"/>
              </a:rPr>
              <a:t>Que feriez-vous dans ce scénario? Sur une échelle de 1 à 5?</a:t>
            </a:r>
            <a:endParaRPr sz="2100" dirty="0">
              <a:latin typeface="Helvetica Neue"/>
              <a:cs typeface="Helvetica Neue"/>
            </a:endParaRPr>
          </a:p>
        </p:txBody>
      </p:sp>
      <p:sp>
        <p:nvSpPr>
          <p:cNvPr id="46" name="object 33">
            <a:extLst>
              <a:ext uri="{FF2B5EF4-FFF2-40B4-BE49-F238E27FC236}">
                <a16:creationId xmlns:a16="http://schemas.microsoft.com/office/drawing/2014/main" id="{55713AD8-587D-E991-5646-5AE43CB0F87F}"/>
              </a:ext>
            </a:extLst>
          </p:cNvPr>
          <p:cNvSpPr txBox="1"/>
          <p:nvPr/>
        </p:nvSpPr>
        <p:spPr>
          <a:xfrm>
            <a:off x="987768" y="3420810"/>
            <a:ext cx="584936" cy="730008"/>
          </a:xfrm>
          <a:prstGeom prst="rect">
            <a:avLst/>
          </a:prstGeom>
        </p:spPr>
        <p:txBody>
          <a:bodyPr vert="horz" wrap="square" lIns="0" tIns="12700" rIns="0" bIns="0" rtlCol="0">
            <a:spAutoFit/>
          </a:bodyPr>
          <a:lstStyle/>
          <a:p>
            <a:pPr algn="ctr">
              <a:lnSpc>
                <a:spcPts val="5970"/>
              </a:lnSpc>
              <a:spcBef>
                <a:spcPts val="100"/>
              </a:spcBef>
            </a:pPr>
            <a:r>
              <a:rPr lang="en-US" sz="4000" b="1" dirty="0">
                <a:solidFill>
                  <a:srgbClr val="00AF7C"/>
                </a:solidFill>
                <a:latin typeface="Helvetica Neue"/>
                <a:cs typeface="Helvetica Neue"/>
              </a:rPr>
              <a:t>1.  </a:t>
            </a:r>
            <a:endParaRPr lang="en-US" sz="4000" dirty="0">
              <a:latin typeface="Helvetica Neue"/>
              <a:cs typeface="Helvetica Neue"/>
            </a:endParaRPr>
          </a:p>
        </p:txBody>
      </p:sp>
      <p:sp>
        <p:nvSpPr>
          <p:cNvPr id="47" name="object 34">
            <a:extLst>
              <a:ext uri="{FF2B5EF4-FFF2-40B4-BE49-F238E27FC236}">
                <a16:creationId xmlns:a16="http://schemas.microsoft.com/office/drawing/2014/main" id="{C4C3EA44-D0B1-91AB-3473-2C7803A2AD6D}"/>
              </a:ext>
            </a:extLst>
          </p:cNvPr>
          <p:cNvSpPr txBox="1"/>
          <p:nvPr/>
        </p:nvSpPr>
        <p:spPr>
          <a:xfrm>
            <a:off x="825587" y="4344876"/>
            <a:ext cx="931949" cy="730008"/>
          </a:xfrm>
          <a:prstGeom prst="rect">
            <a:avLst/>
          </a:prstGeom>
        </p:spPr>
        <p:txBody>
          <a:bodyPr vert="horz" wrap="square" lIns="0" tIns="12700" rIns="0" bIns="0" rtlCol="0">
            <a:spAutoFit/>
          </a:bodyPr>
          <a:lstStyle/>
          <a:p>
            <a:pPr algn="ctr">
              <a:lnSpc>
                <a:spcPts val="5970"/>
              </a:lnSpc>
              <a:spcBef>
                <a:spcPts val="100"/>
              </a:spcBef>
            </a:pPr>
            <a:r>
              <a:rPr lang="en-US" sz="4000" b="1" dirty="0">
                <a:solidFill>
                  <a:srgbClr val="00AF7C"/>
                </a:solidFill>
                <a:latin typeface="Helvetica Neue"/>
                <a:cs typeface="Helvetica Neue"/>
              </a:rPr>
              <a:t>5</a:t>
            </a:r>
            <a:r>
              <a:rPr sz="4000" b="1" dirty="0">
                <a:solidFill>
                  <a:srgbClr val="00AF7C"/>
                </a:solidFill>
                <a:latin typeface="Helvetica Neue"/>
                <a:cs typeface="Helvetica Neue"/>
              </a:rPr>
              <a:t>.</a:t>
            </a:r>
            <a:endParaRPr sz="4000" dirty="0">
              <a:latin typeface="Helvetica Neue"/>
              <a:cs typeface="Helvetica Neue"/>
            </a:endParaRPr>
          </a:p>
        </p:txBody>
      </p:sp>
      <p:sp>
        <p:nvSpPr>
          <p:cNvPr id="49" name="TextBox 48">
            <a:extLst>
              <a:ext uri="{FF2B5EF4-FFF2-40B4-BE49-F238E27FC236}">
                <a16:creationId xmlns:a16="http://schemas.microsoft.com/office/drawing/2014/main" id="{30D3F115-0D82-0E99-BA80-BBDB919C9F6B}"/>
              </a:ext>
            </a:extLst>
          </p:cNvPr>
          <p:cNvSpPr txBox="1"/>
          <p:nvPr/>
        </p:nvSpPr>
        <p:spPr>
          <a:xfrm>
            <a:off x="1511300" y="3765987"/>
            <a:ext cx="2895600" cy="348813"/>
          </a:xfrm>
          <a:prstGeom prst="rect">
            <a:avLst/>
          </a:prstGeom>
          <a:noFill/>
        </p:spPr>
        <p:txBody>
          <a:bodyPr wrap="square">
            <a:spAutoFit/>
          </a:bodyPr>
          <a:lstStyle/>
          <a:p>
            <a:pPr algn="ctr">
              <a:lnSpc>
                <a:spcPts val="2010"/>
              </a:lnSpc>
            </a:pPr>
            <a:r>
              <a:rPr lang="fr-FR" sz="1800" b="1" dirty="0">
                <a:solidFill>
                  <a:srgbClr val="2D5C9E"/>
                </a:solidFill>
                <a:latin typeface="Helvetica Neue"/>
                <a:cs typeface="Helvetica Neue"/>
              </a:rPr>
              <a:t>Ne pas </a:t>
            </a:r>
            <a:r>
              <a:rPr lang="fr-FR" sz="1800" dirty="0">
                <a:solidFill>
                  <a:srgbClr val="2D5C9E"/>
                </a:solidFill>
                <a:latin typeface="Helvetica Neue"/>
                <a:cs typeface="Helvetica Neue"/>
              </a:rPr>
              <a:t>intervenir du tout</a:t>
            </a:r>
            <a:endParaRPr lang="en-US" sz="1800" dirty="0">
              <a:latin typeface="Helvetica Neue"/>
              <a:cs typeface="Helvetica Neue"/>
            </a:endParaRPr>
          </a:p>
        </p:txBody>
      </p:sp>
      <p:sp>
        <p:nvSpPr>
          <p:cNvPr id="51" name="TextBox 50">
            <a:extLst>
              <a:ext uri="{FF2B5EF4-FFF2-40B4-BE49-F238E27FC236}">
                <a16:creationId xmlns:a16="http://schemas.microsoft.com/office/drawing/2014/main" id="{DC024E89-3ED8-4746-AF3B-D6B5FDB93B06}"/>
              </a:ext>
            </a:extLst>
          </p:cNvPr>
          <p:cNvSpPr txBox="1"/>
          <p:nvPr/>
        </p:nvSpPr>
        <p:spPr>
          <a:xfrm>
            <a:off x="1511300" y="4693239"/>
            <a:ext cx="2895600" cy="348813"/>
          </a:xfrm>
          <a:prstGeom prst="rect">
            <a:avLst/>
          </a:prstGeom>
          <a:noFill/>
        </p:spPr>
        <p:txBody>
          <a:bodyPr wrap="square">
            <a:spAutoFit/>
          </a:bodyPr>
          <a:lstStyle/>
          <a:p>
            <a:pPr algn="ctr">
              <a:lnSpc>
                <a:spcPts val="2010"/>
              </a:lnSpc>
            </a:pPr>
            <a:r>
              <a:rPr lang="en-US" sz="1800" b="1" dirty="0" err="1">
                <a:solidFill>
                  <a:srgbClr val="2D5C9E"/>
                </a:solidFill>
                <a:latin typeface="Helvetica Neue"/>
                <a:cs typeface="Helvetica Neue"/>
              </a:rPr>
              <a:t>Intervenir</a:t>
            </a:r>
            <a:r>
              <a:rPr lang="en-US" sz="1800" dirty="0">
                <a:solidFill>
                  <a:srgbClr val="2D5C9E"/>
                </a:solidFill>
                <a:latin typeface="Helvetica Neue"/>
                <a:cs typeface="Helvetica Neue"/>
              </a:rPr>
              <a:t> </a:t>
            </a:r>
            <a:r>
              <a:rPr lang="en-US" sz="1800" dirty="0" err="1">
                <a:solidFill>
                  <a:srgbClr val="2D5C9E"/>
                </a:solidFill>
                <a:latin typeface="Helvetica Neue"/>
                <a:cs typeface="Helvetica Neue"/>
              </a:rPr>
              <a:t>définitivement</a:t>
            </a:r>
            <a:r>
              <a:rPr lang="en-US" sz="1800" dirty="0">
                <a:solidFill>
                  <a:srgbClr val="2D5C9E"/>
                </a:solidFill>
                <a:latin typeface="Helvetica Neue"/>
                <a:cs typeface="Helvetica Neue"/>
              </a:rPr>
              <a:t> ​</a:t>
            </a:r>
            <a:endParaRPr lang="en-US" sz="1800" b="1" dirty="0">
              <a:latin typeface="Helvetica Neue"/>
              <a:cs typeface="Helvetica Neue"/>
            </a:endParaRPr>
          </a:p>
        </p:txBody>
      </p:sp>
      <p:sp>
        <p:nvSpPr>
          <p:cNvPr id="52" name="TextBox 51">
            <a:extLst>
              <a:ext uri="{FF2B5EF4-FFF2-40B4-BE49-F238E27FC236}">
                <a16:creationId xmlns:a16="http://schemas.microsoft.com/office/drawing/2014/main" id="{5596AD53-84F7-78B0-F62F-BB64B618DEA4}"/>
              </a:ext>
            </a:extLst>
          </p:cNvPr>
          <p:cNvSpPr txBox="1"/>
          <p:nvPr/>
        </p:nvSpPr>
        <p:spPr>
          <a:xfrm>
            <a:off x="4707543" y="3609937"/>
            <a:ext cx="6633470" cy="1887696"/>
          </a:xfrm>
          <a:prstGeom prst="rect">
            <a:avLst/>
          </a:prstGeom>
          <a:noFill/>
        </p:spPr>
        <p:txBody>
          <a:bodyPr wrap="square">
            <a:spAutoFit/>
          </a:bodyPr>
          <a:lstStyle/>
          <a:p>
            <a:pPr>
              <a:lnSpc>
                <a:spcPts val="2010"/>
              </a:lnSpc>
            </a:pPr>
            <a:r>
              <a:rPr lang="fr-FR" sz="1900" dirty="0">
                <a:latin typeface="Helvetica Neue"/>
                <a:cs typeface="Helvetica Neue"/>
              </a:rPr>
              <a:t>Jennifer a 23 ans et est récemment diplômée de l'université. Il y a plusieurs mois, elle a trouvé un emploi dans une organisation de la société civile locale en tant que responsable de programme pour le développement des jeunes. Il y a quelques semaines, elle a entendu son patron de 39 ans faire des remarques sexuellement inappropriées à l'égard des autres hommes du bureau.</a:t>
            </a:r>
          </a:p>
        </p:txBody>
      </p:sp>
      <p:grpSp>
        <p:nvGrpSpPr>
          <p:cNvPr id="2" name="Google Shape;95;p6">
            <a:extLst>
              <a:ext uri="{FF2B5EF4-FFF2-40B4-BE49-F238E27FC236}">
                <a16:creationId xmlns:a16="http://schemas.microsoft.com/office/drawing/2014/main" id="{1C94C663-D655-A046-54EB-5E6D28474439}"/>
              </a:ext>
            </a:extLst>
          </p:cNvPr>
          <p:cNvGrpSpPr/>
          <p:nvPr/>
        </p:nvGrpSpPr>
        <p:grpSpPr>
          <a:xfrm>
            <a:off x="10288918" y="6239738"/>
            <a:ext cx="305562" cy="294640"/>
            <a:chOff x="10288918" y="6239738"/>
            <a:chExt cx="305562" cy="294640"/>
          </a:xfrm>
        </p:grpSpPr>
        <p:pic>
          <p:nvPicPr>
            <p:cNvPr id="3" name="Google Shape;96;p6">
              <a:extLst>
                <a:ext uri="{FF2B5EF4-FFF2-40B4-BE49-F238E27FC236}">
                  <a16:creationId xmlns:a16="http://schemas.microsoft.com/office/drawing/2014/main" id="{89164D60-B319-C52E-FE87-CC66A2A6D489}"/>
                </a:ext>
              </a:extLst>
            </p:cNvPr>
            <p:cNvPicPr preferRelativeResize="0"/>
            <p:nvPr/>
          </p:nvPicPr>
          <p:blipFill rotWithShape="1">
            <a:blip r:embed="rId4">
              <a:alphaModFix/>
            </a:blip>
            <a:srcRect/>
            <a:stretch/>
          </p:blipFill>
          <p:spPr>
            <a:xfrm>
              <a:off x="10288918" y="6239738"/>
              <a:ext cx="305562" cy="294640"/>
            </a:xfrm>
            <a:prstGeom prst="rect">
              <a:avLst/>
            </a:prstGeom>
            <a:noFill/>
            <a:ln>
              <a:noFill/>
            </a:ln>
          </p:spPr>
        </p:pic>
        <p:pic>
          <p:nvPicPr>
            <p:cNvPr id="4" name="Google Shape;97;p6">
              <a:extLst>
                <a:ext uri="{FF2B5EF4-FFF2-40B4-BE49-F238E27FC236}">
                  <a16:creationId xmlns:a16="http://schemas.microsoft.com/office/drawing/2014/main" id="{9BC399D6-09C6-C1C7-8628-FE08EBF7DDC2}"/>
                </a:ext>
              </a:extLst>
            </p:cNvPr>
            <p:cNvPicPr preferRelativeResize="0"/>
            <p:nvPr/>
          </p:nvPicPr>
          <p:blipFill rotWithShape="1">
            <a:blip r:embed="rId5">
              <a:alphaModFix/>
            </a:blip>
            <a:srcRect/>
            <a:stretch/>
          </p:blipFill>
          <p:spPr>
            <a:xfrm>
              <a:off x="10310126" y="6412687"/>
              <a:ext cx="103644" cy="79717"/>
            </a:xfrm>
            <a:prstGeom prst="rect">
              <a:avLst/>
            </a:prstGeom>
            <a:noFill/>
            <a:ln>
              <a:noFill/>
            </a:ln>
          </p:spPr>
        </p:pic>
        <p:sp>
          <p:nvSpPr>
            <p:cNvPr id="5" name="Google Shape;98;p6">
              <a:extLst>
                <a:ext uri="{FF2B5EF4-FFF2-40B4-BE49-F238E27FC236}">
                  <a16:creationId xmlns:a16="http://schemas.microsoft.com/office/drawing/2014/main" id="{5A6C815F-3937-69BD-3F25-E81486CB702E}"/>
                </a:ext>
              </a:extLst>
            </p:cNvPr>
            <p:cNvSpPr/>
            <p:nvPr/>
          </p:nvSpPr>
          <p:spPr>
            <a:xfrm>
              <a:off x="10389350" y="6388404"/>
              <a:ext cx="6350" cy="46990"/>
            </a:xfrm>
            <a:custGeom>
              <a:avLst/>
              <a:gdLst/>
              <a:ahLst/>
              <a:cxnLst/>
              <a:rect l="l" t="t" r="r" b="b"/>
              <a:pathLst>
                <a:path w="6350" h="46989" extrusionOk="0">
                  <a:moveTo>
                    <a:pt x="1562" y="45453"/>
                  </a:moveTo>
                  <a:lnTo>
                    <a:pt x="0" y="46863"/>
                  </a:lnTo>
                  <a:lnTo>
                    <a:pt x="1562" y="45453"/>
                  </a:lnTo>
                  <a:close/>
                </a:path>
                <a:path w="6350" h="46989" extrusionOk="0">
                  <a:moveTo>
                    <a:pt x="2197" y="7683"/>
                  </a:moveTo>
                  <a:lnTo>
                    <a:pt x="2006" y="1549"/>
                  </a:lnTo>
                  <a:lnTo>
                    <a:pt x="1879" y="0"/>
                  </a:lnTo>
                  <a:lnTo>
                    <a:pt x="1993" y="4622"/>
                  </a:lnTo>
                  <a:lnTo>
                    <a:pt x="2197" y="7683"/>
                  </a:lnTo>
                  <a:close/>
                </a:path>
                <a:path w="6350" h="46989" extrusionOk="0">
                  <a:moveTo>
                    <a:pt x="6159" y="40716"/>
                  </a:moveTo>
                  <a:lnTo>
                    <a:pt x="4622" y="42418"/>
                  </a:lnTo>
                  <a:lnTo>
                    <a:pt x="6159" y="40716"/>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 name="Google Shape;99;p6">
              <a:extLst>
                <a:ext uri="{FF2B5EF4-FFF2-40B4-BE49-F238E27FC236}">
                  <a16:creationId xmlns:a16="http://schemas.microsoft.com/office/drawing/2014/main" id="{76CB0CF7-D8B6-CB25-4A20-DC8E84A7110D}"/>
                </a:ext>
              </a:extLst>
            </p:cNvPr>
            <p:cNvSpPr/>
            <p:nvPr/>
          </p:nvSpPr>
          <p:spPr>
            <a:xfrm>
              <a:off x="10382062" y="6386874"/>
              <a:ext cx="15240" cy="50165"/>
            </a:xfrm>
            <a:custGeom>
              <a:avLst/>
              <a:gdLst/>
              <a:ahLst/>
              <a:cxnLst/>
              <a:rect l="l" t="t" r="r" b="b"/>
              <a:pathLst>
                <a:path w="15240" h="50164" extrusionOk="0">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extrusionOk="0">
                  <a:moveTo>
                    <a:pt x="9347" y="4648"/>
                  </a:moveTo>
                  <a:lnTo>
                    <a:pt x="9486" y="9207"/>
                  </a:lnTo>
                  <a:lnTo>
                    <a:pt x="9631" y="9207"/>
                  </a:lnTo>
                  <a:lnTo>
                    <a:pt x="9347" y="464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100;p6">
              <a:extLst>
                <a:ext uri="{FF2B5EF4-FFF2-40B4-BE49-F238E27FC236}">
                  <a16:creationId xmlns:a16="http://schemas.microsoft.com/office/drawing/2014/main" id="{680641BC-3D01-3B92-0239-F04D95EB8E71}"/>
                </a:ext>
              </a:extLst>
            </p:cNvPr>
            <p:cNvSpPr/>
            <p:nvPr/>
          </p:nvSpPr>
          <p:spPr>
            <a:xfrm>
              <a:off x="10387749" y="6337071"/>
              <a:ext cx="8255" cy="48260"/>
            </a:xfrm>
            <a:custGeom>
              <a:avLst/>
              <a:gdLst/>
              <a:ahLst/>
              <a:cxnLst/>
              <a:rect l="l" t="t" r="r" b="b"/>
              <a:pathLst>
                <a:path w="8254" h="48260" extrusionOk="0">
                  <a:moveTo>
                    <a:pt x="1612" y="1320"/>
                  </a:moveTo>
                  <a:lnTo>
                    <a:pt x="0" y="0"/>
                  </a:lnTo>
                  <a:lnTo>
                    <a:pt x="1612" y="1333"/>
                  </a:lnTo>
                  <a:close/>
                </a:path>
                <a:path w="8254" h="48260" extrusionOk="0">
                  <a:moveTo>
                    <a:pt x="3162" y="2730"/>
                  </a:moveTo>
                  <a:lnTo>
                    <a:pt x="1612" y="1333"/>
                  </a:lnTo>
                  <a:lnTo>
                    <a:pt x="3162" y="2743"/>
                  </a:lnTo>
                  <a:close/>
                </a:path>
                <a:path w="8254" h="48260" extrusionOk="0">
                  <a:moveTo>
                    <a:pt x="3797" y="40551"/>
                  </a:moveTo>
                  <a:lnTo>
                    <a:pt x="3594" y="43586"/>
                  </a:lnTo>
                  <a:lnTo>
                    <a:pt x="3479" y="46609"/>
                  </a:lnTo>
                  <a:lnTo>
                    <a:pt x="3479" y="48107"/>
                  </a:lnTo>
                  <a:lnTo>
                    <a:pt x="3606" y="46482"/>
                  </a:lnTo>
                  <a:lnTo>
                    <a:pt x="3708" y="43421"/>
                  </a:lnTo>
                  <a:lnTo>
                    <a:pt x="3708" y="41973"/>
                  </a:lnTo>
                  <a:lnTo>
                    <a:pt x="3797" y="40551"/>
                  </a:lnTo>
                  <a:close/>
                </a:path>
                <a:path w="8254" h="48260" extrusionOk="0">
                  <a:moveTo>
                    <a:pt x="6235" y="5778"/>
                  </a:moveTo>
                  <a:lnTo>
                    <a:pt x="4660" y="4191"/>
                  </a:lnTo>
                  <a:lnTo>
                    <a:pt x="3162" y="2743"/>
                  </a:lnTo>
                  <a:lnTo>
                    <a:pt x="6235" y="5778"/>
                  </a:lnTo>
                  <a:close/>
                </a:path>
                <a:path w="8254" h="48260" extrusionOk="0">
                  <a:moveTo>
                    <a:pt x="7759" y="7467"/>
                  </a:moveTo>
                  <a:lnTo>
                    <a:pt x="6235" y="5778"/>
                  </a:lnTo>
                  <a:lnTo>
                    <a:pt x="7759" y="748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101;p6">
              <a:extLst>
                <a:ext uri="{FF2B5EF4-FFF2-40B4-BE49-F238E27FC236}">
                  <a16:creationId xmlns:a16="http://schemas.microsoft.com/office/drawing/2014/main" id="{18A6480C-5D66-E0B3-CCD5-1BB851EEDE1E}"/>
                </a:ext>
              </a:extLst>
            </p:cNvPr>
            <p:cNvSpPr/>
            <p:nvPr/>
          </p:nvSpPr>
          <p:spPr>
            <a:xfrm>
              <a:off x="10382055" y="6337081"/>
              <a:ext cx="15240" cy="50165"/>
            </a:xfrm>
            <a:custGeom>
              <a:avLst/>
              <a:gdLst/>
              <a:ahLst/>
              <a:cxnLst/>
              <a:rect l="l" t="t" r="r" b="b"/>
              <a:pathLst>
                <a:path w="15240" h="50164" extrusionOk="0">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extrusionOk="0">
                  <a:moveTo>
                    <a:pt x="9631" y="40538"/>
                  </a:moveTo>
                  <a:lnTo>
                    <a:pt x="9486" y="40538"/>
                  </a:lnTo>
                  <a:lnTo>
                    <a:pt x="9359" y="44831"/>
                  </a:lnTo>
                  <a:lnTo>
                    <a:pt x="9631" y="4053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 name="Google Shape;102;p6">
              <a:extLst>
                <a:ext uri="{FF2B5EF4-FFF2-40B4-BE49-F238E27FC236}">
                  <a16:creationId xmlns:a16="http://schemas.microsoft.com/office/drawing/2014/main" id="{F9E02BD1-D835-0EA3-E78F-2EA35DA793A2}"/>
                </a:ext>
              </a:extLst>
            </p:cNvPr>
            <p:cNvSpPr/>
            <p:nvPr/>
          </p:nvSpPr>
          <p:spPr>
            <a:xfrm>
              <a:off x="10399167" y="6453301"/>
              <a:ext cx="1905" cy="1270"/>
            </a:xfrm>
            <a:custGeom>
              <a:avLst/>
              <a:gdLst/>
              <a:ahLst/>
              <a:cxnLst/>
              <a:rect l="l" t="t" r="r" b="b"/>
              <a:pathLst>
                <a:path w="1904" h="1270" extrusionOk="0">
                  <a:moveTo>
                    <a:pt x="1498" y="0"/>
                  </a:moveTo>
                  <a:lnTo>
                    <a:pt x="0" y="1231"/>
                  </a:lnTo>
                  <a:lnTo>
                    <a:pt x="149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103;p6">
              <a:extLst>
                <a:ext uri="{FF2B5EF4-FFF2-40B4-BE49-F238E27FC236}">
                  <a16:creationId xmlns:a16="http://schemas.microsoft.com/office/drawing/2014/main" id="{AF2D660A-8061-413E-127C-1748CD59CA3F}"/>
                </a:ext>
              </a:extLst>
            </p:cNvPr>
            <p:cNvSpPr/>
            <p:nvPr/>
          </p:nvSpPr>
          <p:spPr>
            <a:xfrm>
              <a:off x="10396011" y="6449386"/>
              <a:ext cx="19685" cy="25400"/>
            </a:xfrm>
            <a:custGeom>
              <a:avLst/>
              <a:gdLst/>
              <a:ahLst/>
              <a:cxnLst/>
              <a:rect l="l" t="t" r="r" b="b"/>
              <a:pathLst>
                <a:path w="19684" h="25400" extrusionOk="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04;p6">
              <a:extLst>
                <a:ext uri="{FF2B5EF4-FFF2-40B4-BE49-F238E27FC236}">
                  <a16:creationId xmlns:a16="http://schemas.microsoft.com/office/drawing/2014/main" id="{7E24390C-E7FE-5916-6B90-60D0B2614949}"/>
                </a:ext>
              </a:extLst>
            </p:cNvPr>
            <p:cNvSpPr/>
            <p:nvPr/>
          </p:nvSpPr>
          <p:spPr>
            <a:xfrm>
              <a:off x="10414835" y="6346504"/>
              <a:ext cx="3175" cy="11430"/>
            </a:xfrm>
            <a:custGeom>
              <a:avLst/>
              <a:gdLst/>
              <a:ahLst/>
              <a:cxnLst/>
              <a:rect l="l" t="t" r="r" b="b"/>
              <a:pathLst>
                <a:path w="3175" h="11429" extrusionOk="0">
                  <a:moveTo>
                    <a:pt x="1206" y="6032"/>
                  </a:moveTo>
                  <a:lnTo>
                    <a:pt x="457" y="8851"/>
                  </a:lnTo>
                  <a:lnTo>
                    <a:pt x="254" y="9855"/>
                  </a:lnTo>
                  <a:lnTo>
                    <a:pt x="0" y="10833"/>
                  </a:lnTo>
                  <a:lnTo>
                    <a:pt x="266" y="9855"/>
                  </a:lnTo>
                  <a:lnTo>
                    <a:pt x="469" y="8851"/>
                  </a:lnTo>
                  <a:lnTo>
                    <a:pt x="1206" y="6032"/>
                  </a:lnTo>
                  <a:close/>
                </a:path>
                <a:path w="3175" h="11429" extrusionOk="0">
                  <a:moveTo>
                    <a:pt x="1859" y="3781"/>
                  </a:moveTo>
                  <a:lnTo>
                    <a:pt x="1723" y="4203"/>
                  </a:lnTo>
                  <a:lnTo>
                    <a:pt x="1206" y="6032"/>
                  </a:lnTo>
                  <a:lnTo>
                    <a:pt x="1859" y="3781"/>
                  </a:lnTo>
                  <a:close/>
                </a:path>
                <a:path w="3175" h="11429" extrusionOk="0">
                  <a:moveTo>
                    <a:pt x="3048" y="0"/>
                  </a:moveTo>
                  <a:lnTo>
                    <a:pt x="1859" y="3781"/>
                  </a:lnTo>
                  <a:lnTo>
                    <a:pt x="2311" y="2387"/>
                  </a:lnTo>
                  <a:lnTo>
                    <a:pt x="304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105;p6">
              <a:extLst>
                <a:ext uri="{FF2B5EF4-FFF2-40B4-BE49-F238E27FC236}">
                  <a16:creationId xmlns:a16="http://schemas.microsoft.com/office/drawing/2014/main" id="{153022AC-E615-0B6E-FA15-AE965D011126}"/>
                </a:ext>
              </a:extLst>
            </p:cNvPr>
            <p:cNvSpPr/>
            <p:nvPr/>
          </p:nvSpPr>
          <p:spPr>
            <a:xfrm>
              <a:off x="10400409" y="6324279"/>
              <a:ext cx="19685" cy="33655"/>
            </a:xfrm>
            <a:custGeom>
              <a:avLst/>
              <a:gdLst/>
              <a:ahLst/>
              <a:cxnLst/>
              <a:rect l="l" t="t" r="r" b="b"/>
              <a:pathLst>
                <a:path w="19684" h="33654" extrusionOk="0">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06;p6">
              <a:extLst>
                <a:ext uri="{FF2B5EF4-FFF2-40B4-BE49-F238E27FC236}">
                  <a16:creationId xmlns:a16="http://schemas.microsoft.com/office/drawing/2014/main" id="{E741EACC-AFFE-45EF-734A-EB20B1A1A661}"/>
                </a:ext>
              </a:extLst>
            </p:cNvPr>
            <p:cNvSpPr/>
            <p:nvPr/>
          </p:nvSpPr>
          <p:spPr>
            <a:xfrm>
              <a:off x="10465042" y="6466636"/>
              <a:ext cx="5715" cy="8890"/>
            </a:xfrm>
            <a:custGeom>
              <a:avLst/>
              <a:gdLst/>
              <a:ahLst/>
              <a:cxnLst/>
              <a:rect l="l" t="t" r="r" b="b"/>
              <a:pathLst>
                <a:path w="5715" h="8889" extrusionOk="0">
                  <a:moveTo>
                    <a:pt x="1524" y="6553"/>
                  </a:moveTo>
                  <a:lnTo>
                    <a:pt x="508" y="7975"/>
                  </a:lnTo>
                  <a:lnTo>
                    <a:pt x="0" y="8636"/>
                  </a:lnTo>
                  <a:lnTo>
                    <a:pt x="520" y="7975"/>
                  </a:lnTo>
                  <a:lnTo>
                    <a:pt x="1524" y="6553"/>
                  </a:lnTo>
                  <a:close/>
                </a:path>
                <a:path w="5715" h="8889" extrusionOk="0">
                  <a:moveTo>
                    <a:pt x="4483" y="2336"/>
                  </a:moveTo>
                  <a:lnTo>
                    <a:pt x="1524" y="6553"/>
                  </a:lnTo>
                  <a:lnTo>
                    <a:pt x="3390" y="3924"/>
                  </a:lnTo>
                  <a:lnTo>
                    <a:pt x="4483" y="2336"/>
                  </a:lnTo>
                  <a:close/>
                </a:path>
                <a:path w="5715" h="8889" extrusionOk="0">
                  <a:moveTo>
                    <a:pt x="5537" y="711"/>
                  </a:moveTo>
                  <a:lnTo>
                    <a:pt x="5321" y="495"/>
                  </a:lnTo>
                  <a:lnTo>
                    <a:pt x="4699" y="0"/>
                  </a:lnTo>
                  <a:lnTo>
                    <a:pt x="5105" y="355"/>
                  </a:lnTo>
                  <a:lnTo>
                    <a:pt x="5537" y="723"/>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07;p6">
              <a:extLst>
                <a:ext uri="{FF2B5EF4-FFF2-40B4-BE49-F238E27FC236}">
                  <a16:creationId xmlns:a16="http://schemas.microsoft.com/office/drawing/2014/main" id="{6E1B5219-CE4F-ABF6-E2AC-D1E6FEA63D3D}"/>
                </a:ext>
              </a:extLst>
            </p:cNvPr>
            <p:cNvSpPr/>
            <p:nvPr/>
          </p:nvSpPr>
          <p:spPr>
            <a:xfrm>
              <a:off x="10449519" y="6452483"/>
              <a:ext cx="21590" cy="24765"/>
            </a:xfrm>
            <a:custGeom>
              <a:avLst/>
              <a:gdLst/>
              <a:ahLst/>
              <a:cxnLst/>
              <a:rect l="l" t="t" r="r" b="b"/>
              <a:pathLst>
                <a:path w="21590" h="24764" extrusionOk="0">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08;p6">
              <a:extLst>
                <a:ext uri="{FF2B5EF4-FFF2-40B4-BE49-F238E27FC236}">
                  <a16:creationId xmlns:a16="http://schemas.microsoft.com/office/drawing/2014/main" id="{3250BD40-5373-94D9-1EB6-C1762346BAD3}"/>
                </a:ext>
              </a:extLst>
            </p:cNvPr>
            <p:cNvSpPr/>
            <p:nvPr/>
          </p:nvSpPr>
          <p:spPr>
            <a:xfrm>
              <a:off x="10442905" y="6288938"/>
              <a:ext cx="22225" cy="14604"/>
            </a:xfrm>
            <a:custGeom>
              <a:avLst/>
              <a:gdLst/>
              <a:ahLst/>
              <a:cxnLst/>
              <a:rect l="l" t="t" r="r" b="b"/>
              <a:pathLst>
                <a:path w="22225" h="14604" extrusionOk="0">
                  <a:moveTo>
                    <a:pt x="12" y="14097"/>
                  </a:moveTo>
                  <a:close/>
                </a:path>
                <a:path w="22225" h="14604" extrusionOk="0">
                  <a:moveTo>
                    <a:pt x="15684" y="1435"/>
                  </a:moveTo>
                  <a:lnTo>
                    <a:pt x="14401" y="0"/>
                  </a:lnTo>
                  <a:lnTo>
                    <a:pt x="15684" y="1435"/>
                  </a:lnTo>
                  <a:close/>
                </a:path>
                <a:path w="22225" h="14604" extrusionOk="0">
                  <a:moveTo>
                    <a:pt x="18161" y="4368"/>
                  </a:moveTo>
                  <a:lnTo>
                    <a:pt x="16929" y="2870"/>
                  </a:lnTo>
                  <a:lnTo>
                    <a:pt x="15684" y="1435"/>
                  </a:lnTo>
                  <a:lnTo>
                    <a:pt x="18161" y="4368"/>
                  </a:lnTo>
                  <a:close/>
                </a:path>
                <a:path w="22225" h="14604" extrusionOk="0">
                  <a:moveTo>
                    <a:pt x="21209" y="8280"/>
                  </a:moveTo>
                  <a:lnTo>
                    <a:pt x="20066" y="6756"/>
                  </a:lnTo>
                  <a:lnTo>
                    <a:pt x="21209" y="8280"/>
                  </a:lnTo>
                  <a:close/>
                </a:path>
                <a:path w="22225" h="14604" extrusionOk="0">
                  <a:moveTo>
                    <a:pt x="21704" y="8877"/>
                  </a:moveTo>
                  <a:lnTo>
                    <a:pt x="21475" y="8559"/>
                  </a:lnTo>
                  <a:lnTo>
                    <a:pt x="21209" y="8280"/>
                  </a:lnTo>
                  <a:lnTo>
                    <a:pt x="21463" y="8572"/>
                  </a:lnTo>
                  <a:lnTo>
                    <a:pt x="21691" y="889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109;p6">
              <a:extLst>
                <a:ext uri="{FF2B5EF4-FFF2-40B4-BE49-F238E27FC236}">
                  <a16:creationId xmlns:a16="http://schemas.microsoft.com/office/drawing/2014/main" id="{14514E8E-BBD1-05DE-D1AE-55343CE7A992}"/>
                </a:ext>
              </a:extLst>
            </p:cNvPr>
            <p:cNvSpPr/>
            <p:nvPr/>
          </p:nvSpPr>
          <p:spPr>
            <a:xfrm>
              <a:off x="10442910" y="6288942"/>
              <a:ext cx="22225" cy="23495"/>
            </a:xfrm>
            <a:custGeom>
              <a:avLst/>
              <a:gdLst/>
              <a:ahLst/>
              <a:cxnLst/>
              <a:rect l="l" t="t" r="r" b="b"/>
              <a:pathLst>
                <a:path w="22225" h="23495" extrusionOk="0">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110;p6">
              <a:extLst>
                <a:ext uri="{FF2B5EF4-FFF2-40B4-BE49-F238E27FC236}">
                  <a16:creationId xmlns:a16="http://schemas.microsoft.com/office/drawing/2014/main" id="{9B1F6BD3-8421-4BF9-B279-F782D9D2D101}"/>
                </a:ext>
              </a:extLst>
            </p:cNvPr>
            <p:cNvSpPr/>
            <p:nvPr/>
          </p:nvSpPr>
          <p:spPr>
            <a:xfrm>
              <a:off x="10497751" y="6359959"/>
              <a:ext cx="6350" cy="10795"/>
            </a:xfrm>
            <a:custGeom>
              <a:avLst/>
              <a:gdLst/>
              <a:ahLst/>
              <a:cxnLst/>
              <a:rect l="l" t="t" r="r" b="b"/>
              <a:pathLst>
                <a:path w="6350" h="10795" extrusionOk="0">
                  <a:moveTo>
                    <a:pt x="1184" y="7898"/>
                  </a:moveTo>
                  <a:lnTo>
                    <a:pt x="622" y="9042"/>
                  </a:lnTo>
                  <a:lnTo>
                    <a:pt x="0" y="10528"/>
                  </a:lnTo>
                  <a:lnTo>
                    <a:pt x="635" y="9042"/>
                  </a:lnTo>
                  <a:lnTo>
                    <a:pt x="1184" y="7898"/>
                  </a:lnTo>
                  <a:close/>
                </a:path>
                <a:path w="6350" h="10795" extrusionOk="0">
                  <a:moveTo>
                    <a:pt x="6019" y="0"/>
                  </a:moveTo>
                  <a:lnTo>
                    <a:pt x="4203" y="2362"/>
                  </a:lnTo>
                  <a:lnTo>
                    <a:pt x="2628" y="4889"/>
                  </a:lnTo>
                  <a:lnTo>
                    <a:pt x="4216" y="2362"/>
                  </a:lnTo>
                  <a:lnTo>
                    <a:pt x="6019"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 name="Google Shape;111;p6">
              <a:extLst>
                <a:ext uri="{FF2B5EF4-FFF2-40B4-BE49-F238E27FC236}">
                  <a16:creationId xmlns:a16="http://schemas.microsoft.com/office/drawing/2014/main" id="{EDBB0183-37FA-B4B4-EE51-EA4A0A0DA34D}"/>
                </a:ext>
              </a:extLst>
            </p:cNvPr>
            <p:cNvSpPr/>
            <p:nvPr/>
          </p:nvSpPr>
          <p:spPr>
            <a:xfrm>
              <a:off x="10488887" y="6337073"/>
              <a:ext cx="15240" cy="50165"/>
            </a:xfrm>
            <a:custGeom>
              <a:avLst/>
              <a:gdLst/>
              <a:ahLst/>
              <a:cxnLst/>
              <a:rect l="l" t="t" r="r" b="b"/>
              <a:pathLst>
                <a:path w="15240" h="50164" extrusionOk="0">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112;p6">
              <a:extLst>
                <a:ext uri="{FF2B5EF4-FFF2-40B4-BE49-F238E27FC236}">
                  <a16:creationId xmlns:a16="http://schemas.microsoft.com/office/drawing/2014/main" id="{3BEB1FAC-98E1-0EE2-7C5B-9D640D1FB141}"/>
                </a:ext>
              </a:extLst>
            </p:cNvPr>
            <p:cNvSpPr/>
            <p:nvPr/>
          </p:nvSpPr>
          <p:spPr>
            <a:xfrm>
              <a:off x="10497744" y="6403149"/>
              <a:ext cx="3175" cy="5715"/>
            </a:xfrm>
            <a:custGeom>
              <a:avLst/>
              <a:gdLst/>
              <a:ahLst/>
              <a:cxnLst/>
              <a:rect l="l" t="t" r="r" b="b"/>
              <a:pathLst>
                <a:path w="3175" h="5714" extrusionOk="0">
                  <a:moveTo>
                    <a:pt x="0" y="0"/>
                  </a:moveTo>
                  <a:lnTo>
                    <a:pt x="634" y="1511"/>
                  </a:lnTo>
                  <a:lnTo>
                    <a:pt x="2641" y="5664"/>
                  </a:lnTo>
                  <a:lnTo>
                    <a:pt x="634" y="1498"/>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 name="Google Shape;113;p6">
              <a:extLst>
                <a:ext uri="{FF2B5EF4-FFF2-40B4-BE49-F238E27FC236}">
                  <a16:creationId xmlns:a16="http://schemas.microsoft.com/office/drawing/2014/main" id="{E6911C60-4064-E98C-DA29-FCF7A7FD184A}"/>
                </a:ext>
              </a:extLst>
            </p:cNvPr>
            <p:cNvSpPr/>
            <p:nvPr/>
          </p:nvSpPr>
          <p:spPr>
            <a:xfrm>
              <a:off x="10488887" y="6386808"/>
              <a:ext cx="15240" cy="50165"/>
            </a:xfrm>
            <a:custGeom>
              <a:avLst/>
              <a:gdLst/>
              <a:ahLst/>
              <a:cxnLst/>
              <a:rect l="l" t="t" r="r" b="b"/>
              <a:pathLst>
                <a:path w="15240" h="50164" extrusionOk="0">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 name="Google Shape;114;p6">
              <a:extLst>
                <a:ext uri="{FF2B5EF4-FFF2-40B4-BE49-F238E27FC236}">
                  <a16:creationId xmlns:a16="http://schemas.microsoft.com/office/drawing/2014/main" id="{94EA0C3F-C9A9-491B-BC27-A2947052A972}"/>
                </a:ext>
              </a:extLst>
            </p:cNvPr>
            <p:cNvSpPr/>
            <p:nvPr/>
          </p:nvSpPr>
          <p:spPr>
            <a:xfrm>
              <a:off x="10459607" y="6341794"/>
              <a:ext cx="6985" cy="13335"/>
            </a:xfrm>
            <a:custGeom>
              <a:avLst/>
              <a:gdLst/>
              <a:ahLst/>
              <a:cxnLst/>
              <a:rect l="l" t="t" r="r" b="b"/>
              <a:pathLst>
                <a:path w="6984" h="13335" extrusionOk="0">
                  <a:moveTo>
                    <a:pt x="2237" y="7905"/>
                  </a:moveTo>
                  <a:lnTo>
                    <a:pt x="1835" y="8712"/>
                  </a:lnTo>
                  <a:lnTo>
                    <a:pt x="858" y="10782"/>
                  </a:lnTo>
                  <a:lnTo>
                    <a:pt x="0" y="12903"/>
                  </a:lnTo>
                  <a:lnTo>
                    <a:pt x="869" y="10769"/>
                  </a:lnTo>
                  <a:lnTo>
                    <a:pt x="2237" y="7905"/>
                  </a:lnTo>
                  <a:close/>
                </a:path>
                <a:path w="6984" h="13335" extrusionOk="0">
                  <a:moveTo>
                    <a:pt x="6616" y="0"/>
                  </a:moveTo>
                  <a:lnTo>
                    <a:pt x="5250" y="2158"/>
                  </a:lnTo>
                  <a:lnTo>
                    <a:pt x="4000" y="4368"/>
                  </a:lnTo>
                  <a:lnTo>
                    <a:pt x="5265" y="2146"/>
                  </a:lnTo>
                  <a:lnTo>
                    <a:pt x="6616"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 name="Google Shape;115;p6">
              <a:extLst>
                <a:ext uri="{FF2B5EF4-FFF2-40B4-BE49-F238E27FC236}">
                  <a16:creationId xmlns:a16="http://schemas.microsoft.com/office/drawing/2014/main" id="{5CB0A1E0-8E59-AA2C-0FAE-09BDBB7A0862}"/>
                </a:ext>
              </a:extLst>
            </p:cNvPr>
            <p:cNvSpPr/>
            <p:nvPr/>
          </p:nvSpPr>
          <p:spPr>
            <a:xfrm>
              <a:off x="10448885" y="6321173"/>
              <a:ext cx="17780" cy="35560"/>
            </a:xfrm>
            <a:custGeom>
              <a:avLst/>
              <a:gdLst/>
              <a:ahLst/>
              <a:cxnLst/>
              <a:rect l="l" t="t" r="r" b="b"/>
              <a:pathLst>
                <a:path w="17779" h="35560" extrusionOk="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 name="Google Shape;116;p6">
              <a:extLst>
                <a:ext uri="{FF2B5EF4-FFF2-40B4-BE49-F238E27FC236}">
                  <a16:creationId xmlns:a16="http://schemas.microsoft.com/office/drawing/2014/main" id="{D51494B8-11AC-1F7C-0F55-B4ECB264931F}"/>
                </a:ext>
              </a:extLst>
            </p:cNvPr>
            <p:cNvSpPr/>
            <p:nvPr/>
          </p:nvSpPr>
          <p:spPr>
            <a:xfrm>
              <a:off x="10457303" y="6484692"/>
              <a:ext cx="9525" cy="7620"/>
            </a:xfrm>
            <a:custGeom>
              <a:avLst/>
              <a:gdLst/>
              <a:ahLst/>
              <a:cxnLst/>
              <a:rect l="l" t="t" r="r" b="b"/>
              <a:pathLst>
                <a:path w="9525" h="7620" extrusionOk="0">
                  <a:moveTo>
                    <a:pt x="9169" y="6984"/>
                  </a:moveTo>
                  <a:close/>
                </a:path>
                <a:path w="9525" h="7620" extrusionOk="0">
                  <a:moveTo>
                    <a:pt x="7594" y="5892"/>
                  </a:moveTo>
                  <a:lnTo>
                    <a:pt x="9151" y="6984"/>
                  </a:lnTo>
                  <a:lnTo>
                    <a:pt x="7594" y="5892"/>
                  </a:lnTo>
                  <a:close/>
                </a:path>
                <a:path w="9525" h="7620" extrusionOk="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 name="Google Shape;117;p6">
              <a:extLst>
                <a:ext uri="{FF2B5EF4-FFF2-40B4-BE49-F238E27FC236}">
                  <a16:creationId xmlns:a16="http://schemas.microsoft.com/office/drawing/2014/main" id="{62FBD9C6-00C5-03F5-95B2-F6F0941353EA}"/>
                </a:ext>
              </a:extLst>
            </p:cNvPr>
            <p:cNvSpPr/>
            <p:nvPr/>
          </p:nvSpPr>
          <p:spPr>
            <a:xfrm>
              <a:off x="10442909" y="6484697"/>
              <a:ext cx="24130" cy="21590"/>
            </a:xfrm>
            <a:custGeom>
              <a:avLst/>
              <a:gdLst/>
              <a:ahLst/>
              <a:cxnLst/>
              <a:rect l="l" t="t" r="r" b="b"/>
              <a:pathLst>
                <a:path w="24129" h="21590" extrusionOk="0">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6" name="Google Shape;118;p6">
            <a:extLst>
              <a:ext uri="{FF2B5EF4-FFF2-40B4-BE49-F238E27FC236}">
                <a16:creationId xmlns:a16="http://schemas.microsoft.com/office/drawing/2014/main" id="{2DCB38A9-0AB6-14BF-07D8-65FD28C5F8FE}"/>
              </a:ext>
            </a:extLst>
          </p:cNvPr>
          <p:cNvSpPr/>
          <p:nvPr/>
        </p:nvSpPr>
        <p:spPr>
          <a:xfrm>
            <a:off x="11100362" y="6231290"/>
            <a:ext cx="77470" cy="22225"/>
          </a:xfrm>
          <a:custGeom>
            <a:avLst/>
            <a:gdLst/>
            <a:ahLst/>
            <a:cxnLst/>
            <a:rect l="l" t="t" r="r" b="b"/>
            <a:pathLst>
              <a:path w="77470" h="22225" extrusionOk="0">
                <a:moveTo>
                  <a:pt x="76873" y="0"/>
                </a:moveTo>
                <a:lnTo>
                  <a:pt x="0" y="8915"/>
                </a:lnTo>
                <a:lnTo>
                  <a:pt x="0" y="21767"/>
                </a:lnTo>
                <a:lnTo>
                  <a:pt x="76873" y="21767"/>
                </a:lnTo>
                <a:lnTo>
                  <a:pt x="76873" y="0"/>
                </a:lnTo>
                <a:close/>
              </a:path>
            </a:pathLst>
          </a:custGeom>
          <a:solidFill>
            <a:srgbClr val="86C66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 name="Google Shape;119;p6">
            <a:extLst>
              <a:ext uri="{FF2B5EF4-FFF2-40B4-BE49-F238E27FC236}">
                <a16:creationId xmlns:a16="http://schemas.microsoft.com/office/drawing/2014/main" id="{FF8C5FAD-1EA7-629B-3B2B-2C74192E45FE}"/>
              </a:ext>
            </a:extLst>
          </p:cNvPr>
          <p:cNvSpPr/>
          <p:nvPr/>
        </p:nvSpPr>
        <p:spPr>
          <a:xfrm>
            <a:off x="10654982" y="6268211"/>
            <a:ext cx="1092835" cy="247015"/>
          </a:xfrm>
          <a:custGeom>
            <a:avLst/>
            <a:gdLst/>
            <a:ahLst/>
            <a:cxnLst/>
            <a:rect l="l" t="t" r="r" b="b"/>
            <a:pathLst>
              <a:path w="1092834" h="247015" extrusionOk="0">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extrusionOk="0">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extrusionOk="0">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extrusionOk="0">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extrusionOk="0">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extrusionOk="0">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extrusionOk="0">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extrusionOk="0">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extrusionOk="0">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extrusionOk="0">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extrusionOk="0">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extrusionOk="0">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extrusionOk="0">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extrusionOk="0">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extrusionOk="0">
                <a:moveTo>
                  <a:pt x="857465" y="1752"/>
                </a:moveTo>
                <a:lnTo>
                  <a:pt x="834923" y="1752"/>
                </a:lnTo>
                <a:lnTo>
                  <a:pt x="834923" y="104203"/>
                </a:lnTo>
                <a:lnTo>
                  <a:pt x="857465" y="104203"/>
                </a:lnTo>
                <a:lnTo>
                  <a:pt x="857465" y="1752"/>
                </a:lnTo>
                <a:close/>
              </a:path>
              <a:path w="1092834" h="247015" extrusionOk="0">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extrusionOk="0">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bject 25"/>
          <p:cNvSpPr/>
          <p:nvPr/>
        </p:nvSpPr>
        <p:spPr>
          <a:xfrm>
            <a:off x="11100362" y="6231290"/>
            <a:ext cx="77470" cy="22225"/>
          </a:xfrm>
          <a:custGeom>
            <a:avLst/>
            <a:gdLst/>
            <a:ahLst/>
            <a:cxnLst/>
            <a:rect l="l" t="t" r="r" b="b"/>
            <a:pathLst>
              <a:path w="77470" h="22225">
                <a:moveTo>
                  <a:pt x="76873" y="0"/>
                </a:moveTo>
                <a:lnTo>
                  <a:pt x="0" y="8915"/>
                </a:lnTo>
                <a:lnTo>
                  <a:pt x="0" y="21767"/>
                </a:lnTo>
                <a:lnTo>
                  <a:pt x="76873" y="21767"/>
                </a:lnTo>
                <a:lnTo>
                  <a:pt x="76873" y="0"/>
                </a:lnTo>
                <a:close/>
              </a:path>
            </a:pathLst>
          </a:custGeom>
          <a:solidFill>
            <a:srgbClr val="86C663"/>
          </a:solidFill>
        </p:spPr>
        <p:txBody>
          <a:bodyPr wrap="square" lIns="0" tIns="0" rIns="0" bIns="0" rtlCol="0"/>
          <a:lstStyle/>
          <a:p>
            <a:endParaRPr/>
          </a:p>
        </p:txBody>
      </p:sp>
      <p:pic>
        <p:nvPicPr>
          <p:cNvPr id="27" name="object 27"/>
          <p:cNvPicPr/>
          <p:nvPr/>
        </p:nvPicPr>
        <p:blipFill>
          <a:blip r:embed="rId3" cstate="print"/>
          <a:stretch>
            <a:fillRect/>
          </a:stretch>
        </p:blipFill>
        <p:spPr>
          <a:xfrm>
            <a:off x="987768" y="6008890"/>
            <a:ext cx="725765" cy="631734"/>
          </a:xfrm>
          <a:prstGeom prst="rect">
            <a:avLst/>
          </a:prstGeom>
        </p:spPr>
      </p:pic>
      <p:sp>
        <p:nvSpPr>
          <p:cNvPr id="28" name="object 28"/>
          <p:cNvSpPr txBox="1">
            <a:spLocks noGrp="1"/>
          </p:cNvSpPr>
          <p:nvPr>
            <p:ph type="title"/>
          </p:nvPr>
        </p:nvSpPr>
        <p:spPr>
          <a:xfrm>
            <a:off x="792375" y="635724"/>
            <a:ext cx="7351857" cy="1243930"/>
          </a:xfrm>
          <a:prstGeom prst="rect">
            <a:avLst/>
          </a:prstGeom>
        </p:spPr>
        <p:txBody>
          <a:bodyPr vert="horz" wrap="square" lIns="0" tIns="12700" rIns="0" bIns="0" rtlCol="0">
            <a:spAutoFit/>
          </a:bodyPr>
          <a:lstStyle/>
          <a:p>
            <a:pPr marL="12700">
              <a:lnSpc>
                <a:spcPct val="100000"/>
              </a:lnSpc>
              <a:spcBef>
                <a:spcPts val="100"/>
              </a:spcBef>
              <a:tabLst>
                <a:tab pos="1623695" algn="l"/>
                <a:tab pos="2658745" algn="l"/>
                <a:tab pos="4752975" algn="l"/>
              </a:tabLst>
            </a:pPr>
            <a:r>
              <a:rPr lang="fr-FR" sz="4000" b="1" dirty="0">
                <a:solidFill>
                  <a:srgbClr val="00B07D"/>
                </a:solidFill>
                <a:latin typeface="Helvetica Neue"/>
              </a:rPr>
              <a:t>Application</a:t>
            </a:r>
            <a:r>
              <a:rPr lang="fr-FR" sz="4000" b="1" dirty="0">
                <a:solidFill>
                  <a:srgbClr val="2D5C9E"/>
                </a:solidFill>
                <a:latin typeface="Helvetica Neue"/>
                <a:cs typeface="Helvetica Neue"/>
              </a:rPr>
              <a:t> du </a:t>
            </a:r>
            <a:r>
              <a:rPr lang="fr-FR" sz="4000" b="1" dirty="0">
                <a:solidFill>
                  <a:srgbClr val="2D5C9E"/>
                </a:solidFill>
                <a:latin typeface="Helvetica Neue"/>
              </a:rPr>
              <a:t>continuum de comportements</a:t>
            </a:r>
            <a:endParaRPr sz="4000" b="1" dirty="0">
              <a:solidFill>
                <a:srgbClr val="2D5C9E"/>
              </a:solidFill>
              <a:latin typeface="Helvetica Neue"/>
            </a:endParaRPr>
          </a:p>
        </p:txBody>
      </p:sp>
      <p:sp>
        <p:nvSpPr>
          <p:cNvPr id="45" name="object 5">
            <a:extLst>
              <a:ext uri="{FF2B5EF4-FFF2-40B4-BE49-F238E27FC236}">
                <a16:creationId xmlns:a16="http://schemas.microsoft.com/office/drawing/2014/main" id="{B48677E4-62FA-8F71-472F-DE1929074B53}"/>
              </a:ext>
            </a:extLst>
          </p:cNvPr>
          <p:cNvSpPr txBox="1"/>
          <p:nvPr/>
        </p:nvSpPr>
        <p:spPr>
          <a:xfrm>
            <a:off x="987768" y="2337432"/>
            <a:ext cx="5814060" cy="597599"/>
          </a:xfrm>
          <a:prstGeom prst="rect">
            <a:avLst/>
          </a:prstGeom>
        </p:spPr>
        <p:txBody>
          <a:bodyPr vert="horz" wrap="square" lIns="0" tIns="12700" rIns="0" bIns="0" rtlCol="0">
            <a:spAutoFit/>
          </a:bodyPr>
          <a:lstStyle/>
          <a:p>
            <a:pPr marL="12700">
              <a:lnSpc>
                <a:spcPct val="100000"/>
              </a:lnSpc>
              <a:spcBef>
                <a:spcPts val="100"/>
              </a:spcBef>
            </a:pPr>
            <a:r>
              <a:rPr lang="fr-FR" sz="1900" b="1" dirty="0">
                <a:solidFill>
                  <a:srgbClr val="2D5C9E"/>
                </a:solidFill>
                <a:latin typeface="Helvetica Neue"/>
                <a:cs typeface="Helvetica Neue"/>
              </a:rPr>
              <a:t>Que feriez-vous dans ce scénario? Sur une échelle de 1 à 5?</a:t>
            </a:r>
            <a:endParaRPr sz="2100" dirty="0">
              <a:latin typeface="Helvetica Neue"/>
              <a:cs typeface="Helvetica Neue"/>
            </a:endParaRPr>
          </a:p>
        </p:txBody>
      </p:sp>
      <p:sp>
        <p:nvSpPr>
          <p:cNvPr id="46" name="object 33">
            <a:extLst>
              <a:ext uri="{FF2B5EF4-FFF2-40B4-BE49-F238E27FC236}">
                <a16:creationId xmlns:a16="http://schemas.microsoft.com/office/drawing/2014/main" id="{55713AD8-587D-E991-5646-5AE43CB0F87F}"/>
              </a:ext>
            </a:extLst>
          </p:cNvPr>
          <p:cNvSpPr txBox="1"/>
          <p:nvPr/>
        </p:nvSpPr>
        <p:spPr>
          <a:xfrm>
            <a:off x="987768" y="3420810"/>
            <a:ext cx="584936" cy="730008"/>
          </a:xfrm>
          <a:prstGeom prst="rect">
            <a:avLst/>
          </a:prstGeom>
        </p:spPr>
        <p:txBody>
          <a:bodyPr vert="horz" wrap="square" lIns="0" tIns="12700" rIns="0" bIns="0" rtlCol="0">
            <a:spAutoFit/>
          </a:bodyPr>
          <a:lstStyle/>
          <a:p>
            <a:pPr algn="ctr">
              <a:lnSpc>
                <a:spcPts val="5970"/>
              </a:lnSpc>
              <a:spcBef>
                <a:spcPts val="100"/>
              </a:spcBef>
            </a:pPr>
            <a:r>
              <a:rPr lang="en-US" sz="4000" b="1" dirty="0">
                <a:solidFill>
                  <a:srgbClr val="00AF7C"/>
                </a:solidFill>
                <a:latin typeface="Helvetica Neue"/>
                <a:cs typeface="Helvetica Neue"/>
              </a:rPr>
              <a:t>1.  </a:t>
            </a:r>
            <a:endParaRPr lang="en-US" sz="4000" dirty="0">
              <a:latin typeface="Helvetica Neue"/>
              <a:cs typeface="Helvetica Neue"/>
            </a:endParaRPr>
          </a:p>
        </p:txBody>
      </p:sp>
      <p:sp>
        <p:nvSpPr>
          <p:cNvPr id="47" name="object 34">
            <a:extLst>
              <a:ext uri="{FF2B5EF4-FFF2-40B4-BE49-F238E27FC236}">
                <a16:creationId xmlns:a16="http://schemas.microsoft.com/office/drawing/2014/main" id="{C4C3EA44-D0B1-91AB-3473-2C7803A2AD6D}"/>
              </a:ext>
            </a:extLst>
          </p:cNvPr>
          <p:cNvSpPr txBox="1"/>
          <p:nvPr/>
        </p:nvSpPr>
        <p:spPr>
          <a:xfrm>
            <a:off x="825587" y="4344876"/>
            <a:ext cx="931949" cy="730008"/>
          </a:xfrm>
          <a:prstGeom prst="rect">
            <a:avLst/>
          </a:prstGeom>
        </p:spPr>
        <p:txBody>
          <a:bodyPr vert="horz" wrap="square" lIns="0" tIns="12700" rIns="0" bIns="0" rtlCol="0">
            <a:spAutoFit/>
          </a:bodyPr>
          <a:lstStyle/>
          <a:p>
            <a:pPr algn="ctr">
              <a:lnSpc>
                <a:spcPts val="5970"/>
              </a:lnSpc>
              <a:spcBef>
                <a:spcPts val="100"/>
              </a:spcBef>
            </a:pPr>
            <a:r>
              <a:rPr lang="en-US" sz="4000" b="1" dirty="0">
                <a:solidFill>
                  <a:srgbClr val="00AF7C"/>
                </a:solidFill>
                <a:latin typeface="Helvetica Neue"/>
                <a:cs typeface="Helvetica Neue"/>
              </a:rPr>
              <a:t>5</a:t>
            </a:r>
            <a:r>
              <a:rPr sz="4000" b="1" dirty="0">
                <a:solidFill>
                  <a:srgbClr val="00AF7C"/>
                </a:solidFill>
                <a:latin typeface="Helvetica Neue"/>
                <a:cs typeface="Helvetica Neue"/>
              </a:rPr>
              <a:t>.</a:t>
            </a:r>
            <a:endParaRPr sz="4000" dirty="0">
              <a:latin typeface="Helvetica Neue"/>
              <a:cs typeface="Helvetica Neue"/>
            </a:endParaRPr>
          </a:p>
        </p:txBody>
      </p:sp>
      <p:sp>
        <p:nvSpPr>
          <p:cNvPr id="49" name="TextBox 48">
            <a:extLst>
              <a:ext uri="{FF2B5EF4-FFF2-40B4-BE49-F238E27FC236}">
                <a16:creationId xmlns:a16="http://schemas.microsoft.com/office/drawing/2014/main" id="{30D3F115-0D82-0E99-BA80-BBDB919C9F6B}"/>
              </a:ext>
            </a:extLst>
          </p:cNvPr>
          <p:cNvSpPr txBox="1"/>
          <p:nvPr/>
        </p:nvSpPr>
        <p:spPr>
          <a:xfrm>
            <a:off x="1511300" y="3765987"/>
            <a:ext cx="2895600" cy="348813"/>
          </a:xfrm>
          <a:prstGeom prst="rect">
            <a:avLst/>
          </a:prstGeom>
          <a:noFill/>
        </p:spPr>
        <p:txBody>
          <a:bodyPr wrap="square">
            <a:spAutoFit/>
          </a:bodyPr>
          <a:lstStyle/>
          <a:p>
            <a:pPr algn="ctr">
              <a:lnSpc>
                <a:spcPts val="2010"/>
              </a:lnSpc>
            </a:pPr>
            <a:r>
              <a:rPr lang="fr-FR" sz="1800" b="1" dirty="0">
                <a:solidFill>
                  <a:srgbClr val="2D5C9E"/>
                </a:solidFill>
                <a:latin typeface="Helvetica Neue"/>
                <a:cs typeface="Helvetica Neue"/>
              </a:rPr>
              <a:t>Ne pas </a:t>
            </a:r>
            <a:r>
              <a:rPr lang="fr-FR" sz="1800" dirty="0">
                <a:solidFill>
                  <a:srgbClr val="2D5C9E"/>
                </a:solidFill>
                <a:latin typeface="Helvetica Neue"/>
                <a:cs typeface="Helvetica Neue"/>
              </a:rPr>
              <a:t>intervenir du tout</a:t>
            </a:r>
            <a:endParaRPr lang="en-US" sz="1800" dirty="0">
              <a:latin typeface="Helvetica Neue"/>
              <a:cs typeface="Helvetica Neue"/>
            </a:endParaRPr>
          </a:p>
        </p:txBody>
      </p:sp>
      <p:sp>
        <p:nvSpPr>
          <p:cNvPr id="51" name="TextBox 50">
            <a:extLst>
              <a:ext uri="{FF2B5EF4-FFF2-40B4-BE49-F238E27FC236}">
                <a16:creationId xmlns:a16="http://schemas.microsoft.com/office/drawing/2014/main" id="{DC024E89-3ED8-4746-AF3B-D6B5FDB93B06}"/>
              </a:ext>
            </a:extLst>
          </p:cNvPr>
          <p:cNvSpPr txBox="1"/>
          <p:nvPr/>
        </p:nvSpPr>
        <p:spPr>
          <a:xfrm>
            <a:off x="1511300" y="4693239"/>
            <a:ext cx="2895600" cy="348813"/>
          </a:xfrm>
          <a:prstGeom prst="rect">
            <a:avLst/>
          </a:prstGeom>
          <a:noFill/>
        </p:spPr>
        <p:txBody>
          <a:bodyPr wrap="square">
            <a:spAutoFit/>
          </a:bodyPr>
          <a:lstStyle/>
          <a:p>
            <a:pPr algn="ctr">
              <a:lnSpc>
                <a:spcPts val="2010"/>
              </a:lnSpc>
            </a:pPr>
            <a:r>
              <a:rPr lang="en-US" sz="1800" b="1" dirty="0" err="1">
                <a:solidFill>
                  <a:srgbClr val="2D5C9E"/>
                </a:solidFill>
                <a:latin typeface="Helvetica Neue"/>
                <a:cs typeface="Helvetica Neue"/>
              </a:rPr>
              <a:t>Intervenir</a:t>
            </a:r>
            <a:r>
              <a:rPr lang="en-US" sz="1800" dirty="0">
                <a:solidFill>
                  <a:srgbClr val="2D5C9E"/>
                </a:solidFill>
                <a:latin typeface="Helvetica Neue"/>
                <a:cs typeface="Helvetica Neue"/>
              </a:rPr>
              <a:t> </a:t>
            </a:r>
            <a:r>
              <a:rPr lang="en-US" sz="1800" dirty="0" err="1">
                <a:solidFill>
                  <a:srgbClr val="2D5C9E"/>
                </a:solidFill>
                <a:latin typeface="Helvetica Neue"/>
                <a:cs typeface="Helvetica Neue"/>
              </a:rPr>
              <a:t>définitivement</a:t>
            </a:r>
            <a:r>
              <a:rPr lang="en-US" sz="1800" dirty="0">
                <a:solidFill>
                  <a:srgbClr val="2D5C9E"/>
                </a:solidFill>
                <a:latin typeface="Helvetica Neue"/>
                <a:cs typeface="Helvetica Neue"/>
              </a:rPr>
              <a:t> ​</a:t>
            </a:r>
            <a:endParaRPr lang="en-US" sz="1800" b="1" dirty="0">
              <a:latin typeface="Helvetica Neue"/>
              <a:cs typeface="Helvetica Neue"/>
            </a:endParaRPr>
          </a:p>
        </p:txBody>
      </p:sp>
      <p:sp>
        <p:nvSpPr>
          <p:cNvPr id="52" name="TextBox 51">
            <a:extLst>
              <a:ext uri="{FF2B5EF4-FFF2-40B4-BE49-F238E27FC236}">
                <a16:creationId xmlns:a16="http://schemas.microsoft.com/office/drawing/2014/main" id="{5596AD53-84F7-78B0-F62F-BB64B618DEA4}"/>
              </a:ext>
            </a:extLst>
          </p:cNvPr>
          <p:cNvSpPr txBox="1"/>
          <p:nvPr/>
        </p:nvSpPr>
        <p:spPr>
          <a:xfrm>
            <a:off x="4498989" y="3910754"/>
            <a:ext cx="6704243" cy="1118255"/>
          </a:xfrm>
          <a:prstGeom prst="rect">
            <a:avLst/>
          </a:prstGeom>
          <a:noFill/>
        </p:spPr>
        <p:txBody>
          <a:bodyPr wrap="square">
            <a:spAutoFit/>
          </a:bodyPr>
          <a:lstStyle/>
          <a:p>
            <a:pPr>
              <a:lnSpc>
                <a:spcPts val="2010"/>
              </a:lnSpc>
            </a:pPr>
            <a:r>
              <a:rPr lang="fr-FR" sz="1900" dirty="0">
                <a:latin typeface="Helvetica Neue"/>
                <a:cs typeface="Helvetica Neue"/>
              </a:rPr>
              <a:t>Quelques jours plus tard, Jennifer a remarqué que son patron passe son bras autour d'une collègue et lui tapote les fesses en quittant le bureau. Jennifer a trouvé cela offensant.</a:t>
            </a:r>
          </a:p>
        </p:txBody>
      </p:sp>
      <p:grpSp>
        <p:nvGrpSpPr>
          <p:cNvPr id="2" name="Google Shape;95;p6">
            <a:extLst>
              <a:ext uri="{FF2B5EF4-FFF2-40B4-BE49-F238E27FC236}">
                <a16:creationId xmlns:a16="http://schemas.microsoft.com/office/drawing/2014/main" id="{4CCC50D8-50C9-0FC2-AB81-831AD7180B6A}"/>
              </a:ext>
            </a:extLst>
          </p:cNvPr>
          <p:cNvGrpSpPr/>
          <p:nvPr/>
        </p:nvGrpSpPr>
        <p:grpSpPr>
          <a:xfrm>
            <a:off x="10288918" y="6239738"/>
            <a:ext cx="305562" cy="294640"/>
            <a:chOff x="10288918" y="6239738"/>
            <a:chExt cx="305562" cy="294640"/>
          </a:xfrm>
        </p:grpSpPr>
        <p:pic>
          <p:nvPicPr>
            <p:cNvPr id="3" name="Google Shape;96;p6">
              <a:extLst>
                <a:ext uri="{FF2B5EF4-FFF2-40B4-BE49-F238E27FC236}">
                  <a16:creationId xmlns:a16="http://schemas.microsoft.com/office/drawing/2014/main" id="{91C892D9-CCC0-953F-CFA9-69CCDBF0DFD8}"/>
                </a:ext>
              </a:extLst>
            </p:cNvPr>
            <p:cNvPicPr preferRelativeResize="0"/>
            <p:nvPr/>
          </p:nvPicPr>
          <p:blipFill rotWithShape="1">
            <a:blip r:embed="rId4">
              <a:alphaModFix/>
            </a:blip>
            <a:srcRect/>
            <a:stretch/>
          </p:blipFill>
          <p:spPr>
            <a:xfrm>
              <a:off x="10288918" y="6239738"/>
              <a:ext cx="305562" cy="294640"/>
            </a:xfrm>
            <a:prstGeom prst="rect">
              <a:avLst/>
            </a:prstGeom>
            <a:noFill/>
            <a:ln>
              <a:noFill/>
            </a:ln>
          </p:spPr>
        </p:pic>
        <p:pic>
          <p:nvPicPr>
            <p:cNvPr id="4" name="Google Shape;97;p6">
              <a:extLst>
                <a:ext uri="{FF2B5EF4-FFF2-40B4-BE49-F238E27FC236}">
                  <a16:creationId xmlns:a16="http://schemas.microsoft.com/office/drawing/2014/main" id="{4652770B-3814-0AAA-0109-A77A5E4E4F47}"/>
                </a:ext>
              </a:extLst>
            </p:cNvPr>
            <p:cNvPicPr preferRelativeResize="0"/>
            <p:nvPr/>
          </p:nvPicPr>
          <p:blipFill rotWithShape="1">
            <a:blip r:embed="rId5">
              <a:alphaModFix/>
            </a:blip>
            <a:srcRect/>
            <a:stretch/>
          </p:blipFill>
          <p:spPr>
            <a:xfrm>
              <a:off x="10310126" y="6412687"/>
              <a:ext cx="103644" cy="79717"/>
            </a:xfrm>
            <a:prstGeom prst="rect">
              <a:avLst/>
            </a:prstGeom>
            <a:noFill/>
            <a:ln>
              <a:noFill/>
            </a:ln>
          </p:spPr>
        </p:pic>
        <p:sp>
          <p:nvSpPr>
            <p:cNvPr id="5" name="Google Shape;98;p6">
              <a:extLst>
                <a:ext uri="{FF2B5EF4-FFF2-40B4-BE49-F238E27FC236}">
                  <a16:creationId xmlns:a16="http://schemas.microsoft.com/office/drawing/2014/main" id="{A9782155-C41F-7660-A1EC-C7E0281DFDC4}"/>
                </a:ext>
              </a:extLst>
            </p:cNvPr>
            <p:cNvSpPr/>
            <p:nvPr/>
          </p:nvSpPr>
          <p:spPr>
            <a:xfrm>
              <a:off x="10389350" y="6388404"/>
              <a:ext cx="6350" cy="46990"/>
            </a:xfrm>
            <a:custGeom>
              <a:avLst/>
              <a:gdLst/>
              <a:ahLst/>
              <a:cxnLst/>
              <a:rect l="l" t="t" r="r" b="b"/>
              <a:pathLst>
                <a:path w="6350" h="46989" extrusionOk="0">
                  <a:moveTo>
                    <a:pt x="1562" y="45453"/>
                  </a:moveTo>
                  <a:lnTo>
                    <a:pt x="0" y="46863"/>
                  </a:lnTo>
                  <a:lnTo>
                    <a:pt x="1562" y="45453"/>
                  </a:lnTo>
                  <a:close/>
                </a:path>
                <a:path w="6350" h="46989" extrusionOk="0">
                  <a:moveTo>
                    <a:pt x="2197" y="7683"/>
                  </a:moveTo>
                  <a:lnTo>
                    <a:pt x="2006" y="1549"/>
                  </a:lnTo>
                  <a:lnTo>
                    <a:pt x="1879" y="0"/>
                  </a:lnTo>
                  <a:lnTo>
                    <a:pt x="1993" y="4622"/>
                  </a:lnTo>
                  <a:lnTo>
                    <a:pt x="2197" y="7683"/>
                  </a:lnTo>
                  <a:close/>
                </a:path>
                <a:path w="6350" h="46989" extrusionOk="0">
                  <a:moveTo>
                    <a:pt x="6159" y="40716"/>
                  </a:moveTo>
                  <a:lnTo>
                    <a:pt x="4622" y="42418"/>
                  </a:lnTo>
                  <a:lnTo>
                    <a:pt x="6159" y="40716"/>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 name="Google Shape;99;p6">
              <a:extLst>
                <a:ext uri="{FF2B5EF4-FFF2-40B4-BE49-F238E27FC236}">
                  <a16:creationId xmlns:a16="http://schemas.microsoft.com/office/drawing/2014/main" id="{DCE44BF5-BCA0-AB25-3C26-0498CC67559D}"/>
                </a:ext>
              </a:extLst>
            </p:cNvPr>
            <p:cNvSpPr/>
            <p:nvPr/>
          </p:nvSpPr>
          <p:spPr>
            <a:xfrm>
              <a:off x="10382062" y="6386874"/>
              <a:ext cx="15240" cy="50165"/>
            </a:xfrm>
            <a:custGeom>
              <a:avLst/>
              <a:gdLst/>
              <a:ahLst/>
              <a:cxnLst/>
              <a:rect l="l" t="t" r="r" b="b"/>
              <a:pathLst>
                <a:path w="15240" h="50164" extrusionOk="0">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extrusionOk="0">
                  <a:moveTo>
                    <a:pt x="9347" y="4648"/>
                  </a:moveTo>
                  <a:lnTo>
                    <a:pt x="9486" y="9207"/>
                  </a:lnTo>
                  <a:lnTo>
                    <a:pt x="9631" y="9207"/>
                  </a:lnTo>
                  <a:lnTo>
                    <a:pt x="9347" y="464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100;p6">
              <a:extLst>
                <a:ext uri="{FF2B5EF4-FFF2-40B4-BE49-F238E27FC236}">
                  <a16:creationId xmlns:a16="http://schemas.microsoft.com/office/drawing/2014/main" id="{E283B303-EB3A-66B1-95E7-B4FE14F598DE}"/>
                </a:ext>
              </a:extLst>
            </p:cNvPr>
            <p:cNvSpPr/>
            <p:nvPr/>
          </p:nvSpPr>
          <p:spPr>
            <a:xfrm>
              <a:off x="10387749" y="6337071"/>
              <a:ext cx="8255" cy="48260"/>
            </a:xfrm>
            <a:custGeom>
              <a:avLst/>
              <a:gdLst/>
              <a:ahLst/>
              <a:cxnLst/>
              <a:rect l="l" t="t" r="r" b="b"/>
              <a:pathLst>
                <a:path w="8254" h="48260" extrusionOk="0">
                  <a:moveTo>
                    <a:pt x="1612" y="1320"/>
                  </a:moveTo>
                  <a:lnTo>
                    <a:pt x="0" y="0"/>
                  </a:lnTo>
                  <a:lnTo>
                    <a:pt x="1612" y="1333"/>
                  </a:lnTo>
                  <a:close/>
                </a:path>
                <a:path w="8254" h="48260" extrusionOk="0">
                  <a:moveTo>
                    <a:pt x="3162" y="2730"/>
                  </a:moveTo>
                  <a:lnTo>
                    <a:pt x="1612" y="1333"/>
                  </a:lnTo>
                  <a:lnTo>
                    <a:pt x="3162" y="2743"/>
                  </a:lnTo>
                  <a:close/>
                </a:path>
                <a:path w="8254" h="48260" extrusionOk="0">
                  <a:moveTo>
                    <a:pt x="3797" y="40551"/>
                  </a:moveTo>
                  <a:lnTo>
                    <a:pt x="3594" y="43586"/>
                  </a:lnTo>
                  <a:lnTo>
                    <a:pt x="3479" y="46609"/>
                  </a:lnTo>
                  <a:lnTo>
                    <a:pt x="3479" y="48107"/>
                  </a:lnTo>
                  <a:lnTo>
                    <a:pt x="3606" y="46482"/>
                  </a:lnTo>
                  <a:lnTo>
                    <a:pt x="3708" y="43421"/>
                  </a:lnTo>
                  <a:lnTo>
                    <a:pt x="3708" y="41973"/>
                  </a:lnTo>
                  <a:lnTo>
                    <a:pt x="3797" y="40551"/>
                  </a:lnTo>
                  <a:close/>
                </a:path>
                <a:path w="8254" h="48260" extrusionOk="0">
                  <a:moveTo>
                    <a:pt x="6235" y="5778"/>
                  </a:moveTo>
                  <a:lnTo>
                    <a:pt x="4660" y="4191"/>
                  </a:lnTo>
                  <a:lnTo>
                    <a:pt x="3162" y="2743"/>
                  </a:lnTo>
                  <a:lnTo>
                    <a:pt x="6235" y="5778"/>
                  </a:lnTo>
                  <a:close/>
                </a:path>
                <a:path w="8254" h="48260" extrusionOk="0">
                  <a:moveTo>
                    <a:pt x="7759" y="7467"/>
                  </a:moveTo>
                  <a:lnTo>
                    <a:pt x="6235" y="5778"/>
                  </a:lnTo>
                  <a:lnTo>
                    <a:pt x="7759" y="748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101;p6">
              <a:extLst>
                <a:ext uri="{FF2B5EF4-FFF2-40B4-BE49-F238E27FC236}">
                  <a16:creationId xmlns:a16="http://schemas.microsoft.com/office/drawing/2014/main" id="{302B62A3-5279-ED1D-5DAB-7CE6A9AB0874}"/>
                </a:ext>
              </a:extLst>
            </p:cNvPr>
            <p:cNvSpPr/>
            <p:nvPr/>
          </p:nvSpPr>
          <p:spPr>
            <a:xfrm>
              <a:off x="10382055" y="6337081"/>
              <a:ext cx="15240" cy="50165"/>
            </a:xfrm>
            <a:custGeom>
              <a:avLst/>
              <a:gdLst/>
              <a:ahLst/>
              <a:cxnLst/>
              <a:rect l="l" t="t" r="r" b="b"/>
              <a:pathLst>
                <a:path w="15240" h="50164" extrusionOk="0">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extrusionOk="0">
                  <a:moveTo>
                    <a:pt x="9631" y="40538"/>
                  </a:moveTo>
                  <a:lnTo>
                    <a:pt x="9486" y="40538"/>
                  </a:lnTo>
                  <a:lnTo>
                    <a:pt x="9359" y="44831"/>
                  </a:lnTo>
                  <a:lnTo>
                    <a:pt x="9631" y="40538"/>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 name="Google Shape;102;p6">
              <a:extLst>
                <a:ext uri="{FF2B5EF4-FFF2-40B4-BE49-F238E27FC236}">
                  <a16:creationId xmlns:a16="http://schemas.microsoft.com/office/drawing/2014/main" id="{E9B78B11-7D05-0A03-64C9-F5080C3481D5}"/>
                </a:ext>
              </a:extLst>
            </p:cNvPr>
            <p:cNvSpPr/>
            <p:nvPr/>
          </p:nvSpPr>
          <p:spPr>
            <a:xfrm>
              <a:off x="10399167" y="6453301"/>
              <a:ext cx="1905" cy="1270"/>
            </a:xfrm>
            <a:custGeom>
              <a:avLst/>
              <a:gdLst/>
              <a:ahLst/>
              <a:cxnLst/>
              <a:rect l="l" t="t" r="r" b="b"/>
              <a:pathLst>
                <a:path w="1904" h="1270" extrusionOk="0">
                  <a:moveTo>
                    <a:pt x="1498" y="0"/>
                  </a:moveTo>
                  <a:lnTo>
                    <a:pt x="0" y="1231"/>
                  </a:lnTo>
                  <a:lnTo>
                    <a:pt x="149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103;p6">
              <a:extLst>
                <a:ext uri="{FF2B5EF4-FFF2-40B4-BE49-F238E27FC236}">
                  <a16:creationId xmlns:a16="http://schemas.microsoft.com/office/drawing/2014/main" id="{88539F68-BF8A-AEDF-F1A7-30538F487D0D}"/>
                </a:ext>
              </a:extLst>
            </p:cNvPr>
            <p:cNvSpPr/>
            <p:nvPr/>
          </p:nvSpPr>
          <p:spPr>
            <a:xfrm>
              <a:off x="10396011" y="6449386"/>
              <a:ext cx="19685" cy="25400"/>
            </a:xfrm>
            <a:custGeom>
              <a:avLst/>
              <a:gdLst/>
              <a:ahLst/>
              <a:cxnLst/>
              <a:rect l="l" t="t" r="r" b="b"/>
              <a:pathLst>
                <a:path w="19684" h="25400" extrusionOk="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04;p6">
              <a:extLst>
                <a:ext uri="{FF2B5EF4-FFF2-40B4-BE49-F238E27FC236}">
                  <a16:creationId xmlns:a16="http://schemas.microsoft.com/office/drawing/2014/main" id="{E5949573-383D-806B-14F2-AC80B8F446BA}"/>
                </a:ext>
              </a:extLst>
            </p:cNvPr>
            <p:cNvSpPr/>
            <p:nvPr/>
          </p:nvSpPr>
          <p:spPr>
            <a:xfrm>
              <a:off x="10414835" y="6346504"/>
              <a:ext cx="3175" cy="11430"/>
            </a:xfrm>
            <a:custGeom>
              <a:avLst/>
              <a:gdLst/>
              <a:ahLst/>
              <a:cxnLst/>
              <a:rect l="l" t="t" r="r" b="b"/>
              <a:pathLst>
                <a:path w="3175" h="11429" extrusionOk="0">
                  <a:moveTo>
                    <a:pt x="1206" y="6032"/>
                  </a:moveTo>
                  <a:lnTo>
                    <a:pt x="457" y="8851"/>
                  </a:lnTo>
                  <a:lnTo>
                    <a:pt x="254" y="9855"/>
                  </a:lnTo>
                  <a:lnTo>
                    <a:pt x="0" y="10833"/>
                  </a:lnTo>
                  <a:lnTo>
                    <a:pt x="266" y="9855"/>
                  </a:lnTo>
                  <a:lnTo>
                    <a:pt x="469" y="8851"/>
                  </a:lnTo>
                  <a:lnTo>
                    <a:pt x="1206" y="6032"/>
                  </a:lnTo>
                  <a:close/>
                </a:path>
                <a:path w="3175" h="11429" extrusionOk="0">
                  <a:moveTo>
                    <a:pt x="1859" y="3781"/>
                  </a:moveTo>
                  <a:lnTo>
                    <a:pt x="1723" y="4203"/>
                  </a:lnTo>
                  <a:lnTo>
                    <a:pt x="1206" y="6032"/>
                  </a:lnTo>
                  <a:lnTo>
                    <a:pt x="1859" y="3781"/>
                  </a:lnTo>
                  <a:close/>
                </a:path>
                <a:path w="3175" h="11429" extrusionOk="0">
                  <a:moveTo>
                    <a:pt x="3048" y="0"/>
                  </a:moveTo>
                  <a:lnTo>
                    <a:pt x="1859" y="3781"/>
                  </a:lnTo>
                  <a:lnTo>
                    <a:pt x="2311" y="2387"/>
                  </a:lnTo>
                  <a:lnTo>
                    <a:pt x="3048"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105;p6">
              <a:extLst>
                <a:ext uri="{FF2B5EF4-FFF2-40B4-BE49-F238E27FC236}">
                  <a16:creationId xmlns:a16="http://schemas.microsoft.com/office/drawing/2014/main" id="{E18020CC-5A7A-1899-1E51-019ADA420C40}"/>
                </a:ext>
              </a:extLst>
            </p:cNvPr>
            <p:cNvSpPr/>
            <p:nvPr/>
          </p:nvSpPr>
          <p:spPr>
            <a:xfrm>
              <a:off x="10400409" y="6324279"/>
              <a:ext cx="19685" cy="33655"/>
            </a:xfrm>
            <a:custGeom>
              <a:avLst/>
              <a:gdLst/>
              <a:ahLst/>
              <a:cxnLst/>
              <a:rect l="l" t="t" r="r" b="b"/>
              <a:pathLst>
                <a:path w="19684" h="33654" extrusionOk="0">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06;p6">
              <a:extLst>
                <a:ext uri="{FF2B5EF4-FFF2-40B4-BE49-F238E27FC236}">
                  <a16:creationId xmlns:a16="http://schemas.microsoft.com/office/drawing/2014/main" id="{65736DE4-48E4-E71A-F491-7612CADF9F58}"/>
                </a:ext>
              </a:extLst>
            </p:cNvPr>
            <p:cNvSpPr/>
            <p:nvPr/>
          </p:nvSpPr>
          <p:spPr>
            <a:xfrm>
              <a:off x="10465042" y="6466636"/>
              <a:ext cx="5715" cy="8890"/>
            </a:xfrm>
            <a:custGeom>
              <a:avLst/>
              <a:gdLst/>
              <a:ahLst/>
              <a:cxnLst/>
              <a:rect l="l" t="t" r="r" b="b"/>
              <a:pathLst>
                <a:path w="5715" h="8889" extrusionOk="0">
                  <a:moveTo>
                    <a:pt x="1524" y="6553"/>
                  </a:moveTo>
                  <a:lnTo>
                    <a:pt x="508" y="7975"/>
                  </a:lnTo>
                  <a:lnTo>
                    <a:pt x="0" y="8636"/>
                  </a:lnTo>
                  <a:lnTo>
                    <a:pt x="520" y="7975"/>
                  </a:lnTo>
                  <a:lnTo>
                    <a:pt x="1524" y="6553"/>
                  </a:lnTo>
                  <a:close/>
                </a:path>
                <a:path w="5715" h="8889" extrusionOk="0">
                  <a:moveTo>
                    <a:pt x="4483" y="2336"/>
                  </a:moveTo>
                  <a:lnTo>
                    <a:pt x="1524" y="6553"/>
                  </a:lnTo>
                  <a:lnTo>
                    <a:pt x="3390" y="3924"/>
                  </a:lnTo>
                  <a:lnTo>
                    <a:pt x="4483" y="2336"/>
                  </a:lnTo>
                  <a:close/>
                </a:path>
                <a:path w="5715" h="8889" extrusionOk="0">
                  <a:moveTo>
                    <a:pt x="5537" y="711"/>
                  </a:moveTo>
                  <a:lnTo>
                    <a:pt x="5321" y="495"/>
                  </a:lnTo>
                  <a:lnTo>
                    <a:pt x="4699" y="0"/>
                  </a:lnTo>
                  <a:lnTo>
                    <a:pt x="5105" y="355"/>
                  </a:lnTo>
                  <a:lnTo>
                    <a:pt x="5537" y="723"/>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07;p6">
              <a:extLst>
                <a:ext uri="{FF2B5EF4-FFF2-40B4-BE49-F238E27FC236}">
                  <a16:creationId xmlns:a16="http://schemas.microsoft.com/office/drawing/2014/main" id="{5FC69945-88F4-D55A-37DE-4038C1482E67}"/>
                </a:ext>
              </a:extLst>
            </p:cNvPr>
            <p:cNvSpPr/>
            <p:nvPr/>
          </p:nvSpPr>
          <p:spPr>
            <a:xfrm>
              <a:off x="10449519" y="6452483"/>
              <a:ext cx="21590" cy="24765"/>
            </a:xfrm>
            <a:custGeom>
              <a:avLst/>
              <a:gdLst/>
              <a:ahLst/>
              <a:cxnLst/>
              <a:rect l="l" t="t" r="r" b="b"/>
              <a:pathLst>
                <a:path w="21590" h="24764" extrusionOk="0">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08;p6">
              <a:extLst>
                <a:ext uri="{FF2B5EF4-FFF2-40B4-BE49-F238E27FC236}">
                  <a16:creationId xmlns:a16="http://schemas.microsoft.com/office/drawing/2014/main" id="{AD9C48A2-0824-532A-97EA-ADA8FBF27DB4}"/>
                </a:ext>
              </a:extLst>
            </p:cNvPr>
            <p:cNvSpPr/>
            <p:nvPr/>
          </p:nvSpPr>
          <p:spPr>
            <a:xfrm>
              <a:off x="10442905" y="6288938"/>
              <a:ext cx="22225" cy="14604"/>
            </a:xfrm>
            <a:custGeom>
              <a:avLst/>
              <a:gdLst/>
              <a:ahLst/>
              <a:cxnLst/>
              <a:rect l="l" t="t" r="r" b="b"/>
              <a:pathLst>
                <a:path w="22225" h="14604" extrusionOk="0">
                  <a:moveTo>
                    <a:pt x="12" y="14097"/>
                  </a:moveTo>
                  <a:close/>
                </a:path>
                <a:path w="22225" h="14604" extrusionOk="0">
                  <a:moveTo>
                    <a:pt x="15684" y="1435"/>
                  </a:moveTo>
                  <a:lnTo>
                    <a:pt x="14401" y="0"/>
                  </a:lnTo>
                  <a:lnTo>
                    <a:pt x="15684" y="1435"/>
                  </a:lnTo>
                  <a:close/>
                </a:path>
                <a:path w="22225" h="14604" extrusionOk="0">
                  <a:moveTo>
                    <a:pt x="18161" y="4368"/>
                  </a:moveTo>
                  <a:lnTo>
                    <a:pt x="16929" y="2870"/>
                  </a:lnTo>
                  <a:lnTo>
                    <a:pt x="15684" y="1435"/>
                  </a:lnTo>
                  <a:lnTo>
                    <a:pt x="18161" y="4368"/>
                  </a:lnTo>
                  <a:close/>
                </a:path>
                <a:path w="22225" h="14604" extrusionOk="0">
                  <a:moveTo>
                    <a:pt x="21209" y="8280"/>
                  </a:moveTo>
                  <a:lnTo>
                    <a:pt x="20066" y="6756"/>
                  </a:lnTo>
                  <a:lnTo>
                    <a:pt x="21209" y="8280"/>
                  </a:lnTo>
                  <a:close/>
                </a:path>
                <a:path w="22225" h="14604" extrusionOk="0">
                  <a:moveTo>
                    <a:pt x="21704" y="8877"/>
                  </a:moveTo>
                  <a:lnTo>
                    <a:pt x="21475" y="8559"/>
                  </a:lnTo>
                  <a:lnTo>
                    <a:pt x="21209" y="8280"/>
                  </a:lnTo>
                  <a:lnTo>
                    <a:pt x="21463" y="8572"/>
                  </a:lnTo>
                  <a:lnTo>
                    <a:pt x="21691" y="889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109;p6">
              <a:extLst>
                <a:ext uri="{FF2B5EF4-FFF2-40B4-BE49-F238E27FC236}">
                  <a16:creationId xmlns:a16="http://schemas.microsoft.com/office/drawing/2014/main" id="{A4B4433A-DC43-A953-55AB-901639438853}"/>
                </a:ext>
              </a:extLst>
            </p:cNvPr>
            <p:cNvSpPr/>
            <p:nvPr/>
          </p:nvSpPr>
          <p:spPr>
            <a:xfrm>
              <a:off x="10442910" y="6288942"/>
              <a:ext cx="22225" cy="23495"/>
            </a:xfrm>
            <a:custGeom>
              <a:avLst/>
              <a:gdLst/>
              <a:ahLst/>
              <a:cxnLst/>
              <a:rect l="l" t="t" r="r" b="b"/>
              <a:pathLst>
                <a:path w="22225" h="23495" extrusionOk="0">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110;p6">
              <a:extLst>
                <a:ext uri="{FF2B5EF4-FFF2-40B4-BE49-F238E27FC236}">
                  <a16:creationId xmlns:a16="http://schemas.microsoft.com/office/drawing/2014/main" id="{6726FE1D-83BD-DA14-EB89-8CE16296D6EB}"/>
                </a:ext>
              </a:extLst>
            </p:cNvPr>
            <p:cNvSpPr/>
            <p:nvPr/>
          </p:nvSpPr>
          <p:spPr>
            <a:xfrm>
              <a:off x="10497751" y="6359959"/>
              <a:ext cx="6350" cy="10795"/>
            </a:xfrm>
            <a:custGeom>
              <a:avLst/>
              <a:gdLst/>
              <a:ahLst/>
              <a:cxnLst/>
              <a:rect l="l" t="t" r="r" b="b"/>
              <a:pathLst>
                <a:path w="6350" h="10795" extrusionOk="0">
                  <a:moveTo>
                    <a:pt x="1184" y="7898"/>
                  </a:moveTo>
                  <a:lnTo>
                    <a:pt x="622" y="9042"/>
                  </a:lnTo>
                  <a:lnTo>
                    <a:pt x="0" y="10528"/>
                  </a:lnTo>
                  <a:lnTo>
                    <a:pt x="635" y="9042"/>
                  </a:lnTo>
                  <a:lnTo>
                    <a:pt x="1184" y="7898"/>
                  </a:lnTo>
                  <a:close/>
                </a:path>
                <a:path w="6350" h="10795" extrusionOk="0">
                  <a:moveTo>
                    <a:pt x="6019" y="0"/>
                  </a:moveTo>
                  <a:lnTo>
                    <a:pt x="4203" y="2362"/>
                  </a:lnTo>
                  <a:lnTo>
                    <a:pt x="2628" y="4889"/>
                  </a:lnTo>
                  <a:lnTo>
                    <a:pt x="4216" y="2362"/>
                  </a:lnTo>
                  <a:lnTo>
                    <a:pt x="6019"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 name="Google Shape;111;p6">
              <a:extLst>
                <a:ext uri="{FF2B5EF4-FFF2-40B4-BE49-F238E27FC236}">
                  <a16:creationId xmlns:a16="http://schemas.microsoft.com/office/drawing/2014/main" id="{14C5636A-67DD-508E-C103-B593A4F8ED7C}"/>
                </a:ext>
              </a:extLst>
            </p:cNvPr>
            <p:cNvSpPr/>
            <p:nvPr/>
          </p:nvSpPr>
          <p:spPr>
            <a:xfrm>
              <a:off x="10488887" y="6337073"/>
              <a:ext cx="15240" cy="50165"/>
            </a:xfrm>
            <a:custGeom>
              <a:avLst/>
              <a:gdLst/>
              <a:ahLst/>
              <a:cxnLst/>
              <a:rect l="l" t="t" r="r" b="b"/>
              <a:pathLst>
                <a:path w="15240" h="50164" extrusionOk="0">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112;p6">
              <a:extLst>
                <a:ext uri="{FF2B5EF4-FFF2-40B4-BE49-F238E27FC236}">
                  <a16:creationId xmlns:a16="http://schemas.microsoft.com/office/drawing/2014/main" id="{E5619237-FD3D-4D41-7ED9-01A84ED604DE}"/>
                </a:ext>
              </a:extLst>
            </p:cNvPr>
            <p:cNvSpPr/>
            <p:nvPr/>
          </p:nvSpPr>
          <p:spPr>
            <a:xfrm>
              <a:off x="10497744" y="6403149"/>
              <a:ext cx="3175" cy="5715"/>
            </a:xfrm>
            <a:custGeom>
              <a:avLst/>
              <a:gdLst/>
              <a:ahLst/>
              <a:cxnLst/>
              <a:rect l="l" t="t" r="r" b="b"/>
              <a:pathLst>
                <a:path w="3175" h="5714" extrusionOk="0">
                  <a:moveTo>
                    <a:pt x="0" y="0"/>
                  </a:moveTo>
                  <a:lnTo>
                    <a:pt x="634" y="1511"/>
                  </a:lnTo>
                  <a:lnTo>
                    <a:pt x="2641" y="5664"/>
                  </a:lnTo>
                  <a:lnTo>
                    <a:pt x="634" y="1498"/>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 name="Google Shape;113;p6">
              <a:extLst>
                <a:ext uri="{FF2B5EF4-FFF2-40B4-BE49-F238E27FC236}">
                  <a16:creationId xmlns:a16="http://schemas.microsoft.com/office/drawing/2014/main" id="{B1A3E733-B59B-31A8-3CB3-24F39583F9CA}"/>
                </a:ext>
              </a:extLst>
            </p:cNvPr>
            <p:cNvSpPr/>
            <p:nvPr/>
          </p:nvSpPr>
          <p:spPr>
            <a:xfrm>
              <a:off x="10488887" y="6386808"/>
              <a:ext cx="15240" cy="50165"/>
            </a:xfrm>
            <a:custGeom>
              <a:avLst/>
              <a:gdLst/>
              <a:ahLst/>
              <a:cxnLst/>
              <a:rect l="l" t="t" r="r" b="b"/>
              <a:pathLst>
                <a:path w="15240" h="50164" extrusionOk="0">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 name="Google Shape;114;p6">
              <a:extLst>
                <a:ext uri="{FF2B5EF4-FFF2-40B4-BE49-F238E27FC236}">
                  <a16:creationId xmlns:a16="http://schemas.microsoft.com/office/drawing/2014/main" id="{90FD8F2C-CC6E-8DD3-04B8-09672F16419F}"/>
                </a:ext>
              </a:extLst>
            </p:cNvPr>
            <p:cNvSpPr/>
            <p:nvPr/>
          </p:nvSpPr>
          <p:spPr>
            <a:xfrm>
              <a:off x="10459607" y="6341794"/>
              <a:ext cx="6985" cy="13335"/>
            </a:xfrm>
            <a:custGeom>
              <a:avLst/>
              <a:gdLst/>
              <a:ahLst/>
              <a:cxnLst/>
              <a:rect l="l" t="t" r="r" b="b"/>
              <a:pathLst>
                <a:path w="6984" h="13335" extrusionOk="0">
                  <a:moveTo>
                    <a:pt x="2237" y="7905"/>
                  </a:moveTo>
                  <a:lnTo>
                    <a:pt x="1835" y="8712"/>
                  </a:lnTo>
                  <a:lnTo>
                    <a:pt x="858" y="10782"/>
                  </a:lnTo>
                  <a:lnTo>
                    <a:pt x="0" y="12903"/>
                  </a:lnTo>
                  <a:lnTo>
                    <a:pt x="869" y="10769"/>
                  </a:lnTo>
                  <a:lnTo>
                    <a:pt x="2237" y="7905"/>
                  </a:lnTo>
                  <a:close/>
                </a:path>
                <a:path w="6984" h="13335" extrusionOk="0">
                  <a:moveTo>
                    <a:pt x="6616" y="0"/>
                  </a:moveTo>
                  <a:lnTo>
                    <a:pt x="5250" y="2158"/>
                  </a:lnTo>
                  <a:lnTo>
                    <a:pt x="4000" y="4368"/>
                  </a:lnTo>
                  <a:lnTo>
                    <a:pt x="5265" y="2146"/>
                  </a:lnTo>
                  <a:lnTo>
                    <a:pt x="6616"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 name="Google Shape;115;p6">
              <a:extLst>
                <a:ext uri="{FF2B5EF4-FFF2-40B4-BE49-F238E27FC236}">
                  <a16:creationId xmlns:a16="http://schemas.microsoft.com/office/drawing/2014/main" id="{E01B8FB8-324B-2184-1236-8929EB1D1897}"/>
                </a:ext>
              </a:extLst>
            </p:cNvPr>
            <p:cNvSpPr/>
            <p:nvPr/>
          </p:nvSpPr>
          <p:spPr>
            <a:xfrm>
              <a:off x="10448885" y="6321173"/>
              <a:ext cx="17780" cy="35560"/>
            </a:xfrm>
            <a:custGeom>
              <a:avLst/>
              <a:gdLst/>
              <a:ahLst/>
              <a:cxnLst/>
              <a:rect l="l" t="t" r="r" b="b"/>
              <a:pathLst>
                <a:path w="17779" h="35560" extrusionOk="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 name="Google Shape;116;p6">
              <a:extLst>
                <a:ext uri="{FF2B5EF4-FFF2-40B4-BE49-F238E27FC236}">
                  <a16:creationId xmlns:a16="http://schemas.microsoft.com/office/drawing/2014/main" id="{509364CB-BBEC-11E0-1E46-600193DDEE82}"/>
                </a:ext>
              </a:extLst>
            </p:cNvPr>
            <p:cNvSpPr/>
            <p:nvPr/>
          </p:nvSpPr>
          <p:spPr>
            <a:xfrm>
              <a:off x="10457303" y="6484692"/>
              <a:ext cx="9525" cy="7620"/>
            </a:xfrm>
            <a:custGeom>
              <a:avLst/>
              <a:gdLst/>
              <a:ahLst/>
              <a:cxnLst/>
              <a:rect l="l" t="t" r="r" b="b"/>
              <a:pathLst>
                <a:path w="9525" h="7620" extrusionOk="0">
                  <a:moveTo>
                    <a:pt x="9169" y="6984"/>
                  </a:moveTo>
                  <a:close/>
                </a:path>
                <a:path w="9525" h="7620" extrusionOk="0">
                  <a:moveTo>
                    <a:pt x="7594" y="5892"/>
                  </a:moveTo>
                  <a:lnTo>
                    <a:pt x="9151" y="6984"/>
                  </a:lnTo>
                  <a:lnTo>
                    <a:pt x="7594" y="5892"/>
                  </a:lnTo>
                  <a:close/>
                </a:path>
                <a:path w="9525" h="7620" extrusionOk="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 name="Google Shape;117;p6">
              <a:extLst>
                <a:ext uri="{FF2B5EF4-FFF2-40B4-BE49-F238E27FC236}">
                  <a16:creationId xmlns:a16="http://schemas.microsoft.com/office/drawing/2014/main" id="{94EE1701-8183-0FF7-1997-4EED818CF6EB}"/>
                </a:ext>
              </a:extLst>
            </p:cNvPr>
            <p:cNvSpPr/>
            <p:nvPr/>
          </p:nvSpPr>
          <p:spPr>
            <a:xfrm>
              <a:off x="10442909" y="6484697"/>
              <a:ext cx="24130" cy="21590"/>
            </a:xfrm>
            <a:custGeom>
              <a:avLst/>
              <a:gdLst/>
              <a:ahLst/>
              <a:cxnLst/>
              <a:rect l="l" t="t" r="r" b="b"/>
              <a:pathLst>
                <a:path w="24129" h="21590" extrusionOk="0">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6" name="Google Shape;118;p6">
            <a:extLst>
              <a:ext uri="{FF2B5EF4-FFF2-40B4-BE49-F238E27FC236}">
                <a16:creationId xmlns:a16="http://schemas.microsoft.com/office/drawing/2014/main" id="{FD8F1B7D-EC11-2AAD-1535-2C2B4E74BD1A}"/>
              </a:ext>
            </a:extLst>
          </p:cNvPr>
          <p:cNvSpPr/>
          <p:nvPr/>
        </p:nvSpPr>
        <p:spPr>
          <a:xfrm>
            <a:off x="11100362" y="6231290"/>
            <a:ext cx="77470" cy="22225"/>
          </a:xfrm>
          <a:custGeom>
            <a:avLst/>
            <a:gdLst/>
            <a:ahLst/>
            <a:cxnLst/>
            <a:rect l="l" t="t" r="r" b="b"/>
            <a:pathLst>
              <a:path w="77470" h="22225" extrusionOk="0">
                <a:moveTo>
                  <a:pt x="76873" y="0"/>
                </a:moveTo>
                <a:lnTo>
                  <a:pt x="0" y="8915"/>
                </a:lnTo>
                <a:lnTo>
                  <a:pt x="0" y="21767"/>
                </a:lnTo>
                <a:lnTo>
                  <a:pt x="76873" y="21767"/>
                </a:lnTo>
                <a:lnTo>
                  <a:pt x="76873" y="0"/>
                </a:lnTo>
                <a:close/>
              </a:path>
            </a:pathLst>
          </a:custGeom>
          <a:solidFill>
            <a:srgbClr val="86C66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 name="Google Shape;119;p6">
            <a:extLst>
              <a:ext uri="{FF2B5EF4-FFF2-40B4-BE49-F238E27FC236}">
                <a16:creationId xmlns:a16="http://schemas.microsoft.com/office/drawing/2014/main" id="{6347B10C-4768-D1B4-304C-073B71F6024A}"/>
              </a:ext>
            </a:extLst>
          </p:cNvPr>
          <p:cNvSpPr/>
          <p:nvPr/>
        </p:nvSpPr>
        <p:spPr>
          <a:xfrm>
            <a:off x="10654982" y="6268211"/>
            <a:ext cx="1092835" cy="247015"/>
          </a:xfrm>
          <a:custGeom>
            <a:avLst/>
            <a:gdLst/>
            <a:ahLst/>
            <a:cxnLst/>
            <a:rect l="l" t="t" r="r" b="b"/>
            <a:pathLst>
              <a:path w="1092834" h="247015" extrusionOk="0">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extrusionOk="0">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extrusionOk="0">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extrusionOk="0">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extrusionOk="0">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extrusionOk="0">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extrusionOk="0">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extrusionOk="0">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extrusionOk="0">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extrusionOk="0">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extrusionOk="0">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extrusionOk="0">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extrusionOk="0">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extrusionOk="0">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extrusionOk="0">
                <a:moveTo>
                  <a:pt x="857465" y="1752"/>
                </a:moveTo>
                <a:lnTo>
                  <a:pt x="834923" y="1752"/>
                </a:lnTo>
                <a:lnTo>
                  <a:pt x="834923" y="104203"/>
                </a:lnTo>
                <a:lnTo>
                  <a:pt x="857465" y="104203"/>
                </a:lnTo>
                <a:lnTo>
                  <a:pt x="857465" y="1752"/>
                </a:lnTo>
                <a:close/>
              </a:path>
              <a:path w="1092834" h="247015" extrusionOk="0">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extrusionOk="0">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31104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bject 25"/>
          <p:cNvSpPr/>
          <p:nvPr/>
        </p:nvSpPr>
        <p:spPr>
          <a:xfrm>
            <a:off x="11100362" y="6231290"/>
            <a:ext cx="77470" cy="22225"/>
          </a:xfrm>
          <a:custGeom>
            <a:avLst/>
            <a:gdLst/>
            <a:ahLst/>
            <a:cxnLst/>
            <a:rect l="l" t="t" r="r" b="b"/>
            <a:pathLst>
              <a:path w="77470" h="22225">
                <a:moveTo>
                  <a:pt x="76873" y="0"/>
                </a:moveTo>
                <a:lnTo>
                  <a:pt x="0" y="8915"/>
                </a:lnTo>
                <a:lnTo>
                  <a:pt x="0" y="21767"/>
                </a:lnTo>
                <a:lnTo>
                  <a:pt x="76873" y="21767"/>
                </a:lnTo>
                <a:lnTo>
                  <a:pt x="76873" y="0"/>
                </a:lnTo>
                <a:close/>
              </a:path>
            </a:pathLst>
          </a:custGeom>
          <a:solidFill>
            <a:srgbClr val="86C663"/>
          </a:solidFill>
        </p:spPr>
        <p:txBody>
          <a:bodyPr wrap="square" lIns="0" tIns="0" rIns="0" bIns="0" rtlCol="0"/>
          <a:lstStyle/>
          <a:p>
            <a:endParaRPr/>
          </a:p>
        </p:txBody>
      </p:sp>
      <p:pic>
        <p:nvPicPr>
          <p:cNvPr id="27" name="object 27"/>
          <p:cNvPicPr/>
          <p:nvPr/>
        </p:nvPicPr>
        <p:blipFill>
          <a:blip r:embed="rId3" cstate="print"/>
          <a:stretch>
            <a:fillRect/>
          </a:stretch>
        </p:blipFill>
        <p:spPr>
          <a:xfrm>
            <a:off x="987768" y="6008890"/>
            <a:ext cx="725765" cy="631734"/>
          </a:xfrm>
          <a:prstGeom prst="rect">
            <a:avLst/>
          </a:prstGeom>
        </p:spPr>
      </p:pic>
      <p:sp>
        <p:nvSpPr>
          <p:cNvPr id="28" name="object 28"/>
          <p:cNvSpPr txBox="1">
            <a:spLocks noGrp="1"/>
          </p:cNvSpPr>
          <p:nvPr>
            <p:ph type="title"/>
          </p:nvPr>
        </p:nvSpPr>
        <p:spPr>
          <a:xfrm>
            <a:off x="792375" y="635724"/>
            <a:ext cx="7351857" cy="1243930"/>
          </a:xfrm>
          <a:prstGeom prst="rect">
            <a:avLst/>
          </a:prstGeom>
        </p:spPr>
        <p:txBody>
          <a:bodyPr vert="horz" wrap="square" lIns="0" tIns="12700" rIns="0" bIns="0" rtlCol="0">
            <a:spAutoFit/>
          </a:bodyPr>
          <a:lstStyle/>
          <a:p>
            <a:pPr marL="12700">
              <a:lnSpc>
                <a:spcPct val="100000"/>
              </a:lnSpc>
              <a:spcBef>
                <a:spcPts val="100"/>
              </a:spcBef>
              <a:tabLst>
                <a:tab pos="1623695" algn="l"/>
                <a:tab pos="2658745" algn="l"/>
                <a:tab pos="4752975" algn="l"/>
              </a:tabLst>
            </a:pPr>
            <a:r>
              <a:rPr lang="fr-FR" sz="4000" b="1" dirty="0">
                <a:solidFill>
                  <a:srgbClr val="00B07D"/>
                </a:solidFill>
                <a:latin typeface="Helvetica Neue"/>
              </a:rPr>
              <a:t>Application</a:t>
            </a:r>
            <a:r>
              <a:rPr lang="fr-FR" sz="4000" b="1" dirty="0">
                <a:solidFill>
                  <a:srgbClr val="2D5C9E"/>
                </a:solidFill>
                <a:latin typeface="Helvetica Neue"/>
                <a:cs typeface="Helvetica Neue"/>
              </a:rPr>
              <a:t> du </a:t>
            </a:r>
            <a:r>
              <a:rPr lang="fr-FR" sz="4000" b="1" dirty="0">
                <a:solidFill>
                  <a:srgbClr val="2D5C9E"/>
                </a:solidFill>
                <a:latin typeface="Helvetica Neue"/>
              </a:rPr>
              <a:t>continuum de comportements</a:t>
            </a:r>
            <a:endParaRPr sz="4000" b="1" dirty="0">
              <a:solidFill>
                <a:srgbClr val="2D5C9E"/>
              </a:solidFill>
              <a:latin typeface="Helvetica Neue"/>
            </a:endParaRPr>
          </a:p>
        </p:txBody>
      </p:sp>
      <p:sp>
        <p:nvSpPr>
          <p:cNvPr id="45" name="object 5">
            <a:extLst>
              <a:ext uri="{FF2B5EF4-FFF2-40B4-BE49-F238E27FC236}">
                <a16:creationId xmlns:a16="http://schemas.microsoft.com/office/drawing/2014/main" id="{B48677E4-62FA-8F71-472F-DE1929074B53}"/>
              </a:ext>
            </a:extLst>
          </p:cNvPr>
          <p:cNvSpPr txBox="1"/>
          <p:nvPr/>
        </p:nvSpPr>
        <p:spPr>
          <a:xfrm>
            <a:off x="987768" y="2337432"/>
            <a:ext cx="5814060" cy="597599"/>
          </a:xfrm>
          <a:prstGeom prst="rect">
            <a:avLst/>
          </a:prstGeom>
        </p:spPr>
        <p:txBody>
          <a:bodyPr vert="horz" wrap="square" lIns="0" tIns="12700" rIns="0" bIns="0" rtlCol="0">
            <a:spAutoFit/>
          </a:bodyPr>
          <a:lstStyle/>
          <a:p>
            <a:pPr marL="12700">
              <a:lnSpc>
                <a:spcPct val="100000"/>
              </a:lnSpc>
              <a:spcBef>
                <a:spcPts val="100"/>
              </a:spcBef>
            </a:pPr>
            <a:r>
              <a:rPr lang="fr-FR" sz="1900" b="1" dirty="0">
                <a:solidFill>
                  <a:srgbClr val="2D5C9E"/>
                </a:solidFill>
                <a:latin typeface="Helvetica Neue"/>
                <a:cs typeface="Helvetica Neue"/>
              </a:rPr>
              <a:t>Que feriez-vous dans ce scénario? Sur une échelle de 1 à 5?</a:t>
            </a:r>
            <a:endParaRPr sz="2100" dirty="0">
              <a:latin typeface="Helvetica Neue"/>
              <a:cs typeface="Helvetica Neue"/>
            </a:endParaRPr>
          </a:p>
        </p:txBody>
      </p:sp>
      <p:sp>
        <p:nvSpPr>
          <p:cNvPr id="46" name="object 33">
            <a:extLst>
              <a:ext uri="{FF2B5EF4-FFF2-40B4-BE49-F238E27FC236}">
                <a16:creationId xmlns:a16="http://schemas.microsoft.com/office/drawing/2014/main" id="{55713AD8-587D-E991-5646-5AE43CB0F87F}"/>
              </a:ext>
            </a:extLst>
          </p:cNvPr>
          <p:cNvSpPr txBox="1"/>
          <p:nvPr/>
        </p:nvSpPr>
        <p:spPr>
          <a:xfrm>
            <a:off x="987768" y="3420810"/>
            <a:ext cx="584936" cy="730008"/>
          </a:xfrm>
          <a:prstGeom prst="rect">
            <a:avLst/>
          </a:prstGeom>
        </p:spPr>
        <p:txBody>
          <a:bodyPr vert="horz" wrap="square" lIns="0" tIns="12700" rIns="0" bIns="0" rtlCol="0">
            <a:spAutoFit/>
          </a:bodyPr>
          <a:lstStyle/>
          <a:p>
            <a:pPr algn="ctr">
              <a:lnSpc>
                <a:spcPts val="5970"/>
              </a:lnSpc>
              <a:spcBef>
                <a:spcPts val="100"/>
              </a:spcBef>
            </a:pPr>
            <a:r>
              <a:rPr lang="en-US" sz="4000" b="1" dirty="0">
                <a:solidFill>
                  <a:srgbClr val="00AF7C"/>
                </a:solidFill>
                <a:latin typeface="Helvetica Neue"/>
                <a:cs typeface="Helvetica Neue"/>
              </a:rPr>
              <a:t>1.  </a:t>
            </a:r>
            <a:endParaRPr lang="en-US" sz="4000" dirty="0">
              <a:latin typeface="Helvetica Neue"/>
              <a:cs typeface="Helvetica Neue"/>
            </a:endParaRPr>
          </a:p>
        </p:txBody>
      </p:sp>
      <p:sp>
        <p:nvSpPr>
          <p:cNvPr id="47" name="object 34">
            <a:extLst>
              <a:ext uri="{FF2B5EF4-FFF2-40B4-BE49-F238E27FC236}">
                <a16:creationId xmlns:a16="http://schemas.microsoft.com/office/drawing/2014/main" id="{C4C3EA44-D0B1-91AB-3473-2C7803A2AD6D}"/>
              </a:ext>
            </a:extLst>
          </p:cNvPr>
          <p:cNvSpPr txBox="1"/>
          <p:nvPr/>
        </p:nvSpPr>
        <p:spPr>
          <a:xfrm>
            <a:off x="825587" y="4344876"/>
            <a:ext cx="931949" cy="730008"/>
          </a:xfrm>
          <a:prstGeom prst="rect">
            <a:avLst/>
          </a:prstGeom>
        </p:spPr>
        <p:txBody>
          <a:bodyPr vert="horz" wrap="square" lIns="0" tIns="12700" rIns="0" bIns="0" rtlCol="0">
            <a:spAutoFit/>
          </a:bodyPr>
          <a:lstStyle/>
          <a:p>
            <a:pPr algn="ctr">
              <a:lnSpc>
                <a:spcPts val="5970"/>
              </a:lnSpc>
              <a:spcBef>
                <a:spcPts val="100"/>
              </a:spcBef>
            </a:pPr>
            <a:r>
              <a:rPr lang="en-US" sz="4000" b="1" dirty="0">
                <a:solidFill>
                  <a:srgbClr val="00AF7C"/>
                </a:solidFill>
                <a:latin typeface="Helvetica Neue"/>
                <a:cs typeface="Helvetica Neue"/>
              </a:rPr>
              <a:t>5</a:t>
            </a:r>
            <a:r>
              <a:rPr sz="4000" b="1" dirty="0">
                <a:solidFill>
                  <a:srgbClr val="00AF7C"/>
                </a:solidFill>
                <a:latin typeface="Helvetica Neue"/>
                <a:cs typeface="Helvetica Neue"/>
              </a:rPr>
              <a:t>.</a:t>
            </a:r>
            <a:endParaRPr sz="4000" dirty="0">
              <a:latin typeface="Helvetica Neue"/>
              <a:cs typeface="Helvetica Neue"/>
            </a:endParaRPr>
          </a:p>
        </p:txBody>
      </p:sp>
      <p:sp>
        <p:nvSpPr>
          <p:cNvPr id="49" name="TextBox 48">
            <a:extLst>
              <a:ext uri="{FF2B5EF4-FFF2-40B4-BE49-F238E27FC236}">
                <a16:creationId xmlns:a16="http://schemas.microsoft.com/office/drawing/2014/main" id="{30D3F115-0D82-0E99-BA80-BBDB919C9F6B}"/>
              </a:ext>
            </a:extLst>
          </p:cNvPr>
          <p:cNvSpPr txBox="1"/>
          <p:nvPr/>
        </p:nvSpPr>
        <p:spPr>
          <a:xfrm>
            <a:off x="1511300" y="3765987"/>
            <a:ext cx="2895600" cy="348813"/>
          </a:xfrm>
          <a:prstGeom prst="rect">
            <a:avLst/>
          </a:prstGeom>
          <a:noFill/>
        </p:spPr>
        <p:txBody>
          <a:bodyPr wrap="square">
            <a:spAutoFit/>
          </a:bodyPr>
          <a:lstStyle/>
          <a:p>
            <a:pPr algn="ctr">
              <a:lnSpc>
                <a:spcPts val="2010"/>
              </a:lnSpc>
            </a:pPr>
            <a:r>
              <a:rPr lang="fr-FR" sz="1800" b="1" dirty="0">
                <a:solidFill>
                  <a:srgbClr val="2D5C9E"/>
                </a:solidFill>
                <a:latin typeface="Helvetica Neue"/>
                <a:cs typeface="Helvetica Neue"/>
              </a:rPr>
              <a:t>Ne pas </a:t>
            </a:r>
            <a:r>
              <a:rPr lang="fr-FR" sz="1800" dirty="0">
                <a:solidFill>
                  <a:srgbClr val="2D5C9E"/>
                </a:solidFill>
                <a:latin typeface="Helvetica Neue"/>
                <a:cs typeface="Helvetica Neue"/>
              </a:rPr>
              <a:t>intervenir du tout</a:t>
            </a:r>
            <a:endParaRPr lang="en-US" sz="1800" dirty="0">
              <a:latin typeface="Helvetica Neue"/>
              <a:cs typeface="Helvetica Neue"/>
            </a:endParaRPr>
          </a:p>
        </p:txBody>
      </p:sp>
      <p:sp>
        <p:nvSpPr>
          <p:cNvPr id="51" name="TextBox 50">
            <a:extLst>
              <a:ext uri="{FF2B5EF4-FFF2-40B4-BE49-F238E27FC236}">
                <a16:creationId xmlns:a16="http://schemas.microsoft.com/office/drawing/2014/main" id="{DC024E89-3ED8-4746-AF3B-D6B5FDB93B06}"/>
              </a:ext>
            </a:extLst>
          </p:cNvPr>
          <p:cNvSpPr txBox="1"/>
          <p:nvPr/>
        </p:nvSpPr>
        <p:spPr>
          <a:xfrm>
            <a:off x="1511300" y="4693239"/>
            <a:ext cx="2895600" cy="348813"/>
          </a:xfrm>
          <a:prstGeom prst="rect">
            <a:avLst/>
          </a:prstGeom>
          <a:noFill/>
        </p:spPr>
        <p:txBody>
          <a:bodyPr wrap="square">
            <a:spAutoFit/>
          </a:bodyPr>
          <a:lstStyle/>
          <a:p>
            <a:pPr algn="ctr">
              <a:lnSpc>
                <a:spcPts val="2010"/>
              </a:lnSpc>
            </a:pPr>
            <a:r>
              <a:rPr lang="en-US" sz="1800" b="1" dirty="0" err="1">
                <a:solidFill>
                  <a:srgbClr val="2D5C9E"/>
                </a:solidFill>
                <a:latin typeface="Helvetica Neue"/>
                <a:cs typeface="Helvetica Neue"/>
              </a:rPr>
              <a:t>Intervenir</a:t>
            </a:r>
            <a:r>
              <a:rPr lang="en-US" sz="1800" dirty="0">
                <a:solidFill>
                  <a:srgbClr val="2D5C9E"/>
                </a:solidFill>
                <a:latin typeface="Helvetica Neue"/>
                <a:cs typeface="Helvetica Neue"/>
              </a:rPr>
              <a:t> </a:t>
            </a:r>
            <a:r>
              <a:rPr lang="en-US" sz="1800" dirty="0" err="1">
                <a:solidFill>
                  <a:srgbClr val="2D5C9E"/>
                </a:solidFill>
                <a:latin typeface="Helvetica Neue"/>
                <a:cs typeface="Helvetica Neue"/>
              </a:rPr>
              <a:t>définitivement</a:t>
            </a:r>
            <a:r>
              <a:rPr lang="en-US" sz="1800" dirty="0">
                <a:solidFill>
                  <a:srgbClr val="2D5C9E"/>
                </a:solidFill>
                <a:latin typeface="Helvetica Neue"/>
                <a:cs typeface="Helvetica Neue"/>
              </a:rPr>
              <a:t> ​</a:t>
            </a:r>
            <a:endParaRPr lang="en-US" sz="1800" b="1" dirty="0">
              <a:latin typeface="Helvetica Neue"/>
              <a:cs typeface="Helvetica Neue"/>
            </a:endParaRPr>
          </a:p>
        </p:txBody>
      </p:sp>
      <p:sp>
        <p:nvSpPr>
          <p:cNvPr id="52" name="TextBox 51">
            <a:extLst>
              <a:ext uri="{FF2B5EF4-FFF2-40B4-BE49-F238E27FC236}">
                <a16:creationId xmlns:a16="http://schemas.microsoft.com/office/drawing/2014/main" id="{5596AD53-84F7-78B0-F62F-BB64B618DEA4}"/>
              </a:ext>
            </a:extLst>
          </p:cNvPr>
          <p:cNvSpPr txBox="1"/>
          <p:nvPr/>
        </p:nvSpPr>
        <p:spPr>
          <a:xfrm>
            <a:off x="4473589" y="3860092"/>
            <a:ext cx="6704243" cy="1118255"/>
          </a:xfrm>
          <a:prstGeom prst="rect">
            <a:avLst/>
          </a:prstGeom>
          <a:noFill/>
        </p:spPr>
        <p:txBody>
          <a:bodyPr wrap="square">
            <a:spAutoFit/>
          </a:bodyPr>
          <a:lstStyle/>
          <a:p>
            <a:pPr>
              <a:lnSpc>
                <a:spcPts val="2010"/>
              </a:lnSpc>
            </a:pPr>
            <a:r>
              <a:rPr lang="fr-FR" sz="1900" dirty="0">
                <a:latin typeface="Helvetica Neue"/>
                <a:cs typeface="Helvetica Neue"/>
              </a:rPr>
              <a:t>Hier, Jennifer a vu son patron parler de près avec une adolescente qui fait partie d'un de leurs programmes. Jennifer a établi un contact visuel avec la jeune fille et a pu constater qu'elle se sentait mal à l'aise dans cette situation.</a:t>
            </a:r>
          </a:p>
        </p:txBody>
      </p:sp>
      <p:pic>
        <p:nvPicPr>
          <p:cNvPr id="29" name="object 3">
            <a:extLst>
              <a:ext uri="{FF2B5EF4-FFF2-40B4-BE49-F238E27FC236}">
                <a16:creationId xmlns:a16="http://schemas.microsoft.com/office/drawing/2014/main" id="{7CFA8692-B603-9A96-CBBE-F8B4ACC79DCF}"/>
              </a:ext>
            </a:extLst>
          </p:cNvPr>
          <p:cNvPicPr/>
          <p:nvPr/>
        </p:nvPicPr>
        <p:blipFill>
          <a:blip r:embed="rId4" cstate="print"/>
          <a:stretch>
            <a:fillRect/>
          </a:stretch>
        </p:blipFill>
        <p:spPr>
          <a:xfrm>
            <a:off x="10206824" y="6096373"/>
            <a:ext cx="1435012" cy="533073"/>
          </a:xfrm>
          <a:prstGeom prst="rect">
            <a:avLst/>
          </a:prstGeom>
        </p:spPr>
      </p:pic>
    </p:spTree>
    <p:extLst>
      <p:ext uri="{BB962C8B-B14F-4D97-AF65-F5344CB8AC3E}">
        <p14:creationId xmlns:p14="http://schemas.microsoft.com/office/powerpoint/2010/main" val="3593891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bject 25"/>
          <p:cNvSpPr/>
          <p:nvPr/>
        </p:nvSpPr>
        <p:spPr>
          <a:xfrm>
            <a:off x="11100362" y="6231290"/>
            <a:ext cx="77470" cy="22225"/>
          </a:xfrm>
          <a:custGeom>
            <a:avLst/>
            <a:gdLst/>
            <a:ahLst/>
            <a:cxnLst/>
            <a:rect l="l" t="t" r="r" b="b"/>
            <a:pathLst>
              <a:path w="77470" h="22225">
                <a:moveTo>
                  <a:pt x="76873" y="0"/>
                </a:moveTo>
                <a:lnTo>
                  <a:pt x="0" y="8915"/>
                </a:lnTo>
                <a:lnTo>
                  <a:pt x="0" y="21767"/>
                </a:lnTo>
                <a:lnTo>
                  <a:pt x="76873" y="21767"/>
                </a:lnTo>
                <a:lnTo>
                  <a:pt x="76873" y="0"/>
                </a:lnTo>
                <a:close/>
              </a:path>
            </a:pathLst>
          </a:custGeom>
          <a:solidFill>
            <a:srgbClr val="86C663"/>
          </a:solidFill>
        </p:spPr>
        <p:txBody>
          <a:bodyPr wrap="square" lIns="0" tIns="0" rIns="0" bIns="0" rtlCol="0"/>
          <a:lstStyle/>
          <a:p>
            <a:endParaRPr/>
          </a:p>
        </p:txBody>
      </p:sp>
      <p:pic>
        <p:nvPicPr>
          <p:cNvPr id="27" name="object 27"/>
          <p:cNvPicPr/>
          <p:nvPr/>
        </p:nvPicPr>
        <p:blipFill>
          <a:blip r:embed="rId3" cstate="print"/>
          <a:stretch>
            <a:fillRect/>
          </a:stretch>
        </p:blipFill>
        <p:spPr>
          <a:xfrm>
            <a:off x="987768" y="6008890"/>
            <a:ext cx="725765" cy="631734"/>
          </a:xfrm>
          <a:prstGeom prst="rect">
            <a:avLst/>
          </a:prstGeom>
        </p:spPr>
      </p:pic>
      <p:sp>
        <p:nvSpPr>
          <p:cNvPr id="28" name="object 28"/>
          <p:cNvSpPr txBox="1">
            <a:spLocks noGrp="1"/>
          </p:cNvSpPr>
          <p:nvPr>
            <p:ph type="title"/>
          </p:nvPr>
        </p:nvSpPr>
        <p:spPr>
          <a:xfrm>
            <a:off x="792375" y="635724"/>
            <a:ext cx="7351857" cy="1243930"/>
          </a:xfrm>
          <a:prstGeom prst="rect">
            <a:avLst/>
          </a:prstGeom>
        </p:spPr>
        <p:txBody>
          <a:bodyPr vert="horz" wrap="square" lIns="0" tIns="12700" rIns="0" bIns="0" rtlCol="0">
            <a:spAutoFit/>
          </a:bodyPr>
          <a:lstStyle/>
          <a:p>
            <a:pPr marL="12700">
              <a:lnSpc>
                <a:spcPct val="100000"/>
              </a:lnSpc>
              <a:spcBef>
                <a:spcPts val="100"/>
              </a:spcBef>
              <a:tabLst>
                <a:tab pos="1623695" algn="l"/>
                <a:tab pos="2658745" algn="l"/>
                <a:tab pos="4752975" algn="l"/>
              </a:tabLst>
            </a:pPr>
            <a:r>
              <a:rPr lang="fr-FR" sz="4000" b="1" dirty="0">
                <a:solidFill>
                  <a:srgbClr val="00B07D"/>
                </a:solidFill>
                <a:latin typeface="Helvetica Neue"/>
              </a:rPr>
              <a:t>Résumé</a:t>
            </a:r>
            <a:r>
              <a:rPr lang="fr-FR" sz="4000" b="1" dirty="0">
                <a:solidFill>
                  <a:srgbClr val="2D5C9E"/>
                </a:solidFill>
                <a:latin typeface="Helvetica Neue"/>
                <a:cs typeface="Helvetica Neue"/>
              </a:rPr>
              <a:t> sur le continuum de comportements</a:t>
            </a:r>
            <a:endParaRPr sz="4000" b="1" dirty="0">
              <a:solidFill>
                <a:srgbClr val="2D5C9E"/>
              </a:solidFill>
              <a:latin typeface="Helvetica Neue"/>
            </a:endParaRPr>
          </a:p>
        </p:txBody>
      </p:sp>
      <p:sp>
        <p:nvSpPr>
          <p:cNvPr id="29" name="object 5">
            <a:extLst>
              <a:ext uri="{FF2B5EF4-FFF2-40B4-BE49-F238E27FC236}">
                <a16:creationId xmlns:a16="http://schemas.microsoft.com/office/drawing/2014/main" id="{6C5A3085-E05C-8439-5847-F40ABA6D4BB2}"/>
              </a:ext>
            </a:extLst>
          </p:cNvPr>
          <p:cNvSpPr txBox="1"/>
          <p:nvPr/>
        </p:nvSpPr>
        <p:spPr>
          <a:xfrm>
            <a:off x="987768" y="3411091"/>
            <a:ext cx="4181132" cy="1767150"/>
          </a:xfrm>
          <a:prstGeom prst="rect">
            <a:avLst/>
          </a:prstGeom>
        </p:spPr>
        <p:txBody>
          <a:bodyPr vert="horz" wrap="square" lIns="0" tIns="12700" rIns="0" bIns="0" rtlCol="0">
            <a:spAutoFit/>
          </a:bodyPr>
          <a:lstStyle/>
          <a:p>
            <a:pPr marL="12700">
              <a:lnSpc>
                <a:spcPct val="100000"/>
              </a:lnSpc>
              <a:spcBef>
                <a:spcPts val="100"/>
              </a:spcBef>
            </a:pPr>
            <a:r>
              <a:rPr lang="fr-FR" sz="1900" dirty="0">
                <a:latin typeface="Helvetica Neue"/>
                <a:cs typeface="Helvetica Neue"/>
              </a:rPr>
              <a:t>Bien que l'EAS soient souvent liés à un abus de pouvoir, en tant qu'individus, vous avez également le pouvoir de vous exprimer et de fixer des limites lorsqu'une personne se comporte de manière inappropriée.</a:t>
            </a:r>
            <a:endParaRPr sz="2100" dirty="0">
              <a:latin typeface="Helvetica Neue"/>
              <a:cs typeface="Helvetica Neue"/>
            </a:endParaRPr>
          </a:p>
        </p:txBody>
      </p:sp>
      <p:sp>
        <p:nvSpPr>
          <p:cNvPr id="30" name="object 5">
            <a:extLst>
              <a:ext uri="{FF2B5EF4-FFF2-40B4-BE49-F238E27FC236}">
                <a16:creationId xmlns:a16="http://schemas.microsoft.com/office/drawing/2014/main" id="{A0913C4E-7363-6FFA-0163-BA5884D5F939}"/>
              </a:ext>
            </a:extLst>
          </p:cNvPr>
          <p:cNvSpPr txBox="1"/>
          <p:nvPr/>
        </p:nvSpPr>
        <p:spPr>
          <a:xfrm>
            <a:off x="6540500" y="3411091"/>
            <a:ext cx="4181132" cy="1474763"/>
          </a:xfrm>
          <a:prstGeom prst="rect">
            <a:avLst/>
          </a:prstGeom>
        </p:spPr>
        <p:txBody>
          <a:bodyPr vert="horz" wrap="square" lIns="0" tIns="12700" rIns="0" bIns="0" rtlCol="0">
            <a:spAutoFit/>
          </a:bodyPr>
          <a:lstStyle/>
          <a:p>
            <a:pPr marL="12700">
              <a:lnSpc>
                <a:spcPct val="100000"/>
              </a:lnSpc>
              <a:spcBef>
                <a:spcPts val="100"/>
              </a:spcBef>
            </a:pPr>
            <a:r>
              <a:rPr lang="fr-FR" sz="1900" dirty="0">
                <a:latin typeface="Helvetica Neue"/>
                <a:cs typeface="Helvetica Neue"/>
              </a:rPr>
              <a:t>Placer les comportements tout au long d'un continuum est une première étape utile pour arrêter les actions et les mots inappropriés avant qu'ils ne s'aggravent. </a:t>
            </a:r>
          </a:p>
        </p:txBody>
      </p:sp>
      <p:sp>
        <p:nvSpPr>
          <p:cNvPr id="31" name="Rectangle 30">
            <a:extLst>
              <a:ext uri="{FF2B5EF4-FFF2-40B4-BE49-F238E27FC236}">
                <a16:creationId xmlns:a16="http://schemas.microsoft.com/office/drawing/2014/main" id="{76A63FE9-EAFA-39C0-DD83-D20BAB9DBA10}"/>
              </a:ext>
            </a:extLst>
          </p:cNvPr>
          <p:cNvSpPr/>
          <p:nvPr/>
        </p:nvSpPr>
        <p:spPr>
          <a:xfrm>
            <a:off x="792375" y="2487761"/>
            <a:ext cx="921158" cy="923330"/>
          </a:xfrm>
          <a:prstGeom prst="rect">
            <a:avLst/>
          </a:prstGeom>
          <a:noFill/>
        </p:spPr>
        <p:txBody>
          <a:bodyPr wrap="square" lIns="91440" tIns="45720" rIns="91440" bIns="45720">
            <a:spAutoFit/>
          </a:bodyPr>
          <a:lstStyle/>
          <a:p>
            <a:pPr algn="ctr"/>
            <a:r>
              <a:rPr lang="en-US" sz="5400" b="0" cap="none" spc="0" dirty="0">
                <a:ln w="0"/>
                <a:solidFill>
                  <a:srgbClr val="00B050"/>
                </a:solidFill>
                <a:effectLst>
                  <a:outerShdw blurRad="38100" dist="25400" dir="5400000" algn="ctr" rotWithShape="0">
                    <a:srgbClr val="6E747A">
                      <a:alpha val="43000"/>
                    </a:srgbClr>
                  </a:outerShdw>
                </a:effectLst>
                <a:latin typeface="Helvetica Neue"/>
              </a:rPr>
              <a:t>1.</a:t>
            </a:r>
          </a:p>
        </p:txBody>
      </p:sp>
      <p:sp>
        <p:nvSpPr>
          <p:cNvPr id="32" name="Rectangle 31">
            <a:extLst>
              <a:ext uri="{FF2B5EF4-FFF2-40B4-BE49-F238E27FC236}">
                <a16:creationId xmlns:a16="http://schemas.microsoft.com/office/drawing/2014/main" id="{6DF0F4DB-4C42-0A21-168F-9A06ADBEBF18}"/>
              </a:ext>
            </a:extLst>
          </p:cNvPr>
          <p:cNvSpPr/>
          <p:nvPr/>
        </p:nvSpPr>
        <p:spPr>
          <a:xfrm>
            <a:off x="6462048" y="2487761"/>
            <a:ext cx="761747" cy="923330"/>
          </a:xfrm>
          <a:prstGeom prst="rect">
            <a:avLst/>
          </a:prstGeom>
          <a:noFill/>
        </p:spPr>
        <p:txBody>
          <a:bodyPr wrap="none" lIns="91440" tIns="45720" rIns="91440" bIns="45720">
            <a:spAutoFit/>
          </a:bodyPr>
          <a:lstStyle/>
          <a:p>
            <a:pPr algn="ctr"/>
            <a:r>
              <a:rPr lang="en-US" sz="5400" b="0" cap="none" spc="0" dirty="0">
                <a:ln w="0"/>
                <a:solidFill>
                  <a:srgbClr val="00B050"/>
                </a:solidFill>
                <a:effectLst>
                  <a:outerShdw blurRad="38100" dist="25400" dir="5400000" algn="ctr" rotWithShape="0">
                    <a:srgbClr val="6E747A">
                      <a:alpha val="43000"/>
                    </a:srgbClr>
                  </a:outerShdw>
                </a:effectLst>
                <a:latin typeface="Helvetica Neue"/>
              </a:rPr>
              <a:t>2.</a:t>
            </a:r>
          </a:p>
        </p:txBody>
      </p:sp>
      <p:pic>
        <p:nvPicPr>
          <p:cNvPr id="33" name="object 3">
            <a:extLst>
              <a:ext uri="{FF2B5EF4-FFF2-40B4-BE49-F238E27FC236}">
                <a16:creationId xmlns:a16="http://schemas.microsoft.com/office/drawing/2014/main" id="{C2696846-2418-AB49-3954-1F8BC674A98B}"/>
              </a:ext>
            </a:extLst>
          </p:cNvPr>
          <p:cNvPicPr/>
          <p:nvPr/>
        </p:nvPicPr>
        <p:blipFill>
          <a:blip r:embed="rId4" cstate="print"/>
          <a:stretch>
            <a:fillRect/>
          </a:stretch>
        </p:blipFill>
        <p:spPr>
          <a:xfrm>
            <a:off x="10206824" y="6096373"/>
            <a:ext cx="1435012" cy="533073"/>
          </a:xfrm>
          <a:prstGeom prst="rect">
            <a:avLst/>
          </a:prstGeom>
        </p:spPr>
      </p:pic>
    </p:spTree>
    <p:extLst>
      <p:ext uri="{BB962C8B-B14F-4D97-AF65-F5344CB8AC3E}">
        <p14:creationId xmlns:p14="http://schemas.microsoft.com/office/powerpoint/2010/main" val="42234471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3009</TotalTime>
  <Words>3845</Words>
  <Application>Microsoft Office PowerPoint</Application>
  <PresentationFormat>Custom</PresentationFormat>
  <Paragraphs>220</Paragraphs>
  <Slides>17</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Helvetica Neue</vt:lpstr>
      <vt:lpstr>HelveticaNeue-Light</vt:lpstr>
      <vt:lpstr>Office Theme</vt:lpstr>
      <vt:lpstr>PowerPoint Presentation</vt:lpstr>
      <vt:lpstr>Effet des témoins</vt:lpstr>
      <vt:lpstr>Effet des témoins</vt:lpstr>
      <vt:lpstr>Intervention des témoins et culture</vt:lpstr>
      <vt:lpstr>Continuum de comportements</vt:lpstr>
      <vt:lpstr>Application du continuum de comportements</vt:lpstr>
      <vt:lpstr>Application du continuum de comportements</vt:lpstr>
      <vt:lpstr>Application du continuum de comportements</vt:lpstr>
      <vt:lpstr>Résumé sur le continuum de comportements</vt:lpstr>
      <vt:lpstr>Intervention des témoins</vt:lpstr>
      <vt:lpstr>Intervention des témoins 5 étapes pour l'action</vt:lpstr>
      <vt:lpstr>Remue-méninges sur les façons d'intervenir</vt:lpstr>
      <vt:lpstr>Scénario 1</vt:lpstr>
      <vt:lpstr>Scénario 2</vt:lpstr>
      <vt:lpstr>Scénario 3</vt:lpstr>
      <vt:lpstr>Scénario 4</vt:lpstr>
      <vt:lpstr>Scénario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Hugues Alla</cp:lastModifiedBy>
  <cp:revision>1</cp:revision>
  <dcterms:created xsi:type="dcterms:W3CDTF">2023-02-06T11:00:57Z</dcterms:created>
  <dcterms:modified xsi:type="dcterms:W3CDTF">2023-05-02T15:47:21Z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2023-02-06T00:00:00Z</vt:filetime>
  </property>
  <property fmtid="{D5CDD505-2E9C-101B-9397-08002B2CF9AE}" pid="3" name="Creator">
    <vt:lpwstr>Adobe InDesign 18.0 (Macintosh)</vt:lpwstr>
  </property>
  <property fmtid="{D5CDD505-2E9C-101B-9397-08002B2CF9AE}" pid="4" name="LastSaved">
    <vt:filetime>2023-02-06T00:00:00Z</vt:filetime>
  </property>
</Properties>
</file>