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66600" cy="6858000"/>
  <p:notesSz cx="121666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3" autoAdjust="0"/>
    <p:restoredTop sz="71496" autoAdjust="0"/>
  </p:normalViewPr>
  <p:slideViewPr>
    <p:cSldViewPr>
      <p:cViewPr varScale="1">
        <p:scale>
          <a:sx n="50" d="100"/>
          <a:sy n="50" d="100"/>
        </p:scale>
        <p:origin x="1086"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72088"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891338" y="0"/>
            <a:ext cx="5272087" cy="344488"/>
          </a:xfrm>
          <a:prstGeom prst="rect">
            <a:avLst/>
          </a:prstGeom>
        </p:spPr>
        <p:txBody>
          <a:bodyPr vert="horz" lIns="91440" tIns="45720" rIns="91440" bIns="45720" rtlCol="0"/>
          <a:lstStyle>
            <a:lvl1pPr algn="r">
              <a:defRPr sz="1200"/>
            </a:lvl1pPr>
          </a:lstStyle>
          <a:p>
            <a:fld id="{9C46DD8B-7124-401F-8C3F-8D0422494DE3}" type="datetimeFigureOut">
              <a:rPr lang="en-US" smtClean="0"/>
              <a:t>7/21/2023</a:t>
            </a:fld>
            <a:endParaRPr lang="en-US"/>
          </a:p>
        </p:txBody>
      </p:sp>
      <p:sp>
        <p:nvSpPr>
          <p:cNvPr id="4" name="Slide Image Placeholder 3"/>
          <p:cNvSpPr>
            <a:spLocks noGrp="1" noRot="1" noChangeAspect="1"/>
          </p:cNvSpPr>
          <p:nvPr>
            <p:ph type="sldImg" idx="2"/>
          </p:nvPr>
        </p:nvSpPr>
        <p:spPr>
          <a:xfrm>
            <a:off x="4030663" y="857250"/>
            <a:ext cx="41052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6025" y="3300413"/>
            <a:ext cx="973455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72088"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891338" y="6513513"/>
            <a:ext cx="5272087" cy="344487"/>
          </a:xfrm>
          <a:prstGeom prst="rect">
            <a:avLst/>
          </a:prstGeom>
        </p:spPr>
        <p:txBody>
          <a:bodyPr vert="horz" lIns="91440" tIns="45720" rIns="91440" bIns="45720" rtlCol="0" anchor="b"/>
          <a:lstStyle>
            <a:lvl1pPr algn="r">
              <a:defRPr sz="1200"/>
            </a:lvl1pPr>
          </a:lstStyle>
          <a:p>
            <a:fld id="{8AABAFDE-5FC7-4290-AFAD-4658CB2CAAC3}" type="slidenum">
              <a:rPr lang="en-US" smtClean="0"/>
              <a:t>‹#›</a:t>
            </a:fld>
            <a:endParaRPr lang="en-US"/>
          </a:p>
        </p:txBody>
      </p:sp>
    </p:spTree>
    <p:extLst>
      <p:ext uri="{BB962C8B-B14F-4D97-AF65-F5344CB8AC3E}">
        <p14:creationId xmlns:p14="http://schemas.microsoft.com/office/powerpoint/2010/main" val="84799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Trainers present:</a:t>
            </a:r>
            <a:endParaRPr lang="en-US" b="0" dirty="0">
              <a:effectLst/>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a:t>
            </a:r>
            <a:r>
              <a:rPr lang="en-US" sz="1800" b="0" i="0" u="none" strike="noStrike" dirty="0" err="1">
                <a:solidFill>
                  <a:srgbClr val="000000"/>
                </a:solidFill>
                <a:effectLst/>
                <a:latin typeface="Arial" panose="020B0604020202020204" pitchFamily="34" charset="0"/>
              </a:rPr>
              <a:t>programme</a:t>
            </a:r>
            <a:endParaRPr lang="en-US" sz="1800" b="0" i="0" u="none" strike="noStrike" dirty="0">
              <a:solidFill>
                <a:srgbClr val="000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time and session duration</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number of breaks</a:t>
            </a:r>
          </a:p>
          <a:p>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a:t>
            </a:fld>
            <a:endParaRPr lang="en-US"/>
          </a:p>
        </p:txBody>
      </p:sp>
    </p:spTree>
    <p:extLst>
      <p:ext uri="{BB962C8B-B14F-4D97-AF65-F5344CB8AC3E}">
        <p14:creationId xmlns:p14="http://schemas.microsoft.com/office/powerpoint/2010/main" val="386870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1" u="none" strike="noStrike" dirty="0">
                <a:solidFill>
                  <a:srgbClr val="000000"/>
                </a:solidFill>
                <a:effectLst/>
                <a:latin typeface="Arial" panose="020B0604020202020204" pitchFamily="34" charset="0"/>
              </a:rPr>
              <a:t>We will now be exploring some of the reasons why people do not report when they have experienced SEA by creating a “problem tree.”</a:t>
            </a:r>
            <a:endParaRPr lang="en-US" b="0" dirty="0">
              <a:effectLst/>
            </a:endParaRPr>
          </a:p>
          <a:p>
            <a:pPr rtl="0">
              <a:spcBef>
                <a:spcPts val="0"/>
              </a:spcBef>
              <a:spcAft>
                <a:spcPts val="0"/>
              </a:spcAft>
            </a:pPr>
            <a:r>
              <a:rPr lang="en-US" sz="1800" b="0" i="1" u="none" strike="noStrike" dirty="0">
                <a:solidFill>
                  <a:srgbClr val="000000"/>
                </a:solidFill>
                <a:effectLst/>
                <a:latin typeface="Arial" panose="020B0604020202020204" pitchFamily="34" charset="0"/>
              </a:rPr>
              <a:t>Each group is going to design their own tree—the trunk of the tree is the “problem”—people not reporting SEA violations. At the “roots” are the causes: Why do people not report? The “leaves” are the impacts: What happens when people don’t report?</a:t>
            </a:r>
            <a:endParaRPr lang="en-US" b="0" dirty="0">
              <a:effectLst/>
            </a:endParaRPr>
          </a:p>
          <a:p>
            <a:pPr rtl="0">
              <a:spcBef>
                <a:spcPts val="0"/>
              </a:spcBef>
              <a:spcAft>
                <a:spcPts val="800"/>
              </a:spcAft>
            </a:pPr>
            <a:br>
              <a:rPr lang="en-US" b="0" dirty="0">
                <a:effectLst/>
              </a:rPr>
            </a:br>
            <a:r>
              <a:rPr lang="en-US" sz="1800" b="0" i="0" u="none" strike="noStrike" dirty="0">
                <a:solidFill>
                  <a:srgbClr val="000000"/>
                </a:solidFill>
                <a:effectLst/>
                <a:latin typeface="Arial" panose="020B0604020202020204" pitchFamily="34" charset="0"/>
              </a:rPr>
              <a:t>Use the handout for detailed instructions for this exercise.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12</a:t>
            </a:fld>
            <a:endParaRPr lang="en-US"/>
          </a:p>
        </p:txBody>
      </p:sp>
    </p:spTree>
    <p:extLst>
      <p:ext uri="{BB962C8B-B14F-4D97-AF65-F5344CB8AC3E}">
        <p14:creationId xmlns:p14="http://schemas.microsoft.com/office/powerpoint/2010/main" val="242914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19</a:t>
            </a:fld>
            <a:endParaRPr lang="en-US"/>
          </a:p>
        </p:txBody>
      </p:sp>
    </p:spTree>
    <p:extLst>
      <p:ext uri="{BB962C8B-B14F-4D97-AF65-F5344CB8AC3E}">
        <p14:creationId xmlns:p14="http://schemas.microsoft.com/office/powerpoint/2010/main" val="492657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Arial" panose="020B0604020202020204" pitchFamily="34" charset="0"/>
              </a:rPr>
              <a:t>We will give you 10 minutes to process the things you have discussed and learned during the training in pairs.</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20</a:t>
            </a:fld>
            <a:endParaRPr lang="en-US"/>
          </a:p>
        </p:txBody>
      </p:sp>
    </p:spTree>
    <p:extLst>
      <p:ext uri="{BB962C8B-B14F-4D97-AF65-F5344CB8AC3E}">
        <p14:creationId xmlns:p14="http://schemas.microsoft.com/office/powerpoint/2010/main" val="307485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Arial" panose="020B0604020202020204" pitchFamily="34" charset="0"/>
              </a:rPr>
              <a:t>Do you have questions you would like to address with the whole group?</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21</a:t>
            </a:fld>
            <a:endParaRPr lang="en-US"/>
          </a:p>
        </p:txBody>
      </p:sp>
    </p:spTree>
    <p:extLst>
      <p:ext uri="{BB962C8B-B14F-4D97-AF65-F5344CB8AC3E}">
        <p14:creationId xmlns:p14="http://schemas.microsoft.com/office/powerpoint/2010/main" val="294390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Arial" panose="020B0604020202020204" pitchFamily="34" charset="0"/>
              </a:rPr>
              <a:t>Let us take 5 minutes to list the first three things you will do after this training, to implement what you have learned.</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22</a:t>
            </a:fld>
            <a:endParaRPr lang="en-US"/>
          </a:p>
        </p:txBody>
      </p:sp>
    </p:spTree>
    <p:extLst>
      <p:ext uri="{BB962C8B-B14F-4D97-AF65-F5344CB8AC3E}">
        <p14:creationId xmlns:p14="http://schemas.microsoft.com/office/powerpoint/2010/main" val="301986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23</a:t>
            </a:fld>
            <a:endParaRPr lang="en-US"/>
          </a:p>
        </p:txBody>
      </p:sp>
    </p:spTree>
    <p:extLst>
      <p:ext uri="{BB962C8B-B14F-4D97-AF65-F5344CB8AC3E}">
        <p14:creationId xmlns:p14="http://schemas.microsoft.com/office/powerpoint/2010/main" val="205136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Remind participants that you will follow the Code of Conduct from Digna.</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3</a:t>
            </a:fld>
            <a:endParaRPr lang="en-US"/>
          </a:p>
        </p:txBody>
      </p:sp>
    </p:spTree>
    <p:extLst>
      <p:ext uri="{BB962C8B-B14F-4D97-AF65-F5344CB8AC3E}">
        <p14:creationId xmlns:p14="http://schemas.microsoft.com/office/powerpoint/2010/main" val="250252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sz="1800" b="0" i="0" u="none" strike="noStrike" dirty="0">
                <a:solidFill>
                  <a:srgbClr val="000000"/>
                </a:solidFill>
                <a:effectLst/>
                <a:latin typeface="Arial" panose="020B0604020202020204" pitchFamily="34" charset="0"/>
              </a:rPr>
              <a:t>Trainers give a trigger warning to participants:</a:t>
            </a:r>
            <a:endParaRPr lang="en-US" b="0" dirty="0">
              <a:effectLst/>
            </a:endParaRPr>
          </a:p>
          <a:p>
            <a:pPr rtl="0">
              <a:spcBef>
                <a:spcPts val="0"/>
              </a:spcBef>
              <a:spcAft>
                <a:spcPts val="800"/>
              </a:spcAft>
            </a:pPr>
            <a:r>
              <a:rPr lang="en-US" sz="1800" b="0" i="1" u="none" strike="noStrike" dirty="0">
                <a:solidFill>
                  <a:srgbClr val="000000"/>
                </a:solidFill>
                <a:effectLst/>
                <a:latin typeface="Arial" panose="020B0604020202020204" pitchFamily="34" charset="0"/>
              </a:rPr>
              <a:t>Sexual abuse and exploitation is a sensitive topic. It may trigger difficult emotions or remind you of things you have experienced or seen. Do not hesitate to take a break if you need or come and find us. </a:t>
            </a:r>
            <a:endParaRPr lang="en-US" b="0" dirty="0">
              <a:effectLst/>
            </a:endParaRPr>
          </a:p>
          <a:p>
            <a:pPr rtl="0">
              <a:spcBef>
                <a:spcPts val="0"/>
              </a:spcBef>
              <a:spcAft>
                <a:spcPts val="800"/>
              </a:spcAft>
            </a:pPr>
            <a:endParaRPr lang="en-US" sz="1800" b="1" i="0" u="none" strike="noStrike" dirty="0">
              <a:solidFill>
                <a:srgbClr val="000000"/>
              </a:solidFill>
              <a:effectLst/>
              <a:latin typeface="Arial" panose="020B0604020202020204" pitchFamily="34" charset="0"/>
            </a:endParaRPr>
          </a:p>
          <a:p>
            <a:pPr rtl="0">
              <a:spcBef>
                <a:spcPts val="0"/>
              </a:spcBef>
              <a:spcAft>
                <a:spcPts val="800"/>
              </a:spcAft>
            </a:pPr>
            <a:r>
              <a:rPr lang="en-US" sz="1800" b="1" i="0" u="none" strike="noStrike" dirty="0">
                <a:solidFill>
                  <a:srgbClr val="000000"/>
                </a:solidFill>
                <a:effectLst/>
                <a:latin typeface="Arial" panose="020B0604020202020204" pitchFamily="34" charset="0"/>
              </a:rPr>
              <a:t>Adapt this slide</a:t>
            </a:r>
            <a:endParaRPr lang="en-US" b="0" dirty="0">
              <a:effectLst/>
            </a:endParaRPr>
          </a:p>
          <a:p>
            <a:pPr rtl="0">
              <a:spcBef>
                <a:spcPts val="0"/>
              </a:spcBef>
              <a:spcAft>
                <a:spcPts val="800"/>
              </a:spcAft>
            </a:pPr>
            <a:r>
              <a:rPr lang="en-US" sz="1800" b="0" i="0" u="none" strike="noStrike" dirty="0">
                <a:solidFill>
                  <a:srgbClr val="000000"/>
                </a:solidFill>
                <a:effectLst/>
                <a:latin typeface="Arial" panose="020B0604020202020204" pitchFamily="34" charset="0"/>
              </a:rPr>
              <a:t>If you are offering psychosocial support to participants, introduce the system and how they can use it.</a:t>
            </a:r>
            <a:endParaRPr lang="en-US" b="0" dirty="0">
              <a:effectLst/>
            </a:endParaRPr>
          </a:p>
          <a:p>
            <a:pPr rtl="0">
              <a:spcBef>
                <a:spcPts val="0"/>
              </a:spcBef>
              <a:spcAft>
                <a:spcPts val="800"/>
              </a:spcAft>
            </a:pPr>
            <a:r>
              <a:rPr lang="en-US" sz="1800" b="0" i="0" u="none" strike="noStrike" dirty="0">
                <a:solidFill>
                  <a:srgbClr val="000000"/>
                </a:solidFill>
                <a:effectLst/>
                <a:latin typeface="Arial" panose="020B0604020202020204" pitchFamily="34" charset="0"/>
              </a:rPr>
              <a:t>Distribute a list of emergency contact participants can reach out to for support.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4</a:t>
            </a:fld>
            <a:endParaRPr lang="en-US"/>
          </a:p>
        </p:txBody>
      </p:sp>
    </p:spTree>
    <p:extLst>
      <p:ext uri="{BB962C8B-B14F-4D97-AF65-F5344CB8AC3E}">
        <p14:creationId xmlns:p14="http://schemas.microsoft.com/office/powerpoint/2010/main" val="403960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sz="1800" b="0" i="0" u="none" strike="noStrike" dirty="0">
                <a:solidFill>
                  <a:srgbClr val="000000"/>
                </a:solidFill>
                <a:effectLst/>
                <a:latin typeface="Arial" panose="020B0604020202020204" pitchFamily="34" charset="0"/>
              </a:rPr>
              <a:t>Trainers introduce the safer spaces guidelines:</a:t>
            </a:r>
            <a:endParaRPr lang="en-US" b="0" dirty="0">
              <a:effectLst/>
            </a:endParaRPr>
          </a:p>
          <a:p>
            <a:pPr rtl="0">
              <a:spcBef>
                <a:spcPts val="0"/>
              </a:spcBef>
              <a:spcAft>
                <a:spcPts val="800"/>
              </a:spcAft>
            </a:pPr>
            <a:endParaRPr lang="en-US" sz="1800" b="0" i="1" u="none" strike="noStrike" dirty="0">
              <a:solidFill>
                <a:srgbClr val="000000"/>
              </a:solidFill>
              <a:effectLst/>
              <a:latin typeface="Arial" panose="020B0604020202020204" pitchFamily="34" charset="0"/>
            </a:endParaRPr>
          </a:p>
          <a:p>
            <a:pPr rtl="0">
              <a:spcBef>
                <a:spcPts val="0"/>
              </a:spcBef>
              <a:spcAft>
                <a:spcPts val="800"/>
              </a:spcAft>
            </a:pPr>
            <a:r>
              <a:rPr lang="en-US" sz="1800" b="0" i="1" u="none" strike="noStrike" dirty="0">
                <a:solidFill>
                  <a:srgbClr val="000000"/>
                </a:solidFill>
                <a:effectLst/>
                <a:latin typeface="Arial" panose="020B0604020202020204" pitchFamily="34" charset="0"/>
              </a:rPr>
              <a:t>Principles of engagement are necessary in any training in order to create a learning environment that is as comfortable as possible for everyone. Although no space can be entirely safe, there are things we can all do to make it safer:</a:t>
            </a:r>
            <a:endParaRPr lang="en-US" b="0" dirty="0">
              <a:effectLst/>
            </a:endParaRPr>
          </a:p>
          <a:p>
            <a:pPr marL="285750" indent="-285750"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care and self-care</a:t>
            </a:r>
          </a:p>
          <a:p>
            <a:pPr marL="285750" indent="-285750"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active listening</a:t>
            </a:r>
          </a:p>
          <a:p>
            <a:pPr marL="285750" indent="-285750"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respect</a:t>
            </a:r>
          </a:p>
          <a:p>
            <a:pPr marL="285750" indent="-285750"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integrity</a:t>
            </a:r>
          </a:p>
          <a:p>
            <a:pPr marL="285750" indent="-285750"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confidentiality</a:t>
            </a:r>
          </a:p>
          <a:p>
            <a:pPr marL="285750" indent="-285750" rtl="0" fontAlgn="base">
              <a:spcBef>
                <a:spcPts val="0"/>
              </a:spcBef>
              <a:spcAft>
                <a:spcPts val="80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no disclosing</a:t>
            </a:r>
          </a:p>
          <a:p>
            <a:pPr rtl="0">
              <a:spcBef>
                <a:spcPts val="0"/>
              </a:spcBef>
              <a:spcAft>
                <a:spcPts val="800"/>
              </a:spcAft>
            </a:pPr>
            <a:endParaRPr lang="en-US" sz="1800" b="0" i="0" u="none" strike="noStrike" dirty="0">
              <a:solidFill>
                <a:srgbClr val="000000"/>
              </a:solidFill>
              <a:effectLst/>
              <a:latin typeface="Arial" panose="020B0604020202020204" pitchFamily="34" charset="0"/>
            </a:endParaRPr>
          </a:p>
          <a:p>
            <a:pPr rtl="0">
              <a:spcBef>
                <a:spcPts val="0"/>
              </a:spcBef>
              <a:spcAft>
                <a:spcPts val="800"/>
              </a:spcAft>
            </a:pPr>
            <a:r>
              <a:rPr lang="en-US" sz="1800" b="0" i="0" u="none" strike="noStrike" dirty="0">
                <a:solidFill>
                  <a:srgbClr val="000000"/>
                </a:solidFill>
                <a:effectLst/>
                <a:latin typeface="Arial" panose="020B0604020202020204" pitchFamily="34" charset="0"/>
              </a:rPr>
              <a:t>Trainers ask participants if they would like to add anything to the list.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5</a:t>
            </a:fld>
            <a:endParaRPr lang="en-US"/>
          </a:p>
        </p:txBody>
      </p:sp>
    </p:spTree>
    <p:extLst>
      <p:ext uri="{BB962C8B-B14F-4D97-AF65-F5344CB8AC3E}">
        <p14:creationId xmlns:p14="http://schemas.microsoft.com/office/powerpoint/2010/main" val="2863646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Divide participants in pair and give them 5 minutes to chat.</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6</a:t>
            </a:fld>
            <a:endParaRPr lang="en-US"/>
          </a:p>
        </p:txBody>
      </p:sp>
    </p:spTree>
    <p:extLst>
      <p:ext uri="{BB962C8B-B14F-4D97-AF65-F5344CB8AC3E}">
        <p14:creationId xmlns:p14="http://schemas.microsoft.com/office/powerpoint/2010/main" val="83601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Ask participants: </a:t>
            </a:r>
            <a:r>
              <a:rPr lang="en-US" sz="1800" b="0" i="1" u="none" strike="noStrike" dirty="0">
                <a:solidFill>
                  <a:srgbClr val="000000"/>
                </a:solidFill>
                <a:effectLst/>
                <a:latin typeface="Arial" panose="020B0604020202020204" pitchFamily="34" charset="0"/>
              </a:rPr>
              <a:t>are there things that need to be clarified before we continue?</a:t>
            </a: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7</a:t>
            </a:fld>
            <a:endParaRPr lang="en-US"/>
          </a:p>
        </p:txBody>
      </p:sp>
    </p:spTree>
    <p:extLst>
      <p:ext uri="{BB962C8B-B14F-4D97-AF65-F5344CB8AC3E}">
        <p14:creationId xmlns:p14="http://schemas.microsoft.com/office/powerpoint/2010/main" val="106738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sz="1800" b="0" i="1" u="none" strike="noStrike" dirty="0">
                <a:solidFill>
                  <a:srgbClr val="000000"/>
                </a:solidFill>
                <a:effectLst/>
                <a:latin typeface="Arial" panose="020B0604020202020204" pitchFamily="34" charset="0"/>
              </a:rPr>
              <a:t>Yesterday, we talked about: </a:t>
            </a:r>
          </a:p>
          <a:p>
            <a:pPr rtl="0">
              <a:spcBef>
                <a:spcPts val="0"/>
              </a:spcBef>
              <a:spcAft>
                <a:spcPts val="800"/>
              </a:spcAft>
            </a:pPr>
            <a:endParaRPr lang="en-US" b="0" dirty="0">
              <a:effectLst/>
            </a:endParaRPr>
          </a:p>
          <a:p>
            <a:pPr marL="285750" indent="-285750"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the important of treating program participants with respect and not abuse of one’s power and authority</a:t>
            </a:r>
          </a:p>
          <a:p>
            <a:pPr marL="285750" indent="-285750"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how to recognize sexual exploitation and abuse</a:t>
            </a:r>
          </a:p>
          <a:p>
            <a:pPr marL="285750" indent="-285750"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principles that we must abide by as set out in the organization’s Code of Conduct and/or the IASC Six Principles</a:t>
            </a:r>
          </a:p>
          <a:p>
            <a:pPr marL="285750" indent="-285750" rtl="0" fontAlgn="base">
              <a:spcBef>
                <a:spcPts val="0"/>
              </a:spcBef>
              <a:spcAft>
                <a:spcPts val="80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the obligation of humanitarian and international cooperation workers to report SEA</a:t>
            </a:r>
          </a:p>
          <a:p>
            <a:pPr rtl="0">
              <a:spcBef>
                <a:spcPts val="0"/>
              </a:spcBef>
              <a:spcAft>
                <a:spcPts val="800"/>
              </a:spcAft>
            </a:pPr>
            <a:endParaRPr lang="en-US" sz="1800" b="0" i="1" u="none" strike="noStrike" dirty="0">
              <a:solidFill>
                <a:srgbClr val="000000"/>
              </a:solidFill>
              <a:effectLst/>
              <a:latin typeface="Arial" panose="020B0604020202020204" pitchFamily="34" charset="0"/>
            </a:endParaRPr>
          </a:p>
          <a:p>
            <a:pPr rtl="0">
              <a:spcBef>
                <a:spcPts val="0"/>
              </a:spcBef>
              <a:spcAft>
                <a:spcPts val="800"/>
              </a:spcAft>
            </a:pPr>
            <a:r>
              <a:rPr lang="en-US" sz="1800" b="0" i="1" u="none" strike="noStrike" dirty="0">
                <a:solidFill>
                  <a:srgbClr val="000000"/>
                </a:solidFill>
                <a:effectLst/>
                <a:latin typeface="Arial" panose="020B0604020202020204" pitchFamily="34" charset="0"/>
              </a:rPr>
              <a:t>But how do we report it? What happens to our reports? These are important questions you may have, and this session will help you understand the reporting system in the organization.</a:t>
            </a:r>
            <a:endParaRPr lang="en-US" b="0" dirty="0">
              <a:effectLst/>
            </a:endParaRPr>
          </a:p>
          <a:p>
            <a:pPr rtl="0">
              <a:spcBef>
                <a:spcPts val="0"/>
              </a:spcBef>
              <a:spcAft>
                <a:spcPts val="800"/>
              </a:spcAft>
            </a:pPr>
            <a:endParaRPr lang="en-US" sz="1800" b="0" i="1" u="none" strike="noStrike" dirty="0">
              <a:solidFill>
                <a:srgbClr val="000000"/>
              </a:solidFill>
              <a:effectLst/>
              <a:latin typeface="Arial" panose="020B0604020202020204" pitchFamily="34" charset="0"/>
            </a:endParaRPr>
          </a:p>
          <a:p>
            <a:pPr rtl="0">
              <a:spcBef>
                <a:spcPts val="0"/>
              </a:spcBef>
              <a:spcAft>
                <a:spcPts val="800"/>
              </a:spcAft>
            </a:pPr>
            <a:r>
              <a:rPr lang="en-US" sz="1800" b="0" i="1" u="none" strike="noStrike" dirty="0">
                <a:solidFill>
                  <a:srgbClr val="000000"/>
                </a:solidFill>
                <a:effectLst/>
                <a:latin typeface="Arial" panose="020B0604020202020204" pitchFamily="34" charset="0"/>
              </a:rPr>
              <a:t>This session only focuses on our duty to report, and to understand how those reports are handled by the organization. We are not discussing any reporting mechanisms that may be available in the community: only about how YOU can report and what happens with your report.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8</a:t>
            </a:fld>
            <a:endParaRPr lang="en-US"/>
          </a:p>
        </p:txBody>
      </p:sp>
    </p:spTree>
    <p:extLst>
      <p:ext uri="{BB962C8B-B14F-4D97-AF65-F5344CB8AC3E}">
        <p14:creationId xmlns:p14="http://schemas.microsoft.com/office/powerpoint/2010/main" val="352564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sz="1800" b="0" i="1" u="none" strike="noStrike" dirty="0">
                <a:solidFill>
                  <a:srgbClr val="000000"/>
                </a:solidFill>
                <a:effectLst/>
                <a:latin typeface="Arial" panose="020B0604020202020204" pitchFamily="34" charset="0"/>
              </a:rPr>
              <a:t>Before we dive deeper into the details, let’s see if we can first identify some of the key principles that are important when creating and operating an internal staff reporting system.</a:t>
            </a:r>
            <a:endParaRPr lang="en-US" b="0" dirty="0">
              <a:effectLst/>
            </a:endParaRPr>
          </a:p>
          <a:p>
            <a:pPr rtl="0">
              <a:spcBef>
                <a:spcPts val="0"/>
              </a:spcBef>
              <a:spcAft>
                <a:spcPts val="800"/>
              </a:spcAft>
            </a:pPr>
            <a:r>
              <a:rPr lang="en-US" sz="1800" b="0" i="0" u="none" strike="noStrike" dirty="0">
                <a:solidFill>
                  <a:srgbClr val="000000"/>
                </a:solidFill>
                <a:effectLst/>
                <a:latin typeface="Arial" panose="020B0604020202020204" pitchFamily="34" charset="0"/>
              </a:rPr>
              <a:t>Use the handout for detailed instructions for this exercise.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9</a:t>
            </a:fld>
            <a:endParaRPr lang="en-US"/>
          </a:p>
        </p:txBody>
      </p:sp>
    </p:spTree>
    <p:extLst>
      <p:ext uri="{BB962C8B-B14F-4D97-AF65-F5344CB8AC3E}">
        <p14:creationId xmlns:p14="http://schemas.microsoft.com/office/powerpoint/2010/main" val="279395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sz="1800" b="0" i="1" u="none" strike="noStrike" dirty="0">
                <a:solidFill>
                  <a:srgbClr val="000000"/>
                </a:solidFill>
                <a:effectLst/>
                <a:latin typeface="Arial" panose="020B0604020202020204" pitchFamily="34" charset="0"/>
              </a:rPr>
              <a:t>Now that we have identified some key principles for a good report handling system, let’s explore in more detail what the reporting process looks like in this organization and see how those principles show up.</a:t>
            </a:r>
            <a:endParaRPr lang="en-US" b="0" dirty="0">
              <a:effectLst/>
            </a:endParaRPr>
          </a:p>
          <a:p>
            <a:pPr rtl="0">
              <a:spcBef>
                <a:spcPts val="0"/>
              </a:spcBef>
              <a:spcAft>
                <a:spcPts val="800"/>
              </a:spcAft>
            </a:pPr>
            <a:endParaRPr lang="en-US" sz="1800" b="0" i="0" u="none" strike="noStrike" dirty="0">
              <a:solidFill>
                <a:srgbClr val="000000"/>
              </a:solidFill>
              <a:effectLst/>
              <a:latin typeface="Arial" panose="020B0604020202020204" pitchFamily="34" charset="0"/>
            </a:endParaRPr>
          </a:p>
          <a:p>
            <a:pPr rtl="0">
              <a:spcBef>
                <a:spcPts val="0"/>
              </a:spcBef>
              <a:spcAft>
                <a:spcPts val="800"/>
              </a:spcAft>
            </a:pPr>
            <a:r>
              <a:rPr lang="en-US" sz="1800" b="0" i="0" u="none" strike="noStrike" dirty="0">
                <a:solidFill>
                  <a:srgbClr val="000000"/>
                </a:solidFill>
                <a:effectLst/>
                <a:latin typeface="Arial" panose="020B0604020202020204" pitchFamily="34" charset="0"/>
              </a:rPr>
              <a:t>Use the handout for detailed instructions for this exercise.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AABAFDE-5FC7-4290-AFAD-4658CB2CAAC3}" type="slidenum">
              <a:rPr lang="en-US" smtClean="0"/>
              <a:t>11</a:t>
            </a:fld>
            <a:endParaRPr lang="en-US"/>
          </a:p>
        </p:txBody>
      </p:sp>
    </p:spTree>
    <p:extLst>
      <p:ext uri="{BB962C8B-B14F-4D97-AF65-F5344CB8AC3E}">
        <p14:creationId xmlns:p14="http://schemas.microsoft.com/office/powerpoint/2010/main" val="425942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36300" y="691418"/>
            <a:ext cx="9300349" cy="7874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5942" y="3840480"/>
            <a:ext cx="852106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00AF7C"/>
                </a:solidFill>
                <a:latin typeface="HelveticaNeue-Light"/>
                <a:cs typeface="HelveticaNeue-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00AF7C"/>
                </a:solidFill>
                <a:latin typeface="HelveticaNeue-Light"/>
                <a:cs typeface="HelveticaNeue-Light"/>
              </a:defRPr>
            </a:lvl1pPr>
          </a:lstStyle>
          <a:p>
            <a:endParaRPr/>
          </a:p>
        </p:txBody>
      </p:sp>
      <p:sp>
        <p:nvSpPr>
          <p:cNvPr id="3" name="Holder 3"/>
          <p:cNvSpPr>
            <a:spLocks noGrp="1"/>
          </p:cNvSpPr>
          <p:nvPr>
            <p:ph sz="half" idx="2"/>
          </p:nvPr>
        </p:nvSpPr>
        <p:spPr>
          <a:xfrm>
            <a:off x="608647" y="1577340"/>
            <a:ext cx="5295233"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69069" y="1577340"/>
            <a:ext cx="5295233"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00AF7C"/>
                </a:solidFill>
                <a:latin typeface="HelveticaNeue-Light"/>
                <a:cs typeface="HelveticaNeue-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7679" y="691418"/>
            <a:ext cx="9777590" cy="1457960"/>
          </a:xfrm>
          <a:prstGeom prst="rect">
            <a:avLst/>
          </a:prstGeom>
        </p:spPr>
        <p:txBody>
          <a:bodyPr wrap="square" lIns="0" tIns="0" rIns="0" bIns="0">
            <a:spAutoFit/>
          </a:bodyPr>
          <a:lstStyle>
            <a:lvl1pPr>
              <a:defRPr sz="5000" b="0" i="0">
                <a:solidFill>
                  <a:srgbClr val="00AF7C"/>
                </a:solidFill>
                <a:latin typeface="HelveticaNeue-Light"/>
                <a:cs typeface="HelveticaNeue-Light"/>
              </a:defRPr>
            </a:lvl1pPr>
          </a:lstStyle>
          <a:p>
            <a:endParaRPr/>
          </a:p>
        </p:txBody>
      </p:sp>
      <p:sp>
        <p:nvSpPr>
          <p:cNvPr id="3" name="Holder 3"/>
          <p:cNvSpPr>
            <a:spLocks noGrp="1"/>
          </p:cNvSpPr>
          <p:nvPr>
            <p:ph type="body" idx="1"/>
          </p:nvPr>
        </p:nvSpPr>
        <p:spPr>
          <a:xfrm>
            <a:off x="1444555" y="2063149"/>
            <a:ext cx="8443595" cy="25196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38803" y="6377940"/>
            <a:ext cx="3895344"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647" y="6377940"/>
            <a:ext cx="2799778"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7/21/2023</a:t>
            </a:fld>
            <a:endParaRPr lang="en-US"/>
          </a:p>
        </p:txBody>
      </p:sp>
      <p:sp>
        <p:nvSpPr>
          <p:cNvPr id="6" name="Holder 6"/>
          <p:cNvSpPr>
            <a:spLocks noGrp="1"/>
          </p:cNvSpPr>
          <p:nvPr>
            <p:ph type="sldNum" sz="quarter" idx="7"/>
          </p:nvPr>
        </p:nvSpPr>
        <p:spPr>
          <a:xfrm>
            <a:off x="8764524" y="6377940"/>
            <a:ext cx="2799778"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hyperlink" Target="mailto:Digna.info@cooperation.ca" TargetMode="External"/><Relationship Id="rId3" Type="http://schemas.openxmlformats.org/officeDocument/2006/relationships/image" Target="../media/image28.png"/><Relationship Id="rId7" Type="http://schemas.openxmlformats.org/officeDocument/2006/relationships/hyperlink" Target="http://www.linkedin.com/showcase/digna_ca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digna.ca/" TargetMode="External"/><Relationship Id="rId5" Type="http://schemas.openxmlformats.org/officeDocument/2006/relationships/image" Target="../media/image3.jpg"/><Relationship Id="rId4" Type="http://schemas.openxmlformats.org/officeDocument/2006/relationships/image" Target="../media/image29.png"/><Relationship Id="rId9"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sp>
        <p:nvSpPr>
          <p:cNvPr id="3" name="object 3"/>
          <p:cNvSpPr txBox="1"/>
          <p:nvPr/>
        </p:nvSpPr>
        <p:spPr>
          <a:xfrm>
            <a:off x="1436298" y="1820428"/>
            <a:ext cx="10311519" cy="1980670"/>
          </a:xfrm>
          <a:prstGeom prst="rect">
            <a:avLst/>
          </a:prstGeom>
        </p:spPr>
        <p:txBody>
          <a:bodyPr vert="horz" wrap="square" lIns="0" tIns="208915" rIns="0" bIns="0" rtlCol="0">
            <a:spAutoFit/>
          </a:bodyPr>
          <a:lstStyle/>
          <a:p>
            <a:pPr marL="12700" marR="5080">
              <a:lnSpc>
                <a:spcPts val="6940"/>
              </a:lnSpc>
              <a:spcBef>
                <a:spcPts val="1645"/>
              </a:spcBef>
              <a:tabLst>
                <a:tab pos="4305300" algn="l"/>
                <a:tab pos="4671695" algn="l"/>
                <a:tab pos="5290820" algn="l"/>
              </a:tabLst>
            </a:pPr>
            <a:r>
              <a:rPr sz="6000" b="1" spc="-85" dirty="0">
                <a:solidFill>
                  <a:srgbClr val="2D5C9E"/>
                </a:solidFill>
                <a:latin typeface="Helvetica Neue"/>
                <a:cs typeface="Helvetica Neue"/>
              </a:rPr>
              <a:t>Training</a:t>
            </a:r>
            <a:r>
              <a:rPr sz="6000" b="1" spc="-15" dirty="0">
                <a:solidFill>
                  <a:srgbClr val="2D5C9E"/>
                </a:solidFill>
                <a:latin typeface="Helvetica Neue"/>
                <a:cs typeface="Helvetica Neue"/>
              </a:rPr>
              <a:t> </a:t>
            </a:r>
            <a:r>
              <a:rPr sz="6000" dirty="0">
                <a:solidFill>
                  <a:srgbClr val="00AF7C"/>
                </a:solidFill>
                <a:latin typeface="HelveticaNeue-Light"/>
                <a:cs typeface="HelveticaNeue-Light"/>
              </a:rPr>
              <a:t>on </a:t>
            </a:r>
            <a:r>
              <a:rPr sz="6000" spc="5" dirty="0">
                <a:solidFill>
                  <a:srgbClr val="00AF7C"/>
                </a:solidFill>
                <a:latin typeface="HelveticaNeue-Light"/>
                <a:cs typeface="HelveticaNeue-Light"/>
              </a:rPr>
              <a:t> </a:t>
            </a:r>
            <a:r>
              <a:rPr sz="6000" dirty="0">
                <a:solidFill>
                  <a:srgbClr val="00AF7C"/>
                </a:solidFill>
                <a:latin typeface="HelveticaNeue-Light"/>
                <a:cs typeface="HelveticaNeue-Light"/>
              </a:rPr>
              <a:t>p</a:t>
            </a:r>
            <a:r>
              <a:rPr sz="6000" spc="-130" dirty="0">
                <a:solidFill>
                  <a:srgbClr val="00AF7C"/>
                </a:solidFill>
                <a:latin typeface="HelveticaNeue-Light"/>
                <a:cs typeface="HelveticaNeue-Light"/>
              </a:rPr>
              <a:t>r</a:t>
            </a:r>
            <a:r>
              <a:rPr sz="6000" dirty="0">
                <a:solidFill>
                  <a:srgbClr val="00AF7C"/>
                </a:solidFill>
                <a:latin typeface="HelveticaNeue-Light"/>
                <a:cs typeface="HelveticaNeue-Light"/>
              </a:rPr>
              <a:t>evention</a:t>
            </a:r>
            <a:r>
              <a:rPr lang="en-US" sz="6000" dirty="0">
                <a:solidFill>
                  <a:srgbClr val="00AF7C"/>
                </a:solidFill>
                <a:latin typeface="HelveticaNeue-Light"/>
                <a:cs typeface="HelveticaNeue-Light"/>
              </a:rPr>
              <a:t> </a:t>
            </a:r>
            <a:r>
              <a:rPr sz="6000" dirty="0">
                <a:solidFill>
                  <a:srgbClr val="00AF7C"/>
                </a:solidFill>
                <a:latin typeface="HelveticaNeue-Light"/>
                <a:cs typeface="HelveticaNeue-Light"/>
              </a:rPr>
              <a:t>of</a:t>
            </a:r>
            <a:r>
              <a:rPr lang="fr-CA" sz="6000" dirty="0">
                <a:solidFill>
                  <a:srgbClr val="00AF7C"/>
                </a:solidFill>
                <a:latin typeface="HelveticaNeue-Light"/>
                <a:cs typeface="HelveticaNeue-Light"/>
              </a:rPr>
              <a:t> </a:t>
            </a:r>
            <a:r>
              <a:rPr sz="6000" dirty="0">
                <a:solidFill>
                  <a:srgbClr val="00AF7C"/>
                </a:solidFill>
                <a:latin typeface="HelveticaNeue-Light"/>
                <a:cs typeface="HelveticaNeue-Light"/>
              </a:rPr>
              <a:t>sexual</a:t>
            </a:r>
            <a:r>
              <a:rPr lang="fr-CA" sz="6000" dirty="0">
                <a:solidFill>
                  <a:srgbClr val="00AF7C"/>
                </a:solidFill>
                <a:latin typeface="HelveticaNeue-Light"/>
                <a:cs typeface="HelveticaNeue-Light"/>
              </a:rPr>
              <a:t> </a:t>
            </a:r>
            <a:r>
              <a:rPr sz="6000" dirty="0">
                <a:solidFill>
                  <a:srgbClr val="00AF7C"/>
                </a:solidFill>
                <a:latin typeface="HelveticaNeue-Light"/>
                <a:cs typeface="HelveticaNeue-Light"/>
              </a:rPr>
              <a:t>exploitation</a:t>
            </a:r>
            <a:r>
              <a:rPr lang="en-US" sz="6000" dirty="0">
                <a:solidFill>
                  <a:srgbClr val="00AF7C"/>
                </a:solidFill>
                <a:latin typeface="HelveticaNeue-Light"/>
                <a:cs typeface="HelveticaNeue-Light"/>
              </a:rPr>
              <a:t> </a:t>
            </a:r>
            <a:r>
              <a:rPr sz="6000" dirty="0">
                <a:solidFill>
                  <a:srgbClr val="00AF7C"/>
                </a:solidFill>
                <a:latin typeface="HelveticaNeue-Light"/>
                <a:cs typeface="HelveticaNeue-Light"/>
              </a:rPr>
              <a:t>and </a:t>
            </a:r>
            <a:r>
              <a:rPr sz="6000" spc="5" dirty="0">
                <a:solidFill>
                  <a:srgbClr val="00AF7C"/>
                </a:solidFill>
                <a:latin typeface="HelveticaNeue-Light"/>
                <a:cs typeface="HelveticaNeue-Light"/>
              </a:rPr>
              <a:t> </a:t>
            </a:r>
            <a:r>
              <a:rPr sz="6000" dirty="0">
                <a:solidFill>
                  <a:srgbClr val="00AF7C"/>
                </a:solidFill>
                <a:latin typeface="HelveticaNeue-Light"/>
                <a:cs typeface="HelveticaNeue-Light"/>
              </a:rPr>
              <a:t>abuse</a:t>
            </a:r>
            <a:endParaRPr sz="6000" dirty="0">
              <a:latin typeface="HelveticaNeue-Light"/>
              <a:cs typeface="HelveticaNeue-Light"/>
            </a:endParaRPr>
          </a:p>
        </p:txBody>
      </p:sp>
      <p:grpSp>
        <p:nvGrpSpPr>
          <p:cNvPr id="4" name="object 4"/>
          <p:cNvGrpSpPr/>
          <p:nvPr/>
        </p:nvGrpSpPr>
        <p:grpSpPr>
          <a:xfrm>
            <a:off x="4077112" y="4721007"/>
            <a:ext cx="8091170" cy="157480"/>
            <a:chOff x="4077112" y="4721007"/>
            <a:chExt cx="8091170" cy="157480"/>
          </a:xfrm>
        </p:grpSpPr>
        <p:sp>
          <p:nvSpPr>
            <p:cNvPr id="5" name="object 5"/>
            <p:cNvSpPr/>
            <p:nvPr/>
          </p:nvSpPr>
          <p:spPr>
            <a:xfrm>
              <a:off x="4077114" y="4799256"/>
              <a:ext cx="8091170" cy="0"/>
            </a:xfrm>
            <a:custGeom>
              <a:avLst/>
              <a:gdLst/>
              <a:ahLst/>
              <a:cxnLst/>
              <a:rect l="l" t="t" r="r" b="b"/>
              <a:pathLst>
                <a:path w="8091170">
                  <a:moveTo>
                    <a:pt x="0" y="0"/>
                  </a:moveTo>
                  <a:lnTo>
                    <a:pt x="8090890" y="0"/>
                  </a:lnTo>
                </a:path>
              </a:pathLst>
            </a:custGeom>
            <a:ln w="8890">
              <a:solidFill>
                <a:srgbClr val="00AF7C"/>
              </a:solidFill>
            </a:ln>
          </p:spPr>
          <p:txBody>
            <a:bodyPr wrap="square" lIns="0" tIns="0" rIns="0" bIns="0" rtlCol="0"/>
            <a:lstStyle/>
            <a:p>
              <a:endParaRPr/>
            </a:p>
          </p:txBody>
        </p:sp>
        <p:sp>
          <p:nvSpPr>
            <p:cNvPr id="6" name="object 6"/>
            <p:cNvSpPr/>
            <p:nvPr/>
          </p:nvSpPr>
          <p:spPr>
            <a:xfrm>
              <a:off x="4077112" y="4721007"/>
              <a:ext cx="122555" cy="157480"/>
            </a:xfrm>
            <a:custGeom>
              <a:avLst/>
              <a:gdLst/>
              <a:ahLst/>
              <a:cxnLst/>
              <a:rect l="l" t="t" r="r" b="b"/>
              <a:pathLst>
                <a:path w="122554" h="157479">
                  <a:moveTo>
                    <a:pt x="0" y="0"/>
                  </a:moveTo>
                  <a:lnTo>
                    <a:pt x="0" y="156997"/>
                  </a:lnTo>
                  <a:lnTo>
                    <a:pt x="122364" y="78498"/>
                  </a:lnTo>
                  <a:lnTo>
                    <a:pt x="0" y="0"/>
                  </a:lnTo>
                  <a:close/>
                </a:path>
              </a:pathLst>
            </a:custGeom>
            <a:solidFill>
              <a:srgbClr val="00AF7C"/>
            </a:solidFill>
          </p:spPr>
          <p:txBody>
            <a:bodyPr wrap="square" lIns="0" tIns="0" rIns="0" bIns="0" rtlCol="0"/>
            <a:lstStyle/>
            <a:p>
              <a:endParaRPr/>
            </a:p>
          </p:txBody>
        </p:sp>
      </p:grpSp>
      <p:grpSp>
        <p:nvGrpSpPr>
          <p:cNvPr id="7" name="object 7"/>
          <p:cNvGrpSpPr/>
          <p:nvPr/>
        </p:nvGrpSpPr>
        <p:grpSpPr>
          <a:xfrm>
            <a:off x="10288918" y="6233401"/>
            <a:ext cx="306070" cy="294640"/>
            <a:chOff x="10288918" y="6233401"/>
            <a:chExt cx="306070" cy="294640"/>
          </a:xfrm>
        </p:grpSpPr>
        <p:pic>
          <p:nvPicPr>
            <p:cNvPr id="8" name="object 8"/>
            <p:cNvPicPr/>
            <p:nvPr/>
          </p:nvPicPr>
          <p:blipFill>
            <a:blip r:embed="rId2" cstate="print"/>
            <a:stretch>
              <a:fillRect/>
            </a:stretch>
          </p:blipFill>
          <p:spPr>
            <a:xfrm>
              <a:off x="10288918" y="6233401"/>
              <a:ext cx="305562" cy="294640"/>
            </a:xfrm>
            <a:prstGeom prst="rect">
              <a:avLst/>
            </a:prstGeom>
          </p:spPr>
        </p:pic>
        <p:pic>
          <p:nvPicPr>
            <p:cNvPr id="9" name="object 9"/>
            <p:cNvPicPr/>
            <p:nvPr/>
          </p:nvPicPr>
          <p:blipFill>
            <a:blip r:embed="rId3" cstate="print"/>
            <a:stretch>
              <a:fillRect/>
            </a:stretch>
          </p:blipFill>
          <p:spPr>
            <a:xfrm>
              <a:off x="10310127" y="6401244"/>
              <a:ext cx="105105" cy="84810"/>
            </a:xfrm>
            <a:prstGeom prst="rect">
              <a:avLst/>
            </a:prstGeom>
          </p:spPr>
        </p:pic>
        <p:sp>
          <p:nvSpPr>
            <p:cNvPr id="10" name="object 10"/>
            <p:cNvSpPr/>
            <p:nvPr/>
          </p:nvSpPr>
          <p:spPr>
            <a:xfrm>
              <a:off x="10389350" y="638205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11" name="object 11"/>
            <p:cNvSpPr/>
            <p:nvPr/>
          </p:nvSpPr>
          <p:spPr>
            <a:xfrm>
              <a:off x="10382062" y="638052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12" name="object 12"/>
            <p:cNvSpPr/>
            <p:nvPr/>
          </p:nvSpPr>
          <p:spPr>
            <a:xfrm>
              <a:off x="10387749" y="633072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13" name="object 13"/>
            <p:cNvSpPr/>
            <p:nvPr/>
          </p:nvSpPr>
          <p:spPr>
            <a:xfrm>
              <a:off x="10382055" y="633073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4" name="object 14"/>
            <p:cNvSpPr/>
            <p:nvPr/>
          </p:nvSpPr>
          <p:spPr>
            <a:xfrm>
              <a:off x="10399167" y="644695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5" name="object 15"/>
            <p:cNvSpPr/>
            <p:nvPr/>
          </p:nvSpPr>
          <p:spPr>
            <a:xfrm>
              <a:off x="10396011" y="644303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6" name="object 16"/>
            <p:cNvSpPr/>
            <p:nvPr/>
          </p:nvSpPr>
          <p:spPr>
            <a:xfrm>
              <a:off x="10414835" y="634015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7" name="object 17"/>
            <p:cNvSpPr/>
            <p:nvPr/>
          </p:nvSpPr>
          <p:spPr>
            <a:xfrm>
              <a:off x="10400409" y="631792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8" name="object 18"/>
            <p:cNvSpPr/>
            <p:nvPr/>
          </p:nvSpPr>
          <p:spPr>
            <a:xfrm>
              <a:off x="10465042" y="646028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9" name="object 19"/>
            <p:cNvSpPr/>
            <p:nvPr/>
          </p:nvSpPr>
          <p:spPr>
            <a:xfrm>
              <a:off x="10449519" y="644613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20" name="object 20"/>
            <p:cNvSpPr/>
            <p:nvPr/>
          </p:nvSpPr>
          <p:spPr>
            <a:xfrm>
              <a:off x="10442905" y="628258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21" name="object 21"/>
            <p:cNvSpPr/>
            <p:nvPr/>
          </p:nvSpPr>
          <p:spPr>
            <a:xfrm>
              <a:off x="10442910" y="628259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22" name="object 22"/>
            <p:cNvSpPr/>
            <p:nvPr/>
          </p:nvSpPr>
          <p:spPr>
            <a:xfrm>
              <a:off x="10497751" y="635360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23" name="object 23"/>
            <p:cNvSpPr/>
            <p:nvPr/>
          </p:nvSpPr>
          <p:spPr>
            <a:xfrm>
              <a:off x="10488887" y="633072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4" name="object 24"/>
            <p:cNvSpPr/>
            <p:nvPr/>
          </p:nvSpPr>
          <p:spPr>
            <a:xfrm>
              <a:off x="10497744" y="639679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88887" y="638045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6" name="object 26"/>
            <p:cNvSpPr/>
            <p:nvPr/>
          </p:nvSpPr>
          <p:spPr>
            <a:xfrm>
              <a:off x="10459607" y="633544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7" name="object 27"/>
            <p:cNvSpPr/>
            <p:nvPr/>
          </p:nvSpPr>
          <p:spPr>
            <a:xfrm>
              <a:off x="10448885" y="631482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8" name="object 28"/>
            <p:cNvSpPr/>
            <p:nvPr/>
          </p:nvSpPr>
          <p:spPr>
            <a:xfrm>
              <a:off x="10457303" y="647834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9" name="object 29"/>
            <p:cNvSpPr/>
            <p:nvPr/>
          </p:nvSpPr>
          <p:spPr>
            <a:xfrm>
              <a:off x="10442909" y="647834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grpSp>
        <p:nvGrpSpPr>
          <p:cNvPr id="30" name="object 30"/>
          <p:cNvGrpSpPr/>
          <p:nvPr/>
        </p:nvGrpSpPr>
        <p:grpSpPr>
          <a:xfrm>
            <a:off x="10654986" y="6224940"/>
            <a:ext cx="1092835" cy="283845"/>
            <a:chOff x="10654986" y="6224940"/>
            <a:chExt cx="1092835" cy="283845"/>
          </a:xfrm>
        </p:grpSpPr>
        <p:sp>
          <p:nvSpPr>
            <p:cNvPr id="31" name="object 31"/>
            <p:cNvSpPr/>
            <p:nvPr/>
          </p:nvSpPr>
          <p:spPr>
            <a:xfrm>
              <a:off x="11100362" y="622494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32" name="object 32"/>
            <p:cNvSpPr/>
            <p:nvPr/>
          </p:nvSpPr>
          <p:spPr>
            <a:xfrm>
              <a:off x="10654982" y="626186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grpSp>
      <p:pic>
        <p:nvPicPr>
          <p:cNvPr id="33" name="object 33"/>
          <p:cNvPicPr/>
          <p:nvPr/>
        </p:nvPicPr>
        <p:blipFill>
          <a:blip r:embed="rId4" cstate="print"/>
          <a:stretch>
            <a:fillRect/>
          </a:stretch>
        </p:blipFill>
        <p:spPr>
          <a:xfrm>
            <a:off x="987768" y="6002540"/>
            <a:ext cx="725765" cy="6317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7209" y="1880995"/>
            <a:ext cx="9812595" cy="3915002"/>
          </a:xfrm>
          <a:prstGeom prst="rect">
            <a:avLst/>
          </a:prstGeom>
        </p:spPr>
      </p:pic>
      <p:sp>
        <p:nvSpPr>
          <p:cNvPr id="3" name="object 3"/>
          <p:cNvSpPr txBox="1"/>
          <p:nvPr/>
        </p:nvSpPr>
        <p:spPr>
          <a:xfrm>
            <a:off x="6777506" y="4701551"/>
            <a:ext cx="1324610" cy="792480"/>
          </a:xfrm>
          <a:prstGeom prst="rect">
            <a:avLst/>
          </a:prstGeom>
        </p:spPr>
        <p:txBody>
          <a:bodyPr vert="horz" wrap="square" lIns="0" tIns="25400" rIns="0" bIns="0" rtlCol="0">
            <a:spAutoFit/>
          </a:bodyPr>
          <a:lstStyle/>
          <a:p>
            <a:pPr marL="12700" marR="5080" algn="ctr">
              <a:lnSpc>
                <a:spcPts val="2000"/>
              </a:lnSpc>
              <a:spcBef>
                <a:spcPts val="200"/>
              </a:spcBef>
            </a:pPr>
            <a:r>
              <a:rPr sz="1700" b="1" spc="-5" dirty="0">
                <a:solidFill>
                  <a:srgbClr val="2D5C9E"/>
                </a:solidFill>
                <a:latin typeface="Helvetica Neue"/>
                <a:cs typeface="Helvetica Neue"/>
              </a:rPr>
              <a:t>Process </a:t>
            </a:r>
            <a:r>
              <a:rPr sz="1700" b="1" dirty="0">
                <a:solidFill>
                  <a:srgbClr val="2D5C9E"/>
                </a:solidFill>
                <a:latin typeface="Helvetica Neue"/>
                <a:cs typeface="Helvetica Neue"/>
              </a:rPr>
              <a:t>is </a:t>
            </a:r>
            <a:r>
              <a:rPr sz="1700" b="1" spc="5" dirty="0">
                <a:solidFill>
                  <a:srgbClr val="2D5C9E"/>
                </a:solidFill>
                <a:latin typeface="Helvetica Neue"/>
                <a:cs typeface="Helvetica Neue"/>
              </a:rPr>
              <a:t> </a:t>
            </a:r>
            <a:r>
              <a:rPr sz="1700" b="1" dirty="0">
                <a:solidFill>
                  <a:srgbClr val="2D5C9E"/>
                </a:solidFill>
                <a:latin typeface="Helvetica Neue"/>
                <a:cs typeface="Helvetica Neue"/>
              </a:rPr>
              <a:t>well</a:t>
            </a:r>
            <a:r>
              <a:rPr sz="1700" b="1" spc="-50" dirty="0">
                <a:solidFill>
                  <a:srgbClr val="2D5C9E"/>
                </a:solidFill>
                <a:latin typeface="Helvetica Neue"/>
                <a:cs typeface="Helvetica Neue"/>
              </a:rPr>
              <a:t> </a:t>
            </a:r>
            <a:r>
              <a:rPr sz="1700" b="1" dirty="0">
                <a:solidFill>
                  <a:srgbClr val="2D5C9E"/>
                </a:solidFill>
                <a:latin typeface="Helvetica Neue"/>
                <a:cs typeface="Helvetica Neue"/>
              </a:rPr>
              <a:t>known</a:t>
            </a:r>
            <a:r>
              <a:rPr sz="1700" b="1" spc="-50" dirty="0">
                <a:solidFill>
                  <a:srgbClr val="2D5C9E"/>
                </a:solidFill>
                <a:latin typeface="Helvetica Neue"/>
                <a:cs typeface="Helvetica Neue"/>
              </a:rPr>
              <a:t> </a:t>
            </a:r>
            <a:r>
              <a:rPr sz="1700" b="1" dirty="0">
                <a:solidFill>
                  <a:srgbClr val="2D5C9E"/>
                </a:solidFill>
                <a:latin typeface="Helvetica Neue"/>
                <a:cs typeface="Helvetica Neue"/>
              </a:rPr>
              <a:t>/ </a:t>
            </a:r>
            <a:r>
              <a:rPr sz="1700" b="1" spc="-465" dirty="0">
                <a:solidFill>
                  <a:srgbClr val="2D5C9E"/>
                </a:solidFill>
                <a:latin typeface="Helvetica Neue"/>
                <a:cs typeface="Helvetica Neue"/>
              </a:rPr>
              <a:t> </a:t>
            </a:r>
            <a:r>
              <a:rPr sz="1700" b="1" dirty="0">
                <a:solidFill>
                  <a:srgbClr val="2D5C9E"/>
                </a:solidFill>
                <a:latin typeface="Helvetica Neue"/>
                <a:cs typeface="Helvetica Neue"/>
              </a:rPr>
              <a:t>accessible</a:t>
            </a:r>
            <a:endParaRPr sz="1700" dirty="0">
              <a:latin typeface="Helvetica Neue"/>
              <a:cs typeface="Helvetica Neue"/>
            </a:endParaRPr>
          </a:p>
        </p:txBody>
      </p:sp>
      <p:sp>
        <p:nvSpPr>
          <p:cNvPr id="4" name="object 4"/>
          <p:cNvSpPr/>
          <p:nvPr/>
        </p:nvSpPr>
        <p:spPr>
          <a:xfrm>
            <a:off x="0" y="3708"/>
            <a:ext cx="504190" cy="6854825"/>
          </a:xfrm>
          <a:custGeom>
            <a:avLst/>
            <a:gdLst/>
            <a:ahLst/>
            <a:cxnLst/>
            <a:rect l="l" t="t" r="r" b="b"/>
            <a:pathLst>
              <a:path w="504190" h="6854825">
                <a:moveTo>
                  <a:pt x="503999" y="0"/>
                </a:moveTo>
                <a:lnTo>
                  <a:pt x="0" y="0"/>
                </a:lnTo>
                <a:lnTo>
                  <a:pt x="0" y="6854291"/>
                </a:lnTo>
                <a:lnTo>
                  <a:pt x="503999" y="6854291"/>
                </a:lnTo>
                <a:lnTo>
                  <a:pt x="503999" y="0"/>
                </a:lnTo>
                <a:close/>
              </a:path>
            </a:pathLst>
          </a:custGeom>
          <a:solidFill>
            <a:srgbClr val="2D5C9E"/>
          </a:solidFill>
        </p:spPr>
        <p:txBody>
          <a:bodyPr wrap="square" lIns="0" tIns="0" rIns="0" bIns="0" rtlCol="0"/>
          <a:lstStyle/>
          <a:p>
            <a:endParaRPr/>
          </a:p>
        </p:txBody>
      </p:sp>
      <p:pic>
        <p:nvPicPr>
          <p:cNvPr id="5" name="object 5"/>
          <p:cNvPicPr/>
          <p:nvPr/>
        </p:nvPicPr>
        <p:blipFill>
          <a:blip r:embed="rId3" cstate="print"/>
          <a:stretch>
            <a:fillRect/>
          </a:stretch>
        </p:blipFill>
        <p:spPr>
          <a:xfrm>
            <a:off x="987768" y="5999899"/>
            <a:ext cx="725765" cy="631727"/>
          </a:xfrm>
          <a:prstGeom prst="rect">
            <a:avLst/>
          </a:prstGeom>
        </p:spPr>
      </p:pic>
      <p:sp>
        <p:nvSpPr>
          <p:cNvPr id="6" name="object 6"/>
          <p:cNvSpPr txBox="1">
            <a:spLocks noGrp="1"/>
          </p:cNvSpPr>
          <p:nvPr>
            <p:ph type="title"/>
          </p:nvPr>
        </p:nvSpPr>
        <p:spPr>
          <a:xfrm>
            <a:off x="1427300" y="695119"/>
            <a:ext cx="9138285" cy="787400"/>
          </a:xfrm>
          <a:prstGeom prst="rect">
            <a:avLst/>
          </a:prstGeom>
        </p:spPr>
        <p:txBody>
          <a:bodyPr vert="horz" wrap="square" lIns="0" tIns="12700" rIns="0" bIns="0" rtlCol="0">
            <a:spAutoFit/>
          </a:bodyPr>
          <a:lstStyle/>
          <a:p>
            <a:pPr marL="12700">
              <a:lnSpc>
                <a:spcPct val="100000"/>
              </a:lnSpc>
              <a:spcBef>
                <a:spcPts val="100"/>
              </a:spcBef>
              <a:tabLst>
                <a:tab pos="3879215" algn="l"/>
                <a:tab pos="4385310" algn="l"/>
                <a:tab pos="6997065" algn="l"/>
              </a:tabLst>
            </a:pPr>
            <a:r>
              <a:rPr b="1" dirty="0">
                <a:solidFill>
                  <a:srgbClr val="2D5C9E"/>
                </a:solidFill>
                <a:latin typeface="Helvetica Neue"/>
                <a:cs typeface="Helvetica Neue"/>
              </a:rPr>
              <a:t>Principles</a:t>
            </a:r>
            <a:r>
              <a:rPr b="1" spc="-5" dirty="0">
                <a:solidFill>
                  <a:srgbClr val="2D5C9E"/>
                </a:solidFill>
                <a:latin typeface="Helvetica Neue"/>
                <a:cs typeface="Helvetica Neue"/>
              </a:rPr>
              <a:t> </a:t>
            </a:r>
            <a:r>
              <a:rPr dirty="0"/>
              <a:t>of	a	</a:t>
            </a:r>
            <a:r>
              <a:rPr spc="-90" dirty="0"/>
              <a:t>r</a:t>
            </a:r>
            <a:r>
              <a:rPr dirty="0"/>
              <a:t>eporting	</a:t>
            </a:r>
            <a:r>
              <a:rPr sz="4500" dirty="0"/>
              <a:t>system</a:t>
            </a:r>
            <a:r>
              <a:rPr dirty="0"/>
              <a:t>:</a:t>
            </a:r>
          </a:p>
        </p:txBody>
      </p:sp>
      <p:sp>
        <p:nvSpPr>
          <p:cNvPr id="7" name="object 7"/>
          <p:cNvSpPr txBox="1"/>
          <p:nvPr/>
        </p:nvSpPr>
        <p:spPr>
          <a:xfrm>
            <a:off x="2027920" y="2467108"/>
            <a:ext cx="15163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Confidentiality</a:t>
            </a:r>
            <a:endParaRPr sz="1700">
              <a:latin typeface="Helvetica Neue"/>
              <a:cs typeface="Helvetica Neue"/>
            </a:endParaRPr>
          </a:p>
        </p:txBody>
      </p:sp>
      <p:sp>
        <p:nvSpPr>
          <p:cNvPr id="8" name="object 8"/>
          <p:cNvSpPr txBox="1"/>
          <p:nvPr/>
        </p:nvSpPr>
        <p:spPr>
          <a:xfrm>
            <a:off x="2041738" y="3729168"/>
            <a:ext cx="148907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Independence</a:t>
            </a:r>
            <a:endParaRPr sz="1700">
              <a:latin typeface="Helvetica Neue"/>
              <a:cs typeface="Helvetica Neue"/>
            </a:endParaRPr>
          </a:p>
        </p:txBody>
      </p:sp>
      <p:sp>
        <p:nvSpPr>
          <p:cNvPr id="9" name="object 9"/>
          <p:cNvSpPr txBox="1"/>
          <p:nvPr/>
        </p:nvSpPr>
        <p:spPr>
          <a:xfrm>
            <a:off x="2280088" y="4944551"/>
            <a:ext cx="101219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Timelines</a:t>
            </a:r>
            <a:endParaRPr sz="1700">
              <a:latin typeface="Helvetica Neue"/>
              <a:cs typeface="Helvetica Neue"/>
            </a:endParaRPr>
          </a:p>
        </p:txBody>
      </p:sp>
      <p:sp>
        <p:nvSpPr>
          <p:cNvPr id="10" name="object 10"/>
          <p:cNvSpPr txBox="1"/>
          <p:nvPr/>
        </p:nvSpPr>
        <p:spPr>
          <a:xfrm>
            <a:off x="4613445" y="2467108"/>
            <a:ext cx="1017269"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Tho</a:t>
            </a:r>
            <a:r>
              <a:rPr sz="1700" b="1" spc="-35" dirty="0">
                <a:solidFill>
                  <a:srgbClr val="2D5C9E"/>
                </a:solidFill>
                <a:latin typeface="Helvetica Neue"/>
                <a:cs typeface="Helvetica Neue"/>
              </a:rPr>
              <a:t>r</a:t>
            </a:r>
            <a:r>
              <a:rPr sz="1700" b="1" dirty="0">
                <a:solidFill>
                  <a:srgbClr val="2D5C9E"/>
                </a:solidFill>
                <a:latin typeface="Helvetica Neue"/>
                <a:cs typeface="Helvetica Neue"/>
              </a:rPr>
              <a:t>ough</a:t>
            </a:r>
            <a:endParaRPr sz="1700">
              <a:latin typeface="Helvetica Neue"/>
              <a:cs typeface="Helvetica Neue"/>
            </a:endParaRPr>
          </a:p>
        </p:txBody>
      </p:sp>
      <p:sp>
        <p:nvSpPr>
          <p:cNvPr id="11" name="object 11"/>
          <p:cNvSpPr txBox="1"/>
          <p:nvPr/>
        </p:nvSpPr>
        <p:spPr>
          <a:xfrm>
            <a:off x="6964798" y="2326859"/>
            <a:ext cx="1017269" cy="538480"/>
          </a:xfrm>
          <a:prstGeom prst="rect">
            <a:avLst/>
          </a:prstGeom>
        </p:spPr>
        <p:txBody>
          <a:bodyPr vert="horz" wrap="square" lIns="0" tIns="25400" rIns="0" bIns="0" rtlCol="0">
            <a:spAutoFit/>
          </a:bodyPr>
          <a:lstStyle/>
          <a:p>
            <a:pPr marL="80645" marR="5080" indent="-68580">
              <a:lnSpc>
                <a:spcPts val="2000"/>
              </a:lnSpc>
              <a:spcBef>
                <a:spcPts val="200"/>
              </a:spcBef>
            </a:pPr>
            <a:r>
              <a:rPr sz="1700" b="1" dirty="0">
                <a:solidFill>
                  <a:srgbClr val="2D5C9E"/>
                </a:solidFill>
                <a:latin typeface="Helvetica Neue"/>
                <a:cs typeface="Helvetica Neue"/>
              </a:rPr>
              <a:t>Survivo</a:t>
            </a:r>
            <a:r>
              <a:rPr sz="1700" b="1" spc="-95" dirty="0">
                <a:solidFill>
                  <a:srgbClr val="2D5C9E"/>
                </a:solidFill>
                <a:latin typeface="Helvetica Neue"/>
                <a:cs typeface="Helvetica Neue"/>
              </a:rPr>
              <a:t>r</a:t>
            </a:r>
            <a:r>
              <a:rPr sz="1700" b="1" dirty="0">
                <a:solidFill>
                  <a:srgbClr val="2D5C9E"/>
                </a:solidFill>
                <a:latin typeface="Helvetica Neue"/>
                <a:cs typeface="Helvetica Neue"/>
              </a:rPr>
              <a:t>-  </a:t>
            </a:r>
            <a:r>
              <a:rPr sz="1700" b="1" spc="-5" dirty="0">
                <a:solidFill>
                  <a:srgbClr val="2D5C9E"/>
                </a:solidFill>
                <a:latin typeface="Helvetica Neue"/>
                <a:cs typeface="Helvetica Neue"/>
              </a:rPr>
              <a:t>centred</a:t>
            </a:r>
            <a:endParaRPr sz="1700" dirty="0">
              <a:latin typeface="Helvetica Neue"/>
              <a:cs typeface="Helvetica Neue"/>
            </a:endParaRPr>
          </a:p>
        </p:txBody>
      </p:sp>
      <p:sp>
        <p:nvSpPr>
          <p:cNvPr id="12" name="object 12"/>
          <p:cNvSpPr txBox="1"/>
          <p:nvPr/>
        </p:nvSpPr>
        <p:spPr>
          <a:xfrm>
            <a:off x="4415468" y="3729168"/>
            <a:ext cx="1413510" cy="284480"/>
          </a:xfrm>
          <a:prstGeom prst="rect">
            <a:avLst/>
          </a:prstGeom>
        </p:spPr>
        <p:txBody>
          <a:bodyPr vert="horz" wrap="square" lIns="0" tIns="12700" rIns="0" bIns="0" rtlCol="0">
            <a:spAutoFit/>
          </a:bodyPr>
          <a:lstStyle/>
          <a:p>
            <a:pPr marL="12700">
              <a:lnSpc>
                <a:spcPct val="100000"/>
              </a:lnSpc>
              <a:spcBef>
                <a:spcPts val="100"/>
              </a:spcBef>
            </a:pPr>
            <a:r>
              <a:rPr sz="1700" b="1" spc="-20" dirty="0">
                <a:solidFill>
                  <a:srgbClr val="2D5C9E"/>
                </a:solidFill>
                <a:latin typeface="Helvetica Neue"/>
                <a:cs typeface="Helvetica Neue"/>
              </a:rPr>
              <a:t>Transparency</a:t>
            </a:r>
            <a:endParaRPr sz="1700">
              <a:latin typeface="Helvetica Neue"/>
              <a:cs typeface="Helvetica Neue"/>
            </a:endParaRPr>
          </a:p>
        </p:txBody>
      </p:sp>
      <p:sp>
        <p:nvSpPr>
          <p:cNvPr id="13" name="object 13"/>
          <p:cNvSpPr txBox="1"/>
          <p:nvPr/>
        </p:nvSpPr>
        <p:spPr>
          <a:xfrm>
            <a:off x="4532269" y="4944551"/>
            <a:ext cx="117983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Impartiality</a:t>
            </a:r>
            <a:endParaRPr sz="1700">
              <a:latin typeface="Helvetica Neue"/>
              <a:cs typeface="Helvetica Neue"/>
            </a:endParaRPr>
          </a:p>
        </p:txBody>
      </p:sp>
      <p:sp>
        <p:nvSpPr>
          <p:cNvPr id="14" name="object 14"/>
          <p:cNvSpPr txBox="1"/>
          <p:nvPr/>
        </p:nvSpPr>
        <p:spPr>
          <a:xfrm>
            <a:off x="6641169" y="3550101"/>
            <a:ext cx="1597025" cy="538480"/>
          </a:xfrm>
          <a:prstGeom prst="rect">
            <a:avLst/>
          </a:prstGeom>
        </p:spPr>
        <p:txBody>
          <a:bodyPr vert="horz" wrap="square" lIns="0" tIns="25400" rIns="0" bIns="0" rtlCol="0">
            <a:spAutoFit/>
          </a:bodyPr>
          <a:lstStyle/>
          <a:p>
            <a:pPr marL="41275" marR="5080" indent="-29209">
              <a:lnSpc>
                <a:spcPts val="2000"/>
              </a:lnSpc>
              <a:spcBef>
                <a:spcPts val="200"/>
              </a:spcBef>
            </a:pPr>
            <a:r>
              <a:rPr sz="1700" b="1" spc="-20" dirty="0">
                <a:solidFill>
                  <a:srgbClr val="2D5C9E"/>
                </a:solidFill>
                <a:latin typeface="Helvetica Neue"/>
                <a:cs typeface="Helvetica Neue"/>
              </a:rPr>
              <a:t>Safety,</a:t>
            </a:r>
            <a:r>
              <a:rPr sz="1700" b="1" spc="-90" dirty="0">
                <a:solidFill>
                  <a:srgbClr val="2D5C9E"/>
                </a:solidFill>
                <a:latin typeface="Helvetica Neue"/>
                <a:cs typeface="Helvetica Neue"/>
              </a:rPr>
              <a:t> </a:t>
            </a:r>
            <a:r>
              <a:rPr sz="1700" b="1" dirty="0">
                <a:solidFill>
                  <a:srgbClr val="2D5C9E"/>
                </a:solidFill>
                <a:latin typeface="Helvetica Neue"/>
                <a:cs typeface="Helvetica Neue"/>
              </a:rPr>
              <a:t>security </a:t>
            </a:r>
            <a:r>
              <a:rPr sz="1700" b="1" spc="-455" dirty="0">
                <a:solidFill>
                  <a:srgbClr val="2D5C9E"/>
                </a:solidFill>
                <a:latin typeface="Helvetica Neue"/>
                <a:cs typeface="Helvetica Neue"/>
              </a:rPr>
              <a:t> </a:t>
            </a:r>
            <a:r>
              <a:rPr sz="1700" b="1" dirty="0">
                <a:solidFill>
                  <a:srgbClr val="2D5C9E"/>
                </a:solidFill>
                <a:latin typeface="Helvetica Neue"/>
                <a:cs typeface="Helvetica Neue"/>
              </a:rPr>
              <a:t>and</a:t>
            </a:r>
            <a:r>
              <a:rPr sz="1700" b="1" spc="-70" dirty="0">
                <a:solidFill>
                  <a:srgbClr val="2D5C9E"/>
                </a:solidFill>
                <a:latin typeface="Helvetica Neue"/>
                <a:cs typeface="Helvetica Neue"/>
              </a:rPr>
              <a:t> </a:t>
            </a:r>
            <a:r>
              <a:rPr sz="1700" b="1" dirty="0">
                <a:solidFill>
                  <a:srgbClr val="2D5C9E"/>
                </a:solidFill>
                <a:latin typeface="Helvetica Neue"/>
                <a:cs typeface="Helvetica Neue"/>
              </a:rPr>
              <a:t>well-being</a:t>
            </a:r>
            <a:endParaRPr sz="1700">
              <a:latin typeface="Helvetica Neue"/>
              <a:cs typeface="Helvetica Neue"/>
            </a:endParaRPr>
          </a:p>
        </p:txBody>
      </p:sp>
      <p:sp>
        <p:nvSpPr>
          <p:cNvPr id="15" name="object 15"/>
          <p:cNvSpPr txBox="1"/>
          <p:nvPr/>
        </p:nvSpPr>
        <p:spPr>
          <a:xfrm>
            <a:off x="9322672" y="2467108"/>
            <a:ext cx="8769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Integrity</a:t>
            </a:r>
            <a:endParaRPr sz="1700">
              <a:latin typeface="Helvetica Neue"/>
              <a:cs typeface="Helvetica Neue"/>
            </a:endParaRPr>
          </a:p>
        </p:txBody>
      </p:sp>
      <p:sp>
        <p:nvSpPr>
          <p:cNvPr id="16" name="object 16"/>
          <p:cNvSpPr txBox="1"/>
          <p:nvPr/>
        </p:nvSpPr>
        <p:spPr>
          <a:xfrm>
            <a:off x="8942910" y="3553967"/>
            <a:ext cx="1636395" cy="538480"/>
          </a:xfrm>
          <a:prstGeom prst="rect">
            <a:avLst/>
          </a:prstGeom>
        </p:spPr>
        <p:txBody>
          <a:bodyPr vert="horz" wrap="square" lIns="0" tIns="25400" rIns="0" bIns="0" rtlCol="0">
            <a:spAutoFit/>
          </a:bodyPr>
          <a:lstStyle/>
          <a:p>
            <a:pPr marL="196215" marR="5080" indent="-184150">
              <a:lnSpc>
                <a:spcPts val="2000"/>
              </a:lnSpc>
              <a:spcBef>
                <a:spcPts val="200"/>
              </a:spcBef>
            </a:pPr>
            <a:r>
              <a:rPr sz="1700" b="1" dirty="0">
                <a:solidFill>
                  <a:srgbClr val="2D5C9E"/>
                </a:solidFill>
                <a:latin typeface="Helvetica Neue"/>
                <a:cs typeface="Helvetica Neue"/>
              </a:rPr>
              <a:t>Accountability</a:t>
            </a:r>
            <a:r>
              <a:rPr sz="1700" b="1" spc="-100" dirty="0">
                <a:solidFill>
                  <a:srgbClr val="2D5C9E"/>
                </a:solidFill>
                <a:latin typeface="Helvetica Neue"/>
                <a:cs typeface="Helvetica Neue"/>
              </a:rPr>
              <a:t> </a:t>
            </a:r>
            <a:r>
              <a:rPr sz="1700" b="1" dirty="0">
                <a:solidFill>
                  <a:srgbClr val="2D5C9E"/>
                </a:solidFill>
                <a:latin typeface="Helvetica Neue"/>
                <a:cs typeface="Helvetica Neue"/>
              </a:rPr>
              <a:t>/ </a:t>
            </a:r>
            <a:r>
              <a:rPr sz="1700" b="1" spc="-459" dirty="0">
                <a:solidFill>
                  <a:srgbClr val="2D5C9E"/>
                </a:solidFill>
                <a:latin typeface="Helvetica Neue"/>
                <a:cs typeface="Helvetica Neue"/>
              </a:rPr>
              <a:t> </a:t>
            </a:r>
            <a:r>
              <a:rPr sz="1700" b="1" dirty="0">
                <a:solidFill>
                  <a:srgbClr val="2D5C9E"/>
                </a:solidFill>
                <a:latin typeface="Helvetica Neue"/>
                <a:cs typeface="Helvetica Neue"/>
              </a:rPr>
              <a:t>particpation</a:t>
            </a:r>
            <a:endParaRPr sz="1700">
              <a:latin typeface="Helvetica Neue"/>
              <a:cs typeface="Helvetica Neue"/>
            </a:endParaRPr>
          </a:p>
        </p:txBody>
      </p:sp>
      <p:sp>
        <p:nvSpPr>
          <p:cNvPr id="17" name="object 17"/>
          <p:cNvSpPr txBox="1"/>
          <p:nvPr/>
        </p:nvSpPr>
        <p:spPr>
          <a:xfrm>
            <a:off x="9200581" y="4868351"/>
            <a:ext cx="112141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Objectivity</a:t>
            </a:r>
            <a:endParaRPr sz="1700">
              <a:latin typeface="Helvetica Neue"/>
              <a:cs typeface="Helvetica Neue"/>
            </a:endParaRPr>
          </a:p>
        </p:txBody>
      </p:sp>
      <p:pic>
        <p:nvPicPr>
          <p:cNvPr id="18" name="object 18"/>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367209" y="2099905"/>
            <a:ext cx="9813389" cy="3421592"/>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4" cstate="print"/>
          <a:stretch>
            <a:fillRect/>
          </a:stretch>
        </p:blipFill>
        <p:spPr>
          <a:xfrm>
            <a:off x="987768" y="5996190"/>
            <a:ext cx="725765" cy="631734"/>
          </a:xfrm>
          <a:prstGeom prst="rect">
            <a:avLst/>
          </a:prstGeom>
        </p:spPr>
      </p:pic>
      <p:sp>
        <p:nvSpPr>
          <p:cNvPr id="5" name="object 5"/>
          <p:cNvSpPr txBox="1">
            <a:spLocks noGrp="1"/>
          </p:cNvSpPr>
          <p:nvPr>
            <p:ph type="title"/>
          </p:nvPr>
        </p:nvSpPr>
        <p:spPr>
          <a:xfrm>
            <a:off x="1427300" y="691418"/>
            <a:ext cx="8962390" cy="705321"/>
          </a:xfrm>
          <a:prstGeom prst="rect">
            <a:avLst/>
          </a:prstGeom>
        </p:spPr>
        <p:txBody>
          <a:bodyPr vert="horz" wrap="square" lIns="0" tIns="12700" rIns="0" bIns="0" rtlCol="0">
            <a:spAutoFit/>
          </a:bodyPr>
          <a:lstStyle/>
          <a:p>
            <a:pPr marL="12700">
              <a:lnSpc>
                <a:spcPct val="100000"/>
              </a:lnSpc>
              <a:spcBef>
                <a:spcPts val="100"/>
              </a:spcBef>
              <a:tabLst>
                <a:tab pos="3703320" algn="l"/>
                <a:tab pos="4209415" algn="l"/>
                <a:tab pos="6821170" algn="l"/>
              </a:tabLst>
            </a:pPr>
            <a:r>
              <a:rPr sz="4500" b="1" dirty="0">
                <a:solidFill>
                  <a:srgbClr val="2D5C9E"/>
                </a:solidFill>
                <a:latin typeface="Helvetica Neue"/>
                <a:cs typeface="Helvetica Neue"/>
              </a:rPr>
              <a:t>Elements</a:t>
            </a:r>
            <a:r>
              <a:rPr sz="4500" b="1" spc="-5" dirty="0">
                <a:solidFill>
                  <a:srgbClr val="2D5C9E"/>
                </a:solidFill>
                <a:latin typeface="Helvetica Neue"/>
                <a:cs typeface="Helvetica Neue"/>
              </a:rPr>
              <a:t> </a:t>
            </a:r>
            <a:r>
              <a:rPr sz="4500" dirty="0"/>
              <a:t>of</a:t>
            </a:r>
            <a:r>
              <a:rPr lang="en-US" sz="4500" dirty="0"/>
              <a:t> </a:t>
            </a:r>
            <a:r>
              <a:rPr sz="4500" dirty="0"/>
              <a:t>a</a:t>
            </a:r>
            <a:r>
              <a:rPr lang="en-US" sz="4500" dirty="0"/>
              <a:t> </a:t>
            </a:r>
            <a:r>
              <a:rPr sz="4500" spc="-90" dirty="0"/>
              <a:t>r</a:t>
            </a:r>
            <a:r>
              <a:rPr sz="4500" dirty="0"/>
              <a:t>eporting</a:t>
            </a:r>
            <a:r>
              <a:rPr lang="en-US" sz="4500" dirty="0"/>
              <a:t> </a:t>
            </a:r>
            <a:r>
              <a:rPr sz="4500" dirty="0"/>
              <a:t>system:</a:t>
            </a:r>
          </a:p>
        </p:txBody>
      </p:sp>
      <p:pic>
        <p:nvPicPr>
          <p:cNvPr id="6" name="object 6"/>
          <p:cNvPicPr/>
          <p:nvPr/>
        </p:nvPicPr>
        <p:blipFill>
          <a:blip r:embed="rId5" cstate="print"/>
          <a:stretch>
            <a:fillRect/>
          </a:stretch>
        </p:blipFill>
        <p:spPr>
          <a:xfrm>
            <a:off x="10206824" y="6102735"/>
            <a:ext cx="1435012" cy="533067"/>
          </a:xfrm>
          <a:prstGeom prst="rect">
            <a:avLst/>
          </a:prstGeom>
        </p:spPr>
      </p:pic>
      <p:sp>
        <p:nvSpPr>
          <p:cNvPr id="7" name="object 7"/>
          <p:cNvSpPr txBox="1"/>
          <p:nvPr/>
        </p:nvSpPr>
        <p:spPr>
          <a:xfrm>
            <a:off x="2920270" y="2847600"/>
            <a:ext cx="729614"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Who?</a:t>
            </a:r>
            <a:endParaRPr sz="1700" dirty="0">
              <a:latin typeface="Helvetica Neue"/>
              <a:cs typeface="Helvetica Neue"/>
            </a:endParaRPr>
          </a:p>
        </p:txBody>
      </p:sp>
      <p:sp>
        <p:nvSpPr>
          <p:cNvPr id="8" name="object 8"/>
          <p:cNvSpPr txBox="1"/>
          <p:nvPr/>
        </p:nvSpPr>
        <p:spPr>
          <a:xfrm>
            <a:off x="2886268" y="4426801"/>
            <a:ext cx="67754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What?</a:t>
            </a:r>
            <a:endParaRPr sz="1700" dirty="0">
              <a:latin typeface="Helvetica Neue"/>
              <a:cs typeface="Helvetica Neue"/>
            </a:endParaRPr>
          </a:p>
        </p:txBody>
      </p:sp>
      <p:sp>
        <p:nvSpPr>
          <p:cNvPr id="9" name="object 9"/>
          <p:cNvSpPr txBox="1"/>
          <p:nvPr/>
        </p:nvSpPr>
        <p:spPr>
          <a:xfrm>
            <a:off x="5918897" y="2847600"/>
            <a:ext cx="8058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When?</a:t>
            </a:r>
            <a:endParaRPr sz="1700" dirty="0">
              <a:latin typeface="Helvetica Neue"/>
              <a:cs typeface="Helvetica Neue"/>
            </a:endParaRPr>
          </a:p>
        </p:txBody>
      </p:sp>
      <p:sp>
        <p:nvSpPr>
          <p:cNvPr id="10" name="object 10"/>
          <p:cNvSpPr txBox="1"/>
          <p:nvPr/>
        </p:nvSpPr>
        <p:spPr>
          <a:xfrm>
            <a:off x="5880897" y="4426801"/>
            <a:ext cx="8058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Whe</a:t>
            </a:r>
            <a:r>
              <a:rPr sz="1700" b="1" spc="-35" dirty="0">
                <a:solidFill>
                  <a:srgbClr val="2D5C9E"/>
                </a:solidFill>
                <a:latin typeface="Helvetica Neue"/>
                <a:cs typeface="Helvetica Neue"/>
              </a:rPr>
              <a:t>r</a:t>
            </a:r>
            <a:r>
              <a:rPr sz="1700" b="1" dirty="0">
                <a:solidFill>
                  <a:srgbClr val="2D5C9E"/>
                </a:solidFill>
                <a:latin typeface="Helvetica Neue"/>
                <a:cs typeface="Helvetica Neue"/>
              </a:rPr>
              <a:t>e?</a:t>
            </a:r>
            <a:endParaRPr sz="1700">
              <a:latin typeface="Helvetica Neue"/>
              <a:cs typeface="Helvetica Neue"/>
            </a:endParaRPr>
          </a:p>
        </p:txBody>
      </p:sp>
      <p:sp>
        <p:nvSpPr>
          <p:cNvPr id="11" name="object 11"/>
          <p:cNvSpPr txBox="1"/>
          <p:nvPr/>
        </p:nvSpPr>
        <p:spPr>
          <a:xfrm>
            <a:off x="9028283" y="2847600"/>
            <a:ext cx="613410" cy="274434"/>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Why?</a:t>
            </a:r>
            <a:endParaRPr sz="1700" dirty="0">
              <a:latin typeface="Helvetica Neue"/>
              <a:cs typeface="Helvetica Neue"/>
            </a:endParaRPr>
          </a:p>
        </p:txBody>
      </p:sp>
      <p:sp>
        <p:nvSpPr>
          <p:cNvPr id="12" name="object 12"/>
          <p:cNvSpPr txBox="1"/>
          <p:nvPr/>
        </p:nvSpPr>
        <p:spPr>
          <a:xfrm>
            <a:off x="9016407" y="4350601"/>
            <a:ext cx="61341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How?</a:t>
            </a:r>
            <a:endParaRPr sz="1700">
              <a:latin typeface="Helvetica Neue"/>
              <a:cs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816060" y="2053072"/>
            <a:ext cx="4134056" cy="4031401"/>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4" cstate="print"/>
          <a:stretch>
            <a:fillRect/>
          </a:stretch>
        </p:blipFill>
        <p:spPr>
          <a:xfrm>
            <a:off x="987768" y="6002540"/>
            <a:ext cx="725765" cy="631734"/>
          </a:xfrm>
          <a:prstGeom prst="rect">
            <a:avLst/>
          </a:prstGeom>
        </p:spPr>
      </p:pic>
      <p:sp>
        <p:nvSpPr>
          <p:cNvPr id="5" name="object 5"/>
          <p:cNvSpPr txBox="1">
            <a:spLocks noGrp="1"/>
          </p:cNvSpPr>
          <p:nvPr>
            <p:ph type="title"/>
          </p:nvPr>
        </p:nvSpPr>
        <p:spPr>
          <a:xfrm>
            <a:off x="1436300" y="697768"/>
            <a:ext cx="9586595" cy="1473200"/>
          </a:xfrm>
          <a:prstGeom prst="rect">
            <a:avLst/>
          </a:prstGeom>
        </p:spPr>
        <p:txBody>
          <a:bodyPr vert="horz" wrap="square" lIns="0" tIns="99060" rIns="0" bIns="0" rtlCol="0">
            <a:spAutoFit/>
          </a:bodyPr>
          <a:lstStyle/>
          <a:p>
            <a:pPr marL="12700" marR="5080">
              <a:lnSpc>
                <a:spcPts val="5400"/>
              </a:lnSpc>
              <a:spcBef>
                <a:spcPts val="780"/>
              </a:spcBef>
              <a:tabLst>
                <a:tab pos="729615" algn="l"/>
                <a:tab pos="3328035" algn="l"/>
                <a:tab pos="3612515" algn="l"/>
                <a:tab pos="5939790" algn="l"/>
                <a:tab pos="7151370" algn="l"/>
              </a:tabLst>
            </a:pPr>
            <a:r>
              <a:rPr sz="4500" b="1" dirty="0">
                <a:solidFill>
                  <a:srgbClr val="2D5C9E"/>
                </a:solidFill>
                <a:latin typeface="Helvetica Neue"/>
                <a:cs typeface="Helvetica Neue"/>
              </a:rPr>
              <a:t>Barriers</a:t>
            </a:r>
            <a:r>
              <a:rPr sz="4500" b="1" spc="-5" dirty="0">
                <a:solidFill>
                  <a:srgbClr val="2D5C9E"/>
                </a:solidFill>
                <a:latin typeface="Helvetica Neue"/>
                <a:cs typeface="Helvetica Neue"/>
              </a:rPr>
              <a:t> </a:t>
            </a:r>
            <a:r>
              <a:rPr sz="4500" dirty="0"/>
              <a:t>to</a:t>
            </a:r>
            <a:r>
              <a:rPr lang="en-US" sz="4500" dirty="0"/>
              <a:t> </a:t>
            </a:r>
            <a:r>
              <a:rPr sz="4500" spc="-90" dirty="0"/>
              <a:t>r</a:t>
            </a:r>
            <a:r>
              <a:rPr sz="4500" dirty="0"/>
              <a:t>eporting</a:t>
            </a:r>
            <a:r>
              <a:rPr lang="en-US" sz="4500" dirty="0"/>
              <a:t> </a:t>
            </a:r>
            <a:r>
              <a:rPr sz="4500" dirty="0"/>
              <a:t>and</a:t>
            </a:r>
            <a:r>
              <a:rPr lang="en-US" sz="4500" dirty="0"/>
              <a:t> </a:t>
            </a:r>
            <a:r>
              <a:rPr sz="4500" dirty="0"/>
              <a:t>solutions to</a:t>
            </a:r>
            <a:r>
              <a:rPr lang="fr-CA" sz="4500" dirty="0"/>
              <a:t> </a:t>
            </a:r>
            <a:r>
              <a:rPr sz="4500" spc="-15" dirty="0"/>
              <a:t>overcome</a:t>
            </a:r>
            <a:r>
              <a:rPr lang="fr-CA" sz="4500" spc="-15" dirty="0"/>
              <a:t> </a:t>
            </a:r>
            <a:r>
              <a:rPr sz="4500" dirty="0"/>
              <a:t>barriers</a:t>
            </a:r>
          </a:p>
        </p:txBody>
      </p:sp>
      <p:sp>
        <p:nvSpPr>
          <p:cNvPr id="6" name="object 6"/>
          <p:cNvSpPr txBox="1"/>
          <p:nvPr/>
        </p:nvSpPr>
        <p:spPr>
          <a:xfrm>
            <a:off x="1536204" y="3080900"/>
            <a:ext cx="8566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Impacts</a:t>
            </a:r>
            <a:endParaRPr sz="1700">
              <a:latin typeface="Helvetica Neue"/>
              <a:cs typeface="Helvetica Neue"/>
            </a:endParaRPr>
          </a:p>
        </p:txBody>
      </p:sp>
      <p:sp>
        <p:nvSpPr>
          <p:cNvPr id="7" name="object 7"/>
          <p:cNvSpPr txBox="1"/>
          <p:nvPr/>
        </p:nvSpPr>
        <p:spPr>
          <a:xfrm>
            <a:off x="1536204" y="4071500"/>
            <a:ext cx="28124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Why</a:t>
            </a:r>
            <a:r>
              <a:rPr sz="1700" b="1" spc="-15" dirty="0">
                <a:solidFill>
                  <a:srgbClr val="2D5C9E"/>
                </a:solidFill>
                <a:latin typeface="Helvetica Neue"/>
                <a:cs typeface="Helvetica Neue"/>
              </a:rPr>
              <a:t> </a:t>
            </a:r>
            <a:r>
              <a:rPr sz="1700" b="1" spc="-10" dirty="0">
                <a:solidFill>
                  <a:srgbClr val="2D5C9E"/>
                </a:solidFill>
                <a:latin typeface="Helvetica Neue"/>
                <a:cs typeface="Helvetica Neue"/>
              </a:rPr>
              <a:t>don’t</a:t>
            </a:r>
            <a:r>
              <a:rPr sz="1700" b="1" spc="-15" dirty="0">
                <a:solidFill>
                  <a:srgbClr val="2D5C9E"/>
                </a:solidFill>
                <a:latin typeface="Helvetica Neue"/>
                <a:cs typeface="Helvetica Neue"/>
              </a:rPr>
              <a:t> </a:t>
            </a:r>
            <a:r>
              <a:rPr sz="1700" b="1" dirty="0">
                <a:solidFill>
                  <a:srgbClr val="2D5C9E"/>
                </a:solidFill>
                <a:latin typeface="Helvetica Neue"/>
                <a:cs typeface="Helvetica Neue"/>
              </a:rPr>
              <a:t>people</a:t>
            </a:r>
            <a:r>
              <a:rPr sz="1700" b="1" spc="-15" dirty="0">
                <a:solidFill>
                  <a:srgbClr val="2D5C9E"/>
                </a:solidFill>
                <a:latin typeface="Helvetica Neue"/>
                <a:cs typeface="Helvetica Neue"/>
              </a:rPr>
              <a:t> </a:t>
            </a:r>
            <a:r>
              <a:rPr sz="1700" b="1" spc="-10" dirty="0">
                <a:solidFill>
                  <a:srgbClr val="2D5C9E"/>
                </a:solidFill>
                <a:latin typeface="Helvetica Neue"/>
                <a:cs typeface="Helvetica Neue"/>
              </a:rPr>
              <a:t>report</a:t>
            </a:r>
            <a:r>
              <a:rPr sz="1700" b="1" spc="-15" dirty="0">
                <a:solidFill>
                  <a:srgbClr val="2D5C9E"/>
                </a:solidFill>
                <a:latin typeface="Helvetica Neue"/>
                <a:cs typeface="Helvetica Neue"/>
              </a:rPr>
              <a:t> </a:t>
            </a:r>
            <a:r>
              <a:rPr sz="1700" b="1" dirty="0">
                <a:solidFill>
                  <a:srgbClr val="2D5C9E"/>
                </a:solidFill>
                <a:latin typeface="Helvetica Neue"/>
                <a:cs typeface="Helvetica Neue"/>
              </a:rPr>
              <a:t>it?</a:t>
            </a:r>
            <a:endParaRPr sz="1700">
              <a:latin typeface="Helvetica Neue"/>
              <a:cs typeface="Helvetica Neue"/>
            </a:endParaRPr>
          </a:p>
        </p:txBody>
      </p:sp>
      <p:sp>
        <p:nvSpPr>
          <p:cNvPr id="8" name="object 8"/>
          <p:cNvSpPr txBox="1"/>
          <p:nvPr/>
        </p:nvSpPr>
        <p:spPr>
          <a:xfrm>
            <a:off x="1536204" y="5062100"/>
            <a:ext cx="79375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Causes</a:t>
            </a:r>
            <a:endParaRPr sz="1700">
              <a:latin typeface="Helvetica Neue"/>
              <a:cs typeface="Helvetica Neue"/>
            </a:endParaRPr>
          </a:p>
        </p:txBody>
      </p:sp>
      <p:grpSp>
        <p:nvGrpSpPr>
          <p:cNvPr id="9" name="object 9"/>
          <p:cNvGrpSpPr/>
          <p:nvPr/>
        </p:nvGrpSpPr>
        <p:grpSpPr>
          <a:xfrm>
            <a:off x="2469639" y="3186000"/>
            <a:ext cx="4259580" cy="157480"/>
            <a:chOff x="2469639" y="3186000"/>
            <a:chExt cx="4259580" cy="157480"/>
          </a:xfrm>
        </p:grpSpPr>
        <p:sp>
          <p:nvSpPr>
            <p:cNvPr id="10" name="object 10"/>
            <p:cNvSpPr/>
            <p:nvPr/>
          </p:nvSpPr>
          <p:spPr>
            <a:xfrm>
              <a:off x="2469639" y="3264496"/>
              <a:ext cx="4224020" cy="0"/>
            </a:xfrm>
            <a:custGeom>
              <a:avLst/>
              <a:gdLst/>
              <a:ahLst/>
              <a:cxnLst/>
              <a:rect l="l" t="t" r="r" b="b"/>
              <a:pathLst>
                <a:path w="4224020">
                  <a:moveTo>
                    <a:pt x="4223867" y="0"/>
                  </a:moveTo>
                  <a:lnTo>
                    <a:pt x="0" y="0"/>
                  </a:lnTo>
                </a:path>
              </a:pathLst>
            </a:custGeom>
            <a:ln w="8890">
              <a:solidFill>
                <a:srgbClr val="00AF7C"/>
              </a:solidFill>
            </a:ln>
          </p:spPr>
          <p:txBody>
            <a:bodyPr wrap="square" lIns="0" tIns="0" rIns="0" bIns="0" rtlCol="0"/>
            <a:lstStyle/>
            <a:p>
              <a:endParaRPr/>
            </a:p>
          </p:txBody>
        </p:sp>
        <p:sp>
          <p:nvSpPr>
            <p:cNvPr id="11" name="object 11"/>
            <p:cNvSpPr/>
            <p:nvPr/>
          </p:nvSpPr>
          <p:spPr>
            <a:xfrm>
              <a:off x="6645153" y="3186000"/>
              <a:ext cx="84455" cy="157480"/>
            </a:xfrm>
            <a:custGeom>
              <a:avLst/>
              <a:gdLst/>
              <a:ahLst/>
              <a:cxnLst/>
              <a:rect l="l" t="t" r="r" b="b"/>
              <a:pathLst>
                <a:path w="84454"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grpSp>
        <p:nvGrpSpPr>
          <p:cNvPr id="12" name="object 12"/>
          <p:cNvGrpSpPr/>
          <p:nvPr/>
        </p:nvGrpSpPr>
        <p:grpSpPr>
          <a:xfrm>
            <a:off x="4412996" y="4156825"/>
            <a:ext cx="3576320" cy="157480"/>
            <a:chOff x="4412996" y="4156825"/>
            <a:chExt cx="3576320" cy="157480"/>
          </a:xfrm>
        </p:grpSpPr>
        <p:sp>
          <p:nvSpPr>
            <p:cNvPr id="13" name="object 13"/>
            <p:cNvSpPr/>
            <p:nvPr/>
          </p:nvSpPr>
          <p:spPr>
            <a:xfrm>
              <a:off x="4412996" y="4235323"/>
              <a:ext cx="3534410" cy="0"/>
            </a:xfrm>
            <a:custGeom>
              <a:avLst/>
              <a:gdLst/>
              <a:ahLst/>
              <a:cxnLst/>
              <a:rect l="l" t="t" r="r" b="b"/>
              <a:pathLst>
                <a:path w="3534409">
                  <a:moveTo>
                    <a:pt x="3534003" y="0"/>
                  </a:moveTo>
                  <a:lnTo>
                    <a:pt x="0" y="0"/>
                  </a:lnTo>
                </a:path>
              </a:pathLst>
            </a:custGeom>
            <a:ln w="8890">
              <a:solidFill>
                <a:srgbClr val="00AF7C"/>
              </a:solidFill>
            </a:ln>
          </p:spPr>
          <p:txBody>
            <a:bodyPr wrap="square" lIns="0" tIns="0" rIns="0" bIns="0" rtlCol="0"/>
            <a:lstStyle/>
            <a:p>
              <a:endParaRPr/>
            </a:p>
          </p:txBody>
        </p:sp>
        <p:sp>
          <p:nvSpPr>
            <p:cNvPr id="14" name="object 14"/>
            <p:cNvSpPr/>
            <p:nvPr/>
          </p:nvSpPr>
          <p:spPr>
            <a:xfrm>
              <a:off x="7905019" y="4156825"/>
              <a:ext cx="84455" cy="157480"/>
            </a:xfrm>
            <a:custGeom>
              <a:avLst/>
              <a:gdLst/>
              <a:ahLst/>
              <a:cxnLst/>
              <a:rect l="l" t="t" r="r" b="b"/>
              <a:pathLst>
                <a:path w="84454"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grpSp>
        <p:nvGrpSpPr>
          <p:cNvPr id="15" name="object 15"/>
          <p:cNvGrpSpPr/>
          <p:nvPr/>
        </p:nvGrpSpPr>
        <p:grpSpPr>
          <a:xfrm>
            <a:off x="2437636" y="5154649"/>
            <a:ext cx="4291965" cy="157480"/>
            <a:chOff x="2437636" y="5154649"/>
            <a:chExt cx="4291965" cy="157480"/>
          </a:xfrm>
        </p:grpSpPr>
        <p:sp>
          <p:nvSpPr>
            <p:cNvPr id="16" name="object 16"/>
            <p:cNvSpPr/>
            <p:nvPr/>
          </p:nvSpPr>
          <p:spPr>
            <a:xfrm>
              <a:off x="2437636" y="5233146"/>
              <a:ext cx="4250055" cy="0"/>
            </a:xfrm>
            <a:custGeom>
              <a:avLst/>
              <a:gdLst/>
              <a:ahLst/>
              <a:cxnLst/>
              <a:rect l="l" t="t" r="r" b="b"/>
              <a:pathLst>
                <a:path w="4250055">
                  <a:moveTo>
                    <a:pt x="4249496" y="0"/>
                  </a:moveTo>
                  <a:lnTo>
                    <a:pt x="0" y="0"/>
                  </a:lnTo>
                </a:path>
              </a:pathLst>
            </a:custGeom>
            <a:ln w="8889">
              <a:solidFill>
                <a:srgbClr val="00AF7C"/>
              </a:solidFill>
            </a:ln>
          </p:spPr>
          <p:txBody>
            <a:bodyPr wrap="square" lIns="0" tIns="0" rIns="0" bIns="0" rtlCol="0"/>
            <a:lstStyle/>
            <a:p>
              <a:endParaRPr/>
            </a:p>
          </p:txBody>
        </p:sp>
        <p:sp>
          <p:nvSpPr>
            <p:cNvPr id="17" name="object 17"/>
            <p:cNvSpPr/>
            <p:nvPr/>
          </p:nvSpPr>
          <p:spPr>
            <a:xfrm>
              <a:off x="6645153" y="5154649"/>
              <a:ext cx="84455" cy="157480"/>
            </a:xfrm>
            <a:custGeom>
              <a:avLst/>
              <a:gdLst/>
              <a:ahLst/>
              <a:cxnLst/>
              <a:rect l="l" t="t" r="r" b="b"/>
              <a:pathLst>
                <a:path w="84454"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18" name="object 18"/>
          <p:cNvPicPr/>
          <p:nvPr/>
        </p:nvPicPr>
        <p:blipFill>
          <a:blip r:embed="rId5" cstate="print"/>
          <a:stretch>
            <a:fillRect/>
          </a:stretch>
        </p:blipFill>
        <p:spPr>
          <a:xfrm>
            <a:off x="10191622" y="6063360"/>
            <a:ext cx="1550543" cy="6299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29649" y="2152573"/>
            <a:ext cx="4353203" cy="3568233"/>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a:spLocks noGrp="1"/>
          </p:cNvSpPr>
          <p:nvPr>
            <p:ph type="title"/>
          </p:nvPr>
        </p:nvSpPr>
        <p:spPr>
          <a:xfrm>
            <a:off x="1436300" y="691418"/>
            <a:ext cx="8304600" cy="782265"/>
          </a:xfrm>
          <a:prstGeom prst="rect">
            <a:avLst/>
          </a:prstGeom>
        </p:spPr>
        <p:txBody>
          <a:bodyPr vert="horz" wrap="square" lIns="0" tIns="12700" rIns="0" bIns="0" rtlCol="0">
            <a:spAutoFit/>
          </a:bodyPr>
          <a:lstStyle/>
          <a:p>
            <a:pPr marL="12700">
              <a:lnSpc>
                <a:spcPct val="100000"/>
              </a:lnSpc>
              <a:spcBef>
                <a:spcPts val="100"/>
              </a:spcBef>
              <a:tabLst>
                <a:tab pos="3082290" algn="l"/>
                <a:tab pos="5281930" algn="l"/>
              </a:tabLst>
            </a:pPr>
            <a:r>
              <a:rPr b="1" dirty="0">
                <a:solidFill>
                  <a:srgbClr val="2D5C9E"/>
                </a:solidFill>
                <a:latin typeface="Helvetica Neue"/>
                <a:cs typeface="Helvetica Neue"/>
              </a:rPr>
              <a:t>Why</a:t>
            </a:r>
            <a:r>
              <a:rPr b="1" spc="-5" dirty="0">
                <a:solidFill>
                  <a:srgbClr val="2D5C9E"/>
                </a:solidFill>
                <a:latin typeface="Helvetica Neue"/>
                <a:cs typeface="Helvetica Neue"/>
              </a:rPr>
              <a:t> </a:t>
            </a:r>
            <a:r>
              <a:rPr dirty="0"/>
              <a:t>don</a:t>
            </a:r>
            <a:r>
              <a:rPr spc="-90" dirty="0"/>
              <a:t>’</a:t>
            </a:r>
            <a:r>
              <a:rPr dirty="0"/>
              <a:t>t</a:t>
            </a:r>
            <a:r>
              <a:rPr lang="en-US" dirty="0"/>
              <a:t> </a:t>
            </a:r>
            <a:r>
              <a:rPr dirty="0"/>
              <a:t>women</a:t>
            </a:r>
            <a:r>
              <a:rPr lang="en-US" dirty="0"/>
              <a:t> </a:t>
            </a:r>
            <a:r>
              <a:rPr spc="-90" dirty="0"/>
              <a:t>r</a:t>
            </a:r>
            <a:r>
              <a:rPr dirty="0"/>
              <a:t>eport?</a:t>
            </a:r>
          </a:p>
        </p:txBody>
      </p:sp>
      <p:grpSp>
        <p:nvGrpSpPr>
          <p:cNvPr id="6" name="object 6"/>
          <p:cNvGrpSpPr/>
          <p:nvPr/>
        </p:nvGrpSpPr>
        <p:grpSpPr>
          <a:xfrm>
            <a:off x="1449001" y="5615998"/>
            <a:ext cx="10719435" cy="157480"/>
            <a:chOff x="1449001" y="5615998"/>
            <a:chExt cx="10719435" cy="157480"/>
          </a:xfrm>
        </p:grpSpPr>
        <p:sp>
          <p:nvSpPr>
            <p:cNvPr id="7" name="object 7"/>
            <p:cNvSpPr/>
            <p:nvPr/>
          </p:nvSpPr>
          <p:spPr>
            <a:xfrm>
              <a:off x="1490982" y="5694496"/>
              <a:ext cx="10677525" cy="0"/>
            </a:xfrm>
            <a:custGeom>
              <a:avLst/>
              <a:gdLst/>
              <a:ahLst/>
              <a:cxnLst/>
              <a:rect l="l" t="t" r="r" b="b"/>
              <a:pathLst>
                <a:path w="10677525">
                  <a:moveTo>
                    <a:pt x="10677017"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49001" y="5615998"/>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40968" y="2098355"/>
            <a:ext cx="4741695" cy="3625649"/>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6008890"/>
            <a:ext cx="725765" cy="631734"/>
          </a:xfrm>
          <a:prstGeom prst="rect">
            <a:avLst/>
          </a:prstGeom>
        </p:spPr>
      </p:pic>
      <p:sp>
        <p:nvSpPr>
          <p:cNvPr id="5" name="object 5"/>
          <p:cNvSpPr txBox="1">
            <a:spLocks noGrp="1"/>
          </p:cNvSpPr>
          <p:nvPr>
            <p:ph type="title"/>
          </p:nvPr>
        </p:nvSpPr>
        <p:spPr>
          <a:xfrm>
            <a:off x="1436300" y="704118"/>
            <a:ext cx="7009200" cy="787400"/>
          </a:xfrm>
          <a:prstGeom prst="rect">
            <a:avLst/>
          </a:prstGeom>
        </p:spPr>
        <p:txBody>
          <a:bodyPr vert="horz" wrap="square" lIns="0" tIns="12700" rIns="0" bIns="0" rtlCol="0">
            <a:spAutoFit/>
          </a:bodyPr>
          <a:lstStyle/>
          <a:p>
            <a:pPr marL="12700">
              <a:lnSpc>
                <a:spcPct val="100000"/>
              </a:lnSpc>
              <a:spcBef>
                <a:spcPts val="100"/>
              </a:spcBef>
              <a:tabLst>
                <a:tab pos="3082290" algn="l"/>
                <a:tab pos="4458335" algn="l"/>
              </a:tabLst>
            </a:pPr>
            <a:r>
              <a:rPr b="1" dirty="0">
                <a:solidFill>
                  <a:srgbClr val="2D5C9E"/>
                </a:solidFill>
                <a:latin typeface="Helvetica Neue"/>
                <a:cs typeface="Helvetica Neue"/>
              </a:rPr>
              <a:t>Why</a:t>
            </a:r>
            <a:r>
              <a:rPr b="1" spc="-5" dirty="0">
                <a:solidFill>
                  <a:srgbClr val="2D5C9E"/>
                </a:solidFill>
                <a:latin typeface="Helvetica Neue"/>
                <a:cs typeface="Helvetica Neue"/>
              </a:rPr>
              <a:t> </a:t>
            </a:r>
            <a:r>
              <a:rPr dirty="0"/>
              <a:t>don</a:t>
            </a:r>
            <a:r>
              <a:rPr spc="-90" dirty="0"/>
              <a:t>’</a:t>
            </a:r>
            <a:r>
              <a:rPr dirty="0"/>
              <a:t>t	men	</a:t>
            </a:r>
            <a:r>
              <a:rPr spc="-90" dirty="0"/>
              <a:t>r</a:t>
            </a:r>
            <a:r>
              <a:rPr dirty="0"/>
              <a:t>eport?</a:t>
            </a:r>
          </a:p>
        </p:txBody>
      </p:sp>
      <p:grpSp>
        <p:nvGrpSpPr>
          <p:cNvPr id="6" name="object 6"/>
          <p:cNvGrpSpPr/>
          <p:nvPr/>
        </p:nvGrpSpPr>
        <p:grpSpPr>
          <a:xfrm>
            <a:off x="1449001" y="5626353"/>
            <a:ext cx="10719435" cy="157480"/>
            <a:chOff x="1449001" y="5626353"/>
            <a:chExt cx="10719435" cy="157480"/>
          </a:xfrm>
        </p:grpSpPr>
        <p:sp>
          <p:nvSpPr>
            <p:cNvPr id="7" name="object 7"/>
            <p:cNvSpPr/>
            <p:nvPr/>
          </p:nvSpPr>
          <p:spPr>
            <a:xfrm>
              <a:off x="1490982" y="5704850"/>
              <a:ext cx="10677525" cy="0"/>
            </a:xfrm>
            <a:custGeom>
              <a:avLst/>
              <a:gdLst/>
              <a:ahLst/>
              <a:cxnLst/>
              <a:rect l="l" t="t" r="r" b="b"/>
              <a:pathLst>
                <a:path w="10677525">
                  <a:moveTo>
                    <a:pt x="10677017"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49001" y="5626353"/>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99019" y="2440486"/>
            <a:ext cx="2194770" cy="3268519"/>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a:spLocks noGrp="1"/>
          </p:cNvSpPr>
          <p:nvPr>
            <p:ph type="title"/>
          </p:nvPr>
        </p:nvSpPr>
        <p:spPr>
          <a:xfrm>
            <a:off x="1436300" y="691418"/>
            <a:ext cx="7923600" cy="787400"/>
          </a:xfrm>
          <a:prstGeom prst="rect">
            <a:avLst/>
          </a:prstGeom>
        </p:spPr>
        <p:txBody>
          <a:bodyPr vert="horz" wrap="square" lIns="0" tIns="12700" rIns="0" bIns="0" rtlCol="0">
            <a:spAutoFit/>
          </a:bodyPr>
          <a:lstStyle/>
          <a:p>
            <a:pPr marL="12700">
              <a:lnSpc>
                <a:spcPct val="100000"/>
              </a:lnSpc>
              <a:spcBef>
                <a:spcPts val="100"/>
              </a:spcBef>
              <a:tabLst>
                <a:tab pos="3082290" algn="l"/>
                <a:tab pos="5387975" algn="l"/>
              </a:tabLst>
            </a:pPr>
            <a:r>
              <a:rPr b="1" dirty="0">
                <a:solidFill>
                  <a:srgbClr val="2D5C9E"/>
                </a:solidFill>
                <a:latin typeface="Helvetica Neue"/>
                <a:cs typeface="Helvetica Neue"/>
              </a:rPr>
              <a:t>Why</a:t>
            </a:r>
            <a:r>
              <a:rPr b="1" spc="-5" dirty="0">
                <a:solidFill>
                  <a:srgbClr val="2D5C9E"/>
                </a:solidFill>
                <a:latin typeface="Helvetica Neue"/>
                <a:cs typeface="Helvetica Neue"/>
              </a:rPr>
              <a:t> </a:t>
            </a:r>
            <a:r>
              <a:rPr dirty="0"/>
              <a:t>don</a:t>
            </a:r>
            <a:r>
              <a:rPr spc="-90" dirty="0"/>
              <a:t>’</a:t>
            </a:r>
            <a:r>
              <a:rPr dirty="0"/>
              <a:t>t	child</a:t>
            </a:r>
            <a:r>
              <a:rPr spc="-95" dirty="0"/>
              <a:t>r</a:t>
            </a:r>
            <a:r>
              <a:rPr dirty="0"/>
              <a:t>en	</a:t>
            </a:r>
            <a:r>
              <a:rPr spc="-90" dirty="0"/>
              <a:t>r</a:t>
            </a:r>
            <a:r>
              <a:rPr dirty="0"/>
              <a:t>eport?</a:t>
            </a:r>
          </a:p>
        </p:txBody>
      </p:sp>
      <p:grpSp>
        <p:nvGrpSpPr>
          <p:cNvPr id="6" name="object 6"/>
          <p:cNvGrpSpPr/>
          <p:nvPr/>
        </p:nvGrpSpPr>
        <p:grpSpPr>
          <a:xfrm>
            <a:off x="1452021" y="5622651"/>
            <a:ext cx="10716260" cy="157480"/>
            <a:chOff x="1452021" y="5622651"/>
            <a:chExt cx="10716260" cy="157480"/>
          </a:xfrm>
        </p:grpSpPr>
        <p:sp>
          <p:nvSpPr>
            <p:cNvPr id="7" name="object 7"/>
            <p:cNvSpPr/>
            <p:nvPr/>
          </p:nvSpPr>
          <p:spPr>
            <a:xfrm>
              <a:off x="1494005" y="5701149"/>
              <a:ext cx="10674350" cy="0"/>
            </a:xfrm>
            <a:custGeom>
              <a:avLst/>
              <a:gdLst/>
              <a:ahLst/>
              <a:cxnLst/>
              <a:rect l="l" t="t" r="r" b="b"/>
              <a:pathLst>
                <a:path w="10674350">
                  <a:moveTo>
                    <a:pt x="10673994"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52021" y="5622651"/>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51354" y="2050812"/>
            <a:ext cx="3370716" cy="3695442"/>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a:spLocks noGrp="1"/>
          </p:cNvSpPr>
          <p:nvPr>
            <p:ph type="title"/>
          </p:nvPr>
        </p:nvSpPr>
        <p:spPr>
          <a:prstGeom prst="rect">
            <a:avLst/>
          </a:prstGeom>
        </p:spPr>
        <p:txBody>
          <a:bodyPr vert="horz" wrap="square" lIns="0" tIns="111125" rIns="0" bIns="0" rtlCol="0">
            <a:spAutoFit/>
          </a:bodyPr>
          <a:lstStyle/>
          <a:p>
            <a:pPr marL="250825" marR="5080">
              <a:lnSpc>
                <a:spcPts val="5280"/>
              </a:lnSpc>
              <a:spcBef>
                <a:spcPts val="875"/>
              </a:spcBef>
              <a:tabLst>
                <a:tab pos="3321050" algn="l"/>
                <a:tab pos="5696585" algn="l"/>
                <a:tab pos="6990080" algn="l"/>
              </a:tabLst>
            </a:pPr>
            <a:r>
              <a:rPr sz="4500" b="1" dirty="0">
                <a:solidFill>
                  <a:srgbClr val="2D5C9E"/>
                </a:solidFill>
                <a:latin typeface="Helvetica Neue"/>
                <a:cs typeface="Helvetica Neue"/>
              </a:rPr>
              <a:t>Why</a:t>
            </a:r>
            <a:r>
              <a:rPr sz="4500" b="1" spc="-5" dirty="0">
                <a:solidFill>
                  <a:srgbClr val="2D5C9E"/>
                </a:solidFill>
                <a:latin typeface="Helvetica Neue"/>
                <a:cs typeface="Helvetica Neue"/>
              </a:rPr>
              <a:t> </a:t>
            </a:r>
            <a:r>
              <a:rPr sz="4500" dirty="0"/>
              <a:t>don</a:t>
            </a:r>
            <a:r>
              <a:rPr sz="4500" spc="-90" dirty="0"/>
              <a:t>’</a:t>
            </a:r>
            <a:r>
              <a:rPr sz="4500" dirty="0"/>
              <a:t>t</a:t>
            </a:r>
            <a:r>
              <a:rPr lang="en-US" sz="4500" dirty="0"/>
              <a:t> </a:t>
            </a:r>
            <a:r>
              <a:rPr sz="4500" dirty="0"/>
              <a:t>persons</a:t>
            </a:r>
            <a:r>
              <a:rPr lang="en-US" sz="4500" dirty="0"/>
              <a:t> </a:t>
            </a:r>
            <a:r>
              <a:rPr sz="4500" dirty="0"/>
              <a:t>with</a:t>
            </a:r>
            <a:r>
              <a:rPr lang="en-US" sz="4500" dirty="0"/>
              <a:t> </a:t>
            </a:r>
            <a:r>
              <a:rPr sz="4500" dirty="0"/>
              <a:t>disabilities</a:t>
            </a:r>
            <a:r>
              <a:rPr lang="en-US" sz="4500" dirty="0"/>
              <a:t> </a:t>
            </a:r>
            <a:r>
              <a:rPr sz="4500" spc="-15" dirty="0"/>
              <a:t>report?</a:t>
            </a:r>
          </a:p>
        </p:txBody>
      </p:sp>
      <p:grpSp>
        <p:nvGrpSpPr>
          <p:cNvPr id="6" name="object 6"/>
          <p:cNvGrpSpPr/>
          <p:nvPr/>
        </p:nvGrpSpPr>
        <p:grpSpPr>
          <a:xfrm>
            <a:off x="1449001" y="5622651"/>
            <a:ext cx="10446385" cy="157480"/>
            <a:chOff x="1449001" y="5622651"/>
            <a:chExt cx="10446385" cy="157480"/>
          </a:xfrm>
        </p:grpSpPr>
        <p:sp>
          <p:nvSpPr>
            <p:cNvPr id="7" name="object 7"/>
            <p:cNvSpPr/>
            <p:nvPr/>
          </p:nvSpPr>
          <p:spPr>
            <a:xfrm>
              <a:off x="1490973" y="5701149"/>
              <a:ext cx="10404475" cy="0"/>
            </a:xfrm>
            <a:custGeom>
              <a:avLst/>
              <a:gdLst/>
              <a:ahLst/>
              <a:cxnLst/>
              <a:rect l="l" t="t" r="r" b="b"/>
              <a:pathLst>
                <a:path w="10404475">
                  <a:moveTo>
                    <a:pt x="10404005"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49001" y="5622651"/>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88879" y="2124011"/>
            <a:ext cx="2870122" cy="3622268"/>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a:spLocks noGrp="1"/>
          </p:cNvSpPr>
          <p:nvPr>
            <p:ph type="title"/>
          </p:nvPr>
        </p:nvSpPr>
        <p:spPr>
          <a:xfrm>
            <a:off x="1436300" y="691418"/>
            <a:ext cx="8990400" cy="787400"/>
          </a:xfrm>
          <a:prstGeom prst="rect">
            <a:avLst/>
          </a:prstGeom>
        </p:spPr>
        <p:txBody>
          <a:bodyPr vert="horz" wrap="square" lIns="0" tIns="12700" rIns="0" bIns="0" rtlCol="0">
            <a:spAutoFit/>
          </a:bodyPr>
          <a:lstStyle/>
          <a:p>
            <a:pPr marL="12700">
              <a:lnSpc>
                <a:spcPct val="100000"/>
              </a:lnSpc>
              <a:spcBef>
                <a:spcPts val="100"/>
              </a:spcBef>
              <a:tabLst>
                <a:tab pos="3082290" algn="l"/>
                <a:tab pos="4623435" algn="l"/>
                <a:tab pos="6658609" algn="l"/>
              </a:tabLst>
            </a:pPr>
            <a:r>
              <a:rPr b="1" dirty="0">
                <a:solidFill>
                  <a:srgbClr val="2D5C9E"/>
                </a:solidFill>
                <a:latin typeface="Helvetica Neue"/>
                <a:cs typeface="Helvetica Neue"/>
              </a:rPr>
              <a:t>Why</a:t>
            </a:r>
            <a:r>
              <a:rPr b="1" spc="-5" dirty="0">
                <a:solidFill>
                  <a:srgbClr val="2D5C9E"/>
                </a:solidFill>
                <a:latin typeface="Helvetica Neue"/>
                <a:cs typeface="Helvetica Neue"/>
              </a:rPr>
              <a:t> </a:t>
            </a:r>
            <a:r>
              <a:rPr dirty="0"/>
              <a:t>don</a:t>
            </a:r>
            <a:r>
              <a:rPr spc="-90" dirty="0"/>
              <a:t>’</a:t>
            </a:r>
            <a:r>
              <a:rPr dirty="0"/>
              <a:t>t	older	people	</a:t>
            </a:r>
            <a:r>
              <a:rPr spc="-90" dirty="0"/>
              <a:t>r</a:t>
            </a:r>
            <a:r>
              <a:rPr dirty="0"/>
              <a:t>eport?</a:t>
            </a:r>
          </a:p>
        </p:txBody>
      </p:sp>
      <p:grpSp>
        <p:nvGrpSpPr>
          <p:cNvPr id="6" name="object 6"/>
          <p:cNvGrpSpPr/>
          <p:nvPr/>
        </p:nvGrpSpPr>
        <p:grpSpPr>
          <a:xfrm>
            <a:off x="1443021" y="5631656"/>
            <a:ext cx="10725150" cy="157480"/>
            <a:chOff x="1443021" y="5631656"/>
            <a:chExt cx="10725150" cy="157480"/>
          </a:xfrm>
        </p:grpSpPr>
        <p:sp>
          <p:nvSpPr>
            <p:cNvPr id="7" name="object 7"/>
            <p:cNvSpPr/>
            <p:nvPr/>
          </p:nvSpPr>
          <p:spPr>
            <a:xfrm>
              <a:off x="1448996" y="5710151"/>
              <a:ext cx="10719435" cy="0"/>
            </a:xfrm>
            <a:custGeom>
              <a:avLst/>
              <a:gdLst/>
              <a:ahLst/>
              <a:cxnLst/>
              <a:rect l="l" t="t" r="r" b="b"/>
              <a:pathLst>
                <a:path w="10719435">
                  <a:moveTo>
                    <a:pt x="10719003" y="0"/>
                  </a:moveTo>
                  <a:lnTo>
                    <a:pt x="0" y="0"/>
                  </a:lnTo>
                </a:path>
              </a:pathLst>
            </a:custGeom>
            <a:ln w="8890">
              <a:solidFill>
                <a:srgbClr val="00AF7C"/>
              </a:solidFill>
            </a:ln>
          </p:spPr>
          <p:txBody>
            <a:bodyPr wrap="square" lIns="0" tIns="0" rIns="0" bIns="0" rtlCol="0"/>
            <a:lstStyle/>
            <a:p>
              <a:endParaRPr/>
            </a:p>
          </p:txBody>
        </p:sp>
        <p:sp>
          <p:nvSpPr>
            <p:cNvPr id="8" name="object 8"/>
            <p:cNvSpPr/>
            <p:nvPr/>
          </p:nvSpPr>
          <p:spPr>
            <a:xfrm>
              <a:off x="1443021" y="5631656"/>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28999" y="3613270"/>
            <a:ext cx="9855822" cy="1973832"/>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sp>
        <p:nvSpPr>
          <p:cNvPr id="4" name="object 4"/>
          <p:cNvSpPr txBox="1">
            <a:spLocks noGrp="1"/>
          </p:cNvSpPr>
          <p:nvPr>
            <p:ph type="title"/>
          </p:nvPr>
        </p:nvSpPr>
        <p:spPr>
          <a:xfrm>
            <a:off x="1436300" y="691418"/>
            <a:ext cx="8770524" cy="787400"/>
          </a:xfrm>
          <a:prstGeom prst="rect">
            <a:avLst/>
          </a:prstGeom>
        </p:spPr>
        <p:txBody>
          <a:bodyPr vert="horz" wrap="square" lIns="0" tIns="12700" rIns="0" bIns="0" rtlCol="0">
            <a:spAutoFit/>
          </a:bodyPr>
          <a:lstStyle/>
          <a:p>
            <a:pPr marL="12700">
              <a:lnSpc>
                <a:spcPct val="100000"/>
              </a:lnSpc>
              <a:spcBef>
                <a:spcPts val="100"/>
              </a:spcBef>
              <a:tabLst>
                <a:tab pos="3916045" algn="l"/>
                <a:tab pos="4986655" algn="l"/>
                <a:tab pos="7409815" algn="l"/>
              </a:tabLst>
            </a:pPr>
            <a:r>
              <a:rPr b="1" dirty="0">
                <a:solidFill>
                  <a:srgbClr val="2D5C9E"/>
                </a:solidFill>
                <a:latin typeface="Helvetica Neue"/>
                <a:cs typeface="Helvetica Neue"/>
              </a:rPr>
              <a:t>Solutions</a:t>
            </a:r>
            <a:r>
              <a:rPr b="1" spc="-5" dirty="0">
                <a:solidFill>
                  <a:srgbClr val="2D5C9E"/>
                </a:solidFill>
                <a:latin typeface="Helvetica Neue"/>
                <a:cs typeface="Helvetica Neue"/>
              </a:rPr>
              <a:t> </a:t>
            </a:r>
            <a:r>
              <a:rPr dirty="0"/>
              <a:t>for	our	p</a:t>
            </a:r>
            <a:r>
              <a:rPr spc="-95" dirty="0"/>
              <a:t>r</a:t>
            </a:r>
            <a:r>
              <a:rPr dirty="0"/>
              <a:t>oblem	t</a:t>
            </a:r>
            <a:r>
              <a:rPr spc="-90" dirty="0"/>
              <a:t>r</a:t>
            </a:r>
            <a:r>
              <a:rPr dirty="0"/>
              <a:t>ee</a:t>
            </a:r>
          </a:p>
        </p:txBody>
      </p:sp>
      <p:sp>
        <p:nvSpPr>
          <p:cNvPr id="5" name="object 5"/>
          <p:cNvSpPr txBox="1"/>
          <p:nvPr/>
        </p:nvSpPr>
        <p:spPr>
          <a:xfrm>
            <a:off x="1436300" y="2050639"/>
            <a:ext cx="5187315" cy="97028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2D5C9E"/>
                </a:solidFill>
                <a:latin typeface="Helvetica Neue"/>
                <a:cs typeface="Helvetica Neue"/>
              </a:rPr>
              <a:t>Activity:</a:t>
            </a:r>
            <a:endParaRPr sz="1900">
              <a:latin typeface="Helvetica Neue"/>
              <a:cs typeface="Helvetica Neue"/>
            </a:endParaRPr>
          </a:p>
          <a:p>
            <a:pPr>
              <a:lnSpc>
                <a:spcPct val="100000"/>
              </a:lnSpc>
              <a:spcBef>
                <a:spcPts val="5"/>
              </a:spcBef>
            </a:pPr>
            <a:endParaRPr sz="2550">
              <a:latin typeface="Helvetica Neue"/>
              <a:cs typeface="Helvetica Neue"/>
            </a:endParaRPr>
          </a:p>
          <a:p>
            <a:pPr marL="12700">
              <a:lnSpc>
                <a:spcPct val="100000"/>
              </a:lnSpc>
            </a:pPr>
            <a:r>
              <a:rPr sz="1700" dirty="0">
                <a:solidFill>
                  <a:srgbClr val="2D5C9E"/>
                </a:solidFill>
                <a:latin typeface="Helvetica Neue"/>
                <a:cs typeface="Helvetica Neue"/>
              </a:rPr>
              <a:t>Brainstorm</a:t>
            </a:r>
            <a:r>
              <a:rPr sz="1700" spc="-15" dirty="0">
                <a:solidFill>
                  <a:srgbClr val="2D5C9E"/>
                </a:solidFill>
                <a:latin typeface="Helvetica Neue"/>
                <a:cs typeface="Helvetica Neue"/>
              </a:rPr>
              <a:t> </a:t>
            </a:r>
            <a:r>
              <a:rPr sz="1700" dirty="0">
                <a:solidFill>
                  <a:srgbClr val="2D5C9E"/>
                </a:solidFill>
                <a:latin typeface="Helvetica Neue"/>
                <a:cs typeface="Helvetica Neue"/>
              </a:rPr>
              <a:t>ways</a:t>
            </a:r>
            <a:r>
              <a:rPr sz="1700" spc="-15" dirty="0">
                <a:solidFill>
                  <a:srgbClr val="2D5C9E"/>
                </a:solidFill>
                <a:latin typeface="Helvetica Neue"/>
                <a:cs typeface="Helvetica Neue"/>
              </a:rPr>
              <a:t> </a:t>
            </a:r>
            <a:r>
              <a:rPr sz="1700" dirty="0">
                <a:solidFill>
                  <a:srgbClr val="2D5C9E"/>
                </a:solidFill>
                <a:latin typeface="Helvetica Neue"/>
                <a:cs typeface="Helvetica Neue"/>
              </a:rPr>
              <a:t>we</a:t>
            </a:r>
            <a:r>
              <a:rPr sz="1700" spc="-15" dirty="0">
                <a:solidFill>
                  <a:srgbClr val="2D5C9E"/>
                </a:solidFill>
                <a:latin typeface="Helvetica Neue"/>
                <a:cs typeface="Helvetica Neue"/>
              </a:rPr>
              <a:t> </a:t>
            </a:r>
            <a:r>
              <a:rPr sz="1700" dirty="0">
                <a:solidFill>
                  <a:srgbClr val="2D5C9E"/>
                </a:solidFill>
                <a:latin typeface="Helvetica Neue"/>
                <a:cs typeface="Helvetica Neue"/>
              </a:rPr>
              <a:t>can</a:t>
            </a:r>
            <a:r>
              <a:rPr sz="1700" spc="-10" dirty="0">
                <a:solidFill>
                  <a:srgbClr val="2D5C9E"/>
                </a:solidFill>
                <a:latin typeface="Helvetica Neue"/>
                <a:cs typeface="Helvetica Neue"/>
              </a:rPr>
              <a:t> </a:t>
            </a:r>
            <a:r>
              <a:rPr sz="1700" spc="-5" dirty="0">
                <a:solidFill>
                  <a:srgbClr val="2D5C9E"/>
                </a:solidFill>
                <a:latin typeface="Helvetica Neue"/>
                <a:cs typeface="Helvetica Neue"/>
              </a:rPr>
              <a:t>overcome</a:t>
            </a:r>
            <a:r>
              <a:rPr sz="1700" spc="-15" dirty="0">
                <a:solidFill>
                  <a:srgbClr val="2D5C9E"/>
                </a:solidFill>
                <a:latin typeface="Helvetica Neue"/>
                <a:cs typeface="Helvetica Neue"/>
              </a:rPr>
              <a:t> </a:t>
            </a:r>
            <a:r>
              <a:rPr sz="1700" spc="-5" dirty="0">
                <a:solidFill>
                  <a:srgbClr val="2D5C9E"/>
                </a:solidFill>
                <a:latin typeface="Helvetica Neue"/>
                <a:cs typeface="Helvetica Neue"/>
              </a:rPr>
              <a:t>reporting</a:t>
            </a:r>
            <a:r>
              <a:rPr sz="1700" spc="-15" dirty="0">
                <a:solidFill>
                  <a:srgbClr val="2D5C9E"/>
                </a:solidFill>
                <a:latin typeface="Helvetica Neue"/>
                <a:cs typeface="Helvetica Neue"/>
              </a:rPr>
              <a:t> </a:t>
            </a:r>
            <a:r>
              <a:rPr sz="1700" dirty="0">
                <a:solidFill>
                  <a:srgbClr val="2D5C9E"/>
                </a:solidFill>
                <a:latin typeface="Helvetica Neue"/>
                <a:cs typeface="Helvetica Neue"/>
              </a:rPr>
              <a:t>barriers.</a:t>
            </a:r>
            <a:endParaRPr sz="1700">
              <a:latin typeface="Helvetica Neue"/>
              <a:cs typeface="Helvetica Neue"/>
            </a:endParaRPr>
          </a:p>
        </p:txBody>
      </p:sp>
      <p:pic>
        <p:nvPicPr>
          <p:cNvPr id="6" name="object 6"/>
          <p:cNvPicPr/>
          <p:nvPr/>
        </p:nvPicPr>
        <p:blipFill>
          <a:blip r:embed="rId3" cstate="print"/>
          <a:stretch>
            <a:fillRect/>
          </a:stretch>
        </p:blipFill>
        <p:spPr>
          <a:xfrm>
            <a:off x="987768" y="6008890"/>
            <a:ext cx="725765" cy="631734"/>
          </a:xfrm>
          <a:prstGeom prst="rect">
            <a:avLst/>
          </a:prstGeom>
        </p:spPr>
      </p:pic>
      <p:grpSp>
        <p:nvGrpSpPr>
          <p:cNvPr id="7" name="object 7"/>
          <p:cNvGrpSpPr/>
          <p:nvPr/>
        </p:nvGrpSpPr>
        <p:grpSpPr>
          <a:xfrm>
            <a:off x="1461019" y="5482356"/>
            <a:ext cx="10707370" cy="157480"/>
            <a:chOff x="1461019" y="5482356"/>
            <a:chExt cx="10707370" cy="157480"/>
          </a:xfrm>
        </p:grpSpPr>
        <p:sp>
          <p:nvSpPr>
            <p:cNvPr id="8" name="object 8"/>
            <p:cNvSpPr/>
            <p:nvPr/>
          </p:nvSpPr>
          <p:spPr>
            <a:xfrm>
              <a:off x="1502996" y="5560850"/>
              <a:ext cx="10665460" cy="0"/>
            </a:xfrm>
            <a:custGeom>
              <a:avLst/>
              <a:gdLst/>
              <a:ahLst/>
              <a:cxnLst/>
              <a:rect l="l" t="t" r="r" b="b"/>
              <a:pathLst>
                <a:path w="10665460">
                  <a:moveTo>
                    <a:pt x="10665002" y="0"/>
                  </a:moveTo>
                  <a:lnTo>
                    <a:pt x="0" y="0"/>
                  </a:lnTo>
                </a:path>
              </a:pathLst>
            </a:custGeom>
            <a:ln w="8890">
              <a:solidFill>
                <a:srgbClr val="00AF7C"/>
              </a:solidFill>
            </a:ln>
          </p:spPr>
          <p:txBody>
            <a:bodyPr wrap="square" lIns="0" tIns="0" rIns="0" bIns="0" rtlCol="0"/>
            <a:lstStyle/>
            <a:p>
              <a:endParaRPr/>
            </a:p>
          </p:txBody>
        </p:sp>
        <p:sp>
          <p:nvSpPr>
            <p:cNvPr id="9" name="object 9"/>
            <p:cNvSpPr/>
            <p:nvPr/>
          </p:nvSpPr>
          <p:spPr>
            <a:xfrm>
              <a:off x="1461019" y="5482356"/>
              <a:ext cx="84455" cy="157480"/>
            </a:xfrm>
            <a:custGeom>
              <a:avLst/>
              <a:gdLst/>
              <a:ahLst/>
              <a:cxnLst/>
              <a:rect l="l" t="t" r="r" b="b"/>
              <a:pathLst>
                <a:path w="84455" h="157479">
                  <a:moveTo>
                    <a:pt x="0" y="0"/>
                  </a:moveTo>
                  <a:lnTo>
                    <a:pt x="0" y="156997"/>
                  </a:lnTo>
                  <a:lnTo>
                    <a:pt x="83959" y="78498"/>
                  </a:lnTo>
                  <a:lnTo>
                    <a:pt x="0" y="0"/>
                  </a:lnTo>
                  <a:close/>
                </a:path>
              </a:pathLst>
            </a:custGeom>
            <a:solidFill>
              <a:srgbClr val="00AF7C"/>
            </a:solidFill>
          </p:spPr>
          <p:txBody>
            <a:bodyPr wrap="square" lIns="0" tIns="0" rIns="0" bIns="0" rtlCol="0"/>
            <a:lstStyle/>
            <a:p>
              <a:endParaRPr/>
            </a:p>
          </p:txBody>
        </p:sp>
      </p:grpSp>
      <p:pic>
        <p:nvPicPr>
          <p:cNvPr id="10" name="object 10"/>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0"/>
            <a:ext cx="12168505" cy="6851650"/>
            <a:chOff x="0" y="6350"/>
            <a:chExt cx="12168505" cy="6851650"/>
          </a:xfrm>
        </p:grpSpPr>
        <p:sp>
          <p:nvSpPr>
            <p:cNvPr id="3" name="object 3"/>
            <p:cNvSpPr/>
            <p:nvPr/>
          </p:nvSpPr>
          <p:spPr>
            <a:xfrm>
              <a:off x="0" y="6349"/>
              <a:ext cx="12168505" cy="6851650"/>
            </a:xfrm>
            <a:custGeom>
              <a:avLst/>
              <a:gdLst/>
              <a:ahLst/>
              <a:cxnLst/>
              <a:rect l="l" t="t" r="r" b="b"/>
              <a:pathLst>
                <a:path w="12168505" h="6851650">
                  <a:moveTo>
                    <a:pt x="12168010" y="12"/>
                  </a:moveTo>
                  <a:lnTo>
                    <a:pt x="503999" y="12"/>
                  </a:lnTo>
                  <a:lnTo>
                    <a:pt x="0" y="0"/>
                  </a:lnTo>
                  <a:lnTo>
                    <a:pt x="0" y="6851650"/>
                  </a:lnTo>
                  <a:lnTo>
                    <a:pt x="503999" y="6851650"/>
                  </a:lnTo>
                  <a:lnTo>
                    <a:pt x="503999" y="5832005"/>
                  </a:lnTo>
                  <a:lnTo>
                    <a:pt x="12168010" y="5832005"/>
                  </a:lnTo>
                  <a:lnTo>
                    <a:pt x="12168010" y="12"/>
                  </a:lnTo>
                  <a:close/>
                </a:path>
              </a:pathLst>
            </a:custGeom>
            <a:solidFill>
              <a:srgbClr val="2D5C9E"/>
            </a:solidFill>
          </p:spPr>
          <p:txBody>
            <a:bodyPr wrap="square" lIns="0" tIns="0" rIns="0" bIns="0" rtlCol="0"/>
            <a:lstStyle/>
            <a:p>
              <a:endParaRPr dirty="0"/>
            </a:p>
          </p:txBody>
        </p:sp>
        <p:pic>
          <p:nvPicPr>
            <p:cNvPr id="4" name="object 4"/>
            <p:cNvPicPr/>
            <p:nvPr/>
          </p:nvPicPr>
          <p:blipFill>
            <a:blip r:embed="rId3" cstate="print"/>
            <a:stretch>
              <a:fillRect/>
            </a:stretch>
          </p:blipFill>
          <p:spPr>
            <a:xfrm>
              <a:off x="10288918" y="6233401"/>
              <a:ext cx="305562" cy="294640"/>
            </a:xfrm>
            <a:prstGeom prst="rect">
              <a:avLst/>
            </a:prstGeom>
          </p:spPr>
        </p:pic>
        <p:pic>
          <p:nvPicPr>
            <p:cNvPr id="5" name="object 5"/>
            <p:cNvPicPr/>
            <p:nvPr/>
          </p:nvPicPr>
          <p:blipFill>
            <a:blip r:embed="rId4" cstate="print"/>
            <a:stretch>
              <a:fillRect/>
            </a:stretch>
          </p:blipFill>
          <p:spPr>
            <a:xfrm>
              <a:off x="10310126" y="6401244"/>
              <a:ext cx="105105" cy="84810"/>
            </a:xfrm>
            <a:prstGeom prst="rect">
              <a:avLst/>
            </a:prstGeom>
          </p:spPr>
        </p:pic>
        <p:sp>
          <p:nvSpPr>
            <p:cNvPr id="6" name="object 6"/>
            <p:cNvSpPr/>
            <p:nvPr/>
          </p:nvSpPr>
          <p:spPr>
            <a:xfrm>
              <a:off x="10389349" y="638205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052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072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073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4695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303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015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792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6028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46134"/>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258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259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360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30724"/>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39679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8045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3544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1482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834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834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2494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186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2540"/>
              <a:ext cx="725765" cy="631734"/>
            </a:xfrm>
            <a:prstGeom prst="rect">
              <a:avLst/>
            </a:prstGeom>
          </p:spPr>
        </p:pic>
      </p:grpSp>
      <p:sp>
        <p:nvSpPr>
          <p:cNvPr id="29" name="object 29"/>
          <p:cNvSpPr txBox="1">
            <a:spLocks noGrp="1"/>
          </p:cNvSpPr>
          <p:nvPr>
            <p:ph type="title"/>
          </p:nvPr>
        </p:nvSpPr>
        <p:spPr>
          <a:xfrm>
            <a:off x="1436300" y="697768"/>
            <a:ext cx="2589600" cy="787400"/>
          </a:xfrm>
          <a:prstGeom prst="rect">
            <a:avLst/>
          </a:prstGeom>
        </p:spPr>
        <p:txBody>
          <a:bodyPr vert="horz" wrap="square" lIns="0" tIns="12700" rIns="0" bIns="0" rtlCol="0">
            <a:spAutoFit/>
          </a:bodyPr>
          <a:lstStyle/>
          <a:p>
            <a:pPr marL="12700">
              <a:lnSpc>
                <a:spcPct val="100000"/>
              </a:lnSpc>
              <a:spcBef>
                <a:spcPts val="100"/>
              </a:spcBef>
            </a:pPr>
            <a:r>
              <a:rPr b="1" dirty="0">
                <a:solidFill>
                  <a:srgbClr val="FFFFFF"/>
                </a:solidFill>
                <a:latin typeface="Helvetica Neue"/>
                <a:cs typeface="Helvetica Neue"/>
              </a:rPr>
              <a:t>Closing</a:t>
            </a:r>
          </a:p>
        </p:txBody>
      </p:sp>
      <p:grpSp>
        <p:nvGrpSpPr>
          <p:cNvPr id="30" name="object 30"/>
          <p:cNvGrpSpPr/>
          <p:nvPr/>
        </p:nvGrpSpPr>
        <p:grpSpPr>
          <a:xfrm>
            <a:off x="5867002" y="785834"/>
            <a:ext cx="5057140" cy="5057140"/>
            <a:chOff x="5867002" y="785834"/>
            <a:chExt cx="5057140" cy="5057140"/>
          </a:xfrm>
        </p:grpSpPr>
        <p:sp>
          <p:nvSpPr>
            <p:cNvPr id="31" name="object 31"/>
            <p:cNvSpPr/>
            <p:nvPr/>
          </p:nvSpPr>
          <p:spPr>
            <a:xfrm>
              <a:off x="5871447" y="790279"/>
              <a:ext cx="5048250" cy="5048250"/>
            </a:xfrm>
            <a:custGeom>
              <a:avLst/>
              <a:gdLst/>
              <a:ahLst/>
              <a:cxnLst/>
              <a:rect l="l" t="t" r="r" b="b"/>
              <a:pathLst>
                <a:path w="5048250" h="5048250">
                  <a:moveTo>
                    <a:pt x="2524099" y="5048199"/>
                  </a:moveTo>
                  <a:lnTo>
                    <a:pt x="2572620" y="5047742"/>
                  </a:lnTo>
                  <a:lnTo>
                    <a:pt x="2620918" y="5046376"/>
                  </a:lnTo>
                  <a:lnTo>
                    <a:pt x="2668985" y="5044110"/>
                  </a:lnTo>
                  <a:lnTo>
                    <a:pt x="2716814" y="5040952"/>
                  </a:lnTo>
                  <a:lnTo>
                    <a:pt x="2764397" y="5036909"/>
                  </a:lnTo>
                  <a:lnTo>
                    <a:pt x="2811724" y="5031991"/>
                  </a:lnTo>
                  <a:lnTo>
                    <a:pt x="2858788" y="5026204"/>
                  </a:lnTo>
                  <a:lnTo>
                    <a:pt x="2905581" y="5019559"/>
                  </a:lnTo>
                  <a:lnTo>
                    <a:pt x="2952094" y="5012061"/>
                  </a:lnTo>
                  <a:lnTo>
                    <a:pt x="2998320" y="5003721"/>
                  </a:lnTo>
                  <a:lnTo>
                    <a:pt x="3044249" y="4994545"/>
                  </a:lnTo>
                  <a:lnTo>
                    <a:pt x="3089875" y="4984543"/>
                  </a:lnTo>
                  <a:lnTo>
                    <a:pt x="3135189" y="4973722"/>
                  </a:lnTo>
                  <a:lnTo>
                    <a:pt x="3180182" y="4962090"/>
                  </a:lnTo>
                  <a:lnTo>
                    <a:pt x="3224847" y="4949656"/>
                  </a:lnTo>
                  <a:lnTo>
                    <a:pt x="3269175" y="4936427"/>
                  </a:lnTo>
                  <a:lnTo>
                    <a:pt x="3313158" y="4922413"/>
                  </a:lnTo>
                  <a:lnTo>
                    <a:pt x="3356788" y="4907621"/>
                  </a:lnTo>
                  <a:lnTo>
                    <a:pt x="3400057" y="4892058"/>
                  </a:lnTo>
                  <a:lnTo>
                    <a:pt x="3442956" y="4875735"/>
                  </a:lnTo>
                  <a:lnTo>
                    <a:pt x="3485478" y="4858658"/>
                  </a:lnTo>
                  <a:lnTo>
                    <a:pt x="3527615" y="4840836"/>
                  </a:lnTo>
                  <a:lnTo>
                    <a:pt x="3569357" y="4822276"/>
                  </a:lnTo>
                  <a:lnTo>
                    <a:pt x="3610698" y="4802988"/>
                  </a:lnTo>
                  <a:lnTo>
                    <a:pt x="3651628" y="4782979"/>
                  </a:lnTo>
                  <a:lnTo>
                    <a:pt x="3692140" y="4762258"/>
                  </a:lnTo>
                  <a:lnTo>
                    <a:pt x="3732225" y="4740832"/>
                  </a:lnTo>
                  <a:lnTo>
                    <a:pt x="3771875" y="4718711"/>
                  </a:lnTo>
                  <a:lnTo>
                    <a:pt x="3811083" y="4695901"/>
                  </a:lnTo>
                  <a:lnTo>
                    <a:pt x="3849839" y="4672411"/>
                  </a:lnTo>
                  <a:lnTo>
                    <a:pt x="3888137" y="4648250"/>
                  </a:lnTo>
                  <a:lnTo>
                    <a:pt x="3925967" y="4623425"/>
                  </a:lnTo>
                  <a:lnTo>
                    <a:pt x="3963321" y="4597945"/>
                  </a:lnTo>
                  <a:lnTo>
                    <a:pt x="4000191" y="4571817"/>
                  </a:lnTo>
                  <a:lnTo>
                    <a:pt x="4036570" y="4545051"/>
                  </a:lnTo>
                  <a:lnTo>
                    <a:pt x="4072449" y="4517654"/>
                  </a:lnTo>
                  <a:lnTo>
                    <a:pt x="4107819" y="4489634"/>
                  </a:lnTo>
                  <a:lnTo>
                    <a:pt x="4142673" y="4460999"/>
                  </a:lnTo>
                  <a:lnTo>
                    <a:pt x="4177002" y="4431759"/>
                  </a:lnTo>
                  <a:lnTo>
                    <a:pt x="4210798" y="4401920"/>
                  </a:lnTo>
                  <a:lnTo>
                    <a:pt x="4244054" y="4371491"/>
                  </a:lnTo>
                  <a:lnTo>
                    <a:pt x="4276760" y="4340481"/>
                  </a:lnTo>
                  <a:lnTo>
                    <a:pt x="4308909" y="4308897"/>
                  </a:lnTo>
                  <a:lnTo>
                    <a:pt x="4340493" y="4276747"/>
                  </a:lnTo>
                  <a:lnTo>
                    <a:pt x="4371503" y="4244040"/>
                  </a:lnTo>
                  <a:lnTo>
                    <a:pt x="4401931" y="4210784"/>
                  </a:lnTo>
                  <a:lnTo>
                    <a:pt x="4431770" y="4176987"/>
                  </a:lnTo>
                  <a:lnTo>
                    <a:pt x="4461010" y="4142658"/>
                  </a:lnTo>
                  <a:lnTo>
                    <a:pt x="4489644" y="4107803"/>
                  </a:lnTo>
                  <a:lnTo>
                    <a:pt x="4517663" y="4072433"/>
                  </a:lnTo>
                  <a:lnTo>
                    <a:pt x="4545060" y="4036554"/>
                  </a:lnTo>
                  <a:lnTo>
                    <a:pt x="4571826" y="4000175"/>
                  </a:lnTo>
                  <a:lnTo>
                    <a:pt x="4597953" y="3963304"/>
                  </a:lnTo>
                  <a:lnTo>
                    <a:pt x="4623433" y="3925949"/>
                  </a:lnTo>
                  <a:lnTo>
                    <a:pt x="4648257" y="3888119"/>
                  </a:lnTo>
                  <a:lnTo>
                    <a:pt x="4672418" y="3849821"/>
                  </a:lnTo>
                  <a:lnTo>
                    <a:pt x="4695907" y="3811064"/>
                  </a:lnTo>
                  <a:lnTo>
                    <a:pt x="4718717" y="3771856"/>
                  </a:lnTo>
                  <a:lnTo>
                    <a:pt x="4740838" y="3732205"/>
                  </a:lnTo>
                  <a:lnTo>
                    <a:pt x="4762264" y="3692120"/>
                  </a:lnTo>
                  <a:lnTo>
                    <a:pt x="4782985" y="3651608"/>
                  </a:lnTo>
                  <a:lnTo>
                    <a:pt x="4802993" y="3610677"/>
                  </a:lnTo>
                  <a:lnTo>
                    <a:pt x="4822281" y="3569336"/>
                  </a:lnTo>
                  <a:lnTo>
                    <a:pt x="4840840" y="3527593"/>
                  </a:lnTo>
                  <a:lnTo>
                    <a:pt x="4858662" y="3485457"/>
                  </a:lnTo>
                  <a:lnTo>
                    <a:pt x="4875738" y="3442934"/>
                  </a:lnTo>
                  <a:lnTo>
                    <a:pt x="4892062" y="3400035"/>
                  </a:lnTo>
                  <a:lnTo>
                    <a:pt x="4907623" y="3356765"/>
                  </a:lnTo>
                  <a:lnTo>
                    <a:pt x="4922415" y="3313135"/>
                  </a:lnTo>
                  <a:lnTo>
                    <a:pt x="4936430" y="3269152"/>
                  </a:lnTo>
                  <a:lnTo>
                    <a:pt x="4949658" y="3224823"/>
                  </a:lnTo>
                  <a:lnTo>
                    <a:pt x="4962092" y="3180158"/>
                  </a:lnTo>
                  <a:lnTo>
                    <a:pt x="4973723" y="3135165"/>
                  </a:lnTo>
                  <a:lnTo>
                    <a:pt x="4984544" y="3089851"/>
                  </a:lnTo>
                  <a:lnTo>
                    <a:pt x="4994547" y="3044225"/>
                  </a:lnTo>
                  <a:lnTo>
                    <a:pt x="5003722" y="2998295"/>
                  </a:lnTo>
                  <a:lnTo>
                    <a:pt x="5012062" y="2952069"/>
                  </a:lnTo>
                  <a:lnTo>
                    <a:pt x="5019559" y="2905556"/>
                  </a:lnTo>
                  <a:lnTo>
                    <a:pt x="5026205" y="2858763"/>
                  </a:lnTo>
                  <a:lnTo>
                    <a:pt x="5031991" y="2811699"/>
                  </a:lnTo>
                  <a:lnTo>
                    <a:pt x="5036909" y="2764372"/>
                  </a:lnTo>
                  <a:lnTo>
                    <a:pt x="5040952" y="2716789"/>
                  </a:lnTo>
                  <a:lnTo>
                    <a:pt x="5044110" y="2668960"/>
                  </a:lnTo>
                  <a:lnTo>
                    <a:pt x="5046376" y="2620892"/>
                  </a:lnTo>
                  <a:lnTo>
                    <a:pt x="5047742" y="2572594"/>
                  </a:lnTo>
                  <a:lnTo>
                    <a:pt x="5048199" y="2524074"/>
                  </a:lnTo>
                  <a:lnTo>
                    <a:pt x="5047742" y="2475553"/>
                  </a:lnTo>
                  <a:lnTo>
                    <a:pt x="5046376" y="2427255"/>
                  </a:lnTo>
                  <a:lnTo>
                    <a:pt x="5044110" y="2379187"/>
                  </a:lnTo>
                  <a:lnTo>
                    <a:pt x="5040952" y="2331359"/>
                  </a:lnTo>
                  <a:lnTo>
                    <a:pt x="5036909" y="2283776"/>
                  </a:lnTo>
                  <a:lnTo>
                    <a:pt x="5031991" y="2236449"/>
                  </a:lnTo>
                  <a:lnTo>
                    <a:pt x="5026205" y="2189385"/>
                  </a:lnTo>
                  <a:lnTo>
                    <a:pt x="5019559" y="2142593"/>
                  </a:lnTo>
                  <a:lnTo>
                    <a:pt x="5012062" y="2096080"/>
                  </a:lnTo>
                  <a:lnTo>
                    <a:pt x="5003722" y="2049854"/>
                  </a:lnTo>
                  <a:lnTo>
                    <a:pt x="4994547" y="2003925"/>
                  </a:lnTo>
                  <a:lnTo>
                    <a:pt x="4984544" y="1958299"/>
                  </a:lnTo>
                  <a:lnTo>
                    <a:pt x="4973723" y="1912986"/>
                  </a:lnTo>
                  <a:lnTo>
                    <a:pt x="4962092" y="1867993"/>
                  </a:lnTo>
                  <a:lnTo>
                    <a:pt x="4949658" y="1823328"/>
                  </a:lnTo>
                  <a:lnTo>
                    <a:pt x="4936430" y="1779001"/>
                  </a:lnTo>
                  <a:lnTo>
                    <a:pt x="4922415" y="1735018"/>
                  </a:lnTo>
                  <a:lnTo>
                    <a:pt x="4907623" y="1691388"/>
                  </a:lnTo>
                  <a:lnTo>
                    <a:pt x="4892062" y="1648119"/>
                  </a:lnTo>
                  <a:lnTo>
                    <a:pt x="4875738" y="1605220"/>
                  </a:lnTo>
                  <a:lnTo>
                    <a:pt x="4858662" y="1562698"/>
                  </a:lnTo>
                  <a:lnTo>
                    <a:pt x="4840840" y="1520562"/>
                  </a:lnTo>
                  <a:lnTo>
                    <a:pt x="4822281" y="1478820"/>
                  </a:lnTo>
                  <a:lnTo>
                    <a:pt x="4802993" y="1437480"/>
                  </a:lnTo>
                  <a:lnTo>
                    <a:pt x="4782985" y="1396550"/>
                  </a:lnTo>
                  <a:lnTo>
                    <a:pt x="4762264" y="1356039"/>
                  </a:lnTo>
                  <a:lnTo>
                    <a:pt x="4740838" y="1315954"/>
                  </a:lnTo>
                  <a:lnTo>
                    <a:pt x="4718717" y="1276304"/>
                  </a:lnTo>
                  <a:lnTo>
                    <a:pt x="4695907" y="1237097"/>
                  </a:lnTo>
                  <a:lnTo>
                    <a:pt x="4672418" y="1198341"/>
                  </a:lnTo>
                  <a:lnTo>
                    <a:pt x="4648257" y="1160044"/>
                  </a:lnTo>
                  <a:lnTo>
                    <a:pt x="4623433" y="1122214"/>
                  </a:lnTo>
                  <a:lnTo>
                    <a:pt x="4597953" y="1084860"/>
                  </a:lnTo>
                  <a:lnTo>
                    <a:pt x="4571826" y="1047990"/>
                  </a:lnTo>
                  <a:lnTo>
                    <a:pt x="4545060" y="1011612"/>
                  </a:lnTo>
                  <a:lnTo>
                    <a:pt x="4517663" y="975734"/>
                  </a:lnTo>
                  <a:lnTo>
                    <a:pt x="4489644" y="940364"/>
                  </a:lnTo>
                  <a:lnTo>
                    <a:pt x="4461010" y="905511"/>
                  </a:lnTo>
                  <a:lnTo>
                    <a:pt x="4431770" y="871182"/>
                  </a:lnTo>
                  <a:lnTo>
                    <a:pt x="4401931" y="837386"/>
                  </a:lnTo>
                  <a:lnTo>
                    <a:pt x="4371503" y="804131"/>
                  </a:lnTo>
                  <a:lnTo>
                    <a:pt x="4340493" y="771425"/>
                  </a:lnTo>
                  <a:lnTo>
                    <a:pt x="4308909" y="739276"/>
                  </a:lnTo>
                  <a:lnTo>
                    <a:pt x="4276760" y="707693"/>
                  </a:lnTo>
                  <a:lnTo>
                    <a:pt x="4244054" y="676683"/>
                  </a:lnTo>
                  <a:lnTo>
                    <a:pt x="4210798" y="646255"/>
                  </a:lnTo>
                  <a:lnTo>
                    <a:pt x="4177002" y="616417"/>
                  </a:lnTo>
                  <a:lnTo>
                    <a:pt x="4142673" y="587178"/>
                  </a:lnTo>
                  <a:lnTo>
                    <a:pt x="4107819" y="558544"/>
                  </a:lnTo>
                  <a:lnTo>
                    <a:pt x="4072449" y="530525"/>
                  </a:lnTo>
                  <a:lnTo>
                    <a:pt x="4036570" y="503129"/>
                  </a:lnTo>
                  <a:lnTo>
                    <a:pt x="4000191" y="476364"/>
                  </a:lnTo>
                  <a:lnTo>
                    <a:pt x="3963321" y="450237"/>
                  </a:lnTo>
                  <a:lnTo>
                    <a:pt x="3925967" y="424758"/>
                  </a:lnTo>
                  <a:lnTo>
                    <a:pt x="3888137" y="399934"/>
                  </a:lnTo>
                  <a:lnTo>
                    <a:pt x="3849839" y="375773"/>
                  </a:lnTo>
                  <a:lnTo>
                    <a:pt x="3811083" y="352284"/>
                  </a:lnTo>
                  <a:lnTo>
                    <a:pt x="3771875" y="329475"/>
                  </a:lnTo>
                  <a:lnTo>
                    <a:pt x="3732225" y="307354"/>
                  </a:lnTo>
                  <a:lnTo>
                    <a:pt x="3692140" y="285929"/>
                  </a:lnTo>
                  <a:lnTo>
                    <a:pt x="3651628" y="265208"/>
                  </a:lnTo>
                  <a:lnTo>
                    <a:pt x="3610698" y="245200"/>
                  </a:lnTo>
                  <a:lnTo>
                    <a:pt x="3569357" y="225913"/>
                  </a:lnTo>
                  <a:lnTo>
                    <a:pt x="3527615" y="207354"/>
                  </a:lnTo>
                  <a:lnTo>
                    <a:pt x="3485478" y="189533"/>
                  </a:lnTo>
                  <a:lnTo>
                    <a:pt x="3442956" y="172456"/>
                  </a:lnTo>
                  <a:lnTo>
                    <a:pt x="3400057" y="156133"/>
                  </a:lnTo>
                  <a:lnTo>
                    <a:pt x="3356788" y="140572"/>
                  </a:lnTo>
                  <a:lnTo>
                    <a:pt x="3313158" y="125780"/>
                  </a:lnTo>
                  <a:lnTo>
                    <a:pt x="3269175" y="111766"/>
                  </a:lnTo>
                  <a:lnTo>
                    <a:pt x="3224847" y="98538"/>
                  </a:lnTo>
                  <a:lnTo>
                    <a:pt x="3180182" y="86105"/>
                  </a:lnTo>
                  <a:lnTo>
                    <a:pt x="3135189" y="74473"/>
                  </a:lnTo>
                  <a:lnTo>
                    <a:pt x="3089875" y="63653"/>
                  </a:lnTo>
                  <a:lnTo>
                    <a:pt x="3044249" y="53651"/>
                  </a:lnTo>
                  <a:lnTo>
                    <a:pt x="2998320" y="44475"/>
                  </a:lnTo>
                  <a:lnTo>
                    <a:pt x="2952094" y="36135"/>
                  </a:lnTo>
                  <a:lnTo>
                    <a:pt x="2905581" y="28638"/>
                  </a:lnTo>
                  <a:lnTo>
                    <a:pt x="2858788" y="21993"/>
                  </a:lnTo>
                  <a:lnTo>
                    <a:pt x="2811724" y="16207"/>
                  </a:lnTo>
                  <a:lnTo>
                    <a:pt x="2764397" y="11289"/>
                  </a:lnTo>
                  <a:lnTo>
                    <a:pt x="2716814" y="7246"/>
                  </a:lnTo>
                  <a:lnTo>
                    <a:pt x="2668985" y="4088"/>
                  </a:lnTo>
                  <a:lnTo>
                    <a:pt x="2620918" y="1822"/>
                  </a:lnTo>
                  <a:lnTo>
                    <a:pt x="2572620" y="457"/>
                  </a:lnTo>
                  <a:lnTo>
                    <a:pt x="2524099" y="0"/>
                  </a:lnTo>
                  <a:lnTo>
                    <a:pt x="2475579" y="457"/>
                  </a:lnTo>
                  <a:lnTo>
                    <a:pt x="2427280" y="1822"/>
                  </a:lnTo>
                  <a:lnTo>
                    <a:pt x="2379213" y="4088"/>
                  </a:lnTo>
                  <a:lnTo>
                    <a:pt x="2331384" y="7246"/>
                  </a:lnTo>
                  <a:lnTo>
                    <a:pt x="2283802" y="11289"/>
                  </a:lnTo>
                  <a:lnTo>
                    <a:pt x="2236474" y="16207"/>
                  </a:lnTo>
                  <a:lnTo>
                    <a:pt x="2189410" y="21993"/>
                  </a:lnTo>
                  <a:lnTo>
                    <a:pt x="2142617" y="28638"/>
                  </a:lnTo>
                  <a:lnTo>
                    <a:pt x="2096104" y="36135"/>
                  </a:lnTo>
                  <a:lnTo>
                    <a:pt x="2049879" y="44475"/>
                  </a:lnTo>
                  <a:lnTo>
                    <a:pt x="2003949" y="53651"/>
                  </a:lnTo>
                  <a:lnTo>
                    <a:pt x="1958323" y="63653"/>
                  </a:lnTo>
                  <a:lnTo>
                    <a:pt x="1913010" y="74473"/>
                  </a:lnTo>
                  <a:lnTo>
                    <a:pt x="1868016" y="86105"/>
                  </a:lnTo>
                  <a:lnTo>
                    <a:pt x="1823352" y="98538"/>
                  </a:lnTo>
                  <a:lnTo>
                    <a:pt x="1779024" y="111766"/>
                  </a:lnTo>
                  <a:lnTo>
                    <a:pt x="1735040" y="125780"/>
                  </a:lnTo>
                  <a:lnTo>
                    <a:pt x="1691410" y="140572"/>
                  </a:lnTo>
                  <a:lnTo>
                    <a:pt x="1648141" y="156133"/>
                  </a:lnTo>
                  <a:lnTo>
                    <a:pt x="1605242" y="172456"/>
                  </a:lnTo>
                  <a:lnTo>
                    <a:pt x="1562720" y="189533"/>
                  </a:lnTo>
                  <a:lnTo>
                    <a:pt x="1520583" y="207354"/>
                  </a:lnTo>
                  <a:lnTo>
                    <a:pt x="1478841" y="225913"/>
                  </a:lnTo>
                  <a:lnTo>
                    <a:pt x="1437501" y="245200"/>
                  </a:lnTo>
                  <a:lnTo>
                    <a:pt x="1396570" y="265208"/>
                  </a:lnTo>
                  <a:lnTo>
                    <a:pt x="1356059" y="285929"/>
                  </a:lnTo>
                  <a:lnTo>
                    <a:pt x="1315973" y="307354"/>
                  </a:lnTo>
                  <a:lnTo>
                    <a:pt x="1276323" y="329475"/>
                  </a:lnTo>
                  <a:lnTo>
                    <a:pt x="1237115" y="352284"/>
                  </a:lnTo>
                  <a:lnTo>
                    <a:pt x="1198359" y="375773"/>
                  </a:lnTo>
                  <a:lnTo>
                    <a:pt x="1160062" y="399934"/>
                  </a:lnTo>
                  <a:lnTo>
                    <a:pt x="1122232" y="424758"/>
                  </a:lnTo>
                  <a:lnTo>
                    <a:pt x="1084877" y="450237"/>
                  </a:lnTo>
                  <a:lnTo>
                    <a:pt x="1048007" y="476364"/>
                  </a:lnTo>
                  <a:lnTo>
                    <a:pt x="1011628" y="503129"/>
                  </a:lnTo>
                  <a:lnTo>
                    <a:pt x="975750" y="530525"/>
                  </a:lnTo>
                  <a:lnTo>
                    <a:pt x="940379" y="558544"/>
                  </a:lnTo>
                  <a:lnTo>
                    <a:pt x="905526" y="587178"/>
                  </a:lnTo>
                  <a:lnTo>
                    <a:pt x="871196" y="616417"/>
                  </a:lnTo>
                  <a:lnTo>
                    <a:pt x="837400" y="646255"/>
                  </a:lnTo>
                  <a:lnTo>
                    <a:pt x="804144" y="676683"/>
                  </a:lnTo>
                  <a:lnTo>
                    <a:pt x="771438" y="707693"/>
                  </a:lnTo>
                  <a:lnTo>
                    <a:pt x="739289" y="739276"/>
                  </a:lnTo>
                  <a:lnTo>
                    <a:pt x="707705" y="771425"/>
                  </a:lnTo>
                  <a:lnTo>
                    <a:pt x="676695" y="804131"/>
                  </a:lnTo>
                  <a:lnTo>
                    <a:pt x="646267" y="837386"/>
                  </a:lnTo>
                  <a:lnTo>
                    <a:pt x="616428" y="871182"/>
                  </a:lnTo>
                  <a:lnTo>
                    <a:pt x="587188" y="905511"/>
                  </a:lnTo>
                  <a:lnTo>
                    <a:pt x="558554" y="940364"/>
                  </a:lnTo>
                  <a:lnTo>
                    <a:pt x="530535" y="975734"/>
                  </a:lnTo>
                  <a:lnTo>
                    <a:pt x="503138" y="1011612"/>
                  </a:lnTo>
                  <a:lnTo>
                    <a:pt x="476372" y="1047990"/>
                  </a:lnTo>
                  <a:lnTo>
                    <a:pt x="450245" y="1084860"/>
                  </a:lnTo>
                  <a:lnTo>
                    <a:pt x="424766" y="1122214"/>
                  </a:lnTo>
                  <a:lnTo>
                    <a:pt x="399941" y="1160044"/>
                  </a:lnTo>
                  <a:lnTo>
                    <a:pt x="375780" y="1198341"/>
                  </a:lnTo>
                  <a:lnTo>
                    <a:pt x="352291" y="1237097"/>
                  </a:lnTo>
                  <a:lnTo>
                    <a:pt x="329481" y="1276304"/>
                  </a:lnTo>
                  <a:lnTo>
                    <a:pt x="307360" y="1315954"/>
                  </a:lnTo>
                  <a:lnTo>
                    <a:pt x="285934" y="1356039"/>
                  </a:lnTo>
                  <a:lnTo>
                    <a:pt x="265214" y="1396550"/>
                  </a:lnTo>
                  <a:lnTo>
                    <a:pt x="245205" y="1437480"/>
                  </a:lnTo>
                  <a:lnTo>
                    <a:pt x="225917" y="1478820"/>
                  </a:lnTo>
                  <a:lnTo>
                    <a:pt x="207358" y="1520562"/>
                  </a:lnTo>
                  <a:lnTo>
                    <a:pt x="189537" y="1562698"/>
                  </a:lnTo>
                  <a:lnTo>
                    <a:pt x="172460" y="1605220"/>
                  </a:lnTo>
                  <a:lnTo>
                    <a:pt x="156137" y="1648119"/>
                  </a:lnTo>
                  <a:lnTo>
                    <a:pt x="140575" y="1691388"/>
                  </a:lnTo>
                  <a:lnTo>
                    <a:pt x="125783" y="1735018"/>
                  </a:lnTo>
                  <a:lnTo>
                    <a:pt x="111769" y="1779001"/>
                  </a:lnTo>
                  <a:lnTo>
                    <a:pt x="98540" y="1823328"/>
                  </a:lnTo>
                  <a:lnTo>
                    <a:pt x="86106" y="1867993"/>
                  </a:lnTo>
                  <a:lnTo>
                    <a:pt x="74475" y="1912986"/>
                  </a:lnTo>
                  <a:lnTo>
                    <a:pt x="63654" y="1958299"/>
                  </a:lnTo>
                  <a:lnTo>
                    <a:pt x="53652" y="2003925"/>
                  </a:lnTo>
                  <a:lnTo>
                    <a:pt x="44476" y="2049854"/>
                  </a:lnTo>
                  <a:lnTo>
                    <a:pt x="36136" y="2096080"/>
                  </a:lnTo>
                  <a:lnTo>
                    <a:pt x="28639" y="2142593"/>
                  </a:lnTo>
                  <a:lnTo>
                    <a:pt x="21993" y="2189385"/>
                  </a:lnTo>
                  <a:lnTo>
                    <a:pt x="16207" y="2236449"/>
                  </a:lnTo>
                  <a:lnTo>
                    <a:pt x="11289" y="2283776"/>
                  </a:lnTo>
                  <a:lnTo>
                    <a:pt x="7247" y="2331359"/>
                  </a:lnTo>
                  <a:lnTo>
                    <a:pt x="4088" y="2379187"/>
                  </a:lnTo>
                  <a:lnTo>
                    <a:pt x="1822" y="2427255"/>
                  </a:lnTo>
                  <a:lnTo>
                    <a:pt x="457" y="2475553"/>
                  </a:lnTo>
                  <a:lnTo>
                    <a:pt x="0" y="2524074"/>
                  </a:lnTo>
                  <a:lnTo>
                    <a:pt x="457" y="2572594"/>
                  </a:lnTo>
                  <a:lnTo>
                    <a:pt x="1822" y="2620892"/>
                  </a:lnTo>
                  <a:lnTo>
                    <a:pt x="4088" y="2668960"/>
                  </a:lnTo>
                  <a:lnTo>
                    <a:pt x="7247" y="2716789"/>
                  </a:lnTo>
                  <a:lnTo>
                    <a:pt x="11289" y="2764372"/>
                  </a:lnTo>
                  <a:lnTo>
                    <a:pt x="16207" y="2811699"/>
                  </a:lnTo>
                  <a:lnTo>
                    <a:pt x="21993" y="2858763"/>
                  </a:lnTo>
                  <a:lnTo>
                    <a:pt x="28639" y="2905556"/>
                  </a:lnTo>
                  <a:lnTo>
                    <a:pt x="36136" y="2952069"/>
                  </a:lnTo>
                  <a:lnTo>
                    <a:pt x="44476" y="2998295"/>
                  </a:lnTo>
                  <a:lnTo>
                    <a:pt x="53652" y="3044225"/>
                  </a:lnTo>
                  <a:lnTo>
                    <a:pt x="63654" y="3089851"/>
                  </a:lnTo>
                  <a:lnTo>
                    <a:pt x="74475" y="3135165"/>
                  </a:lnTo>
                  <a:lnTo>
                    <a:pt x="86106" y="3180158"/>
                  </a:lnTo>
                  <a:lnTo>
                    <a:pt x="98540" y="3224823"/>
                  </a:lnTo>
                  <a:lnTo>
                    <a:pt x="111769" y="3269152"/>
                  </a:lnTo>
                  <a:lnTo>
                    <a:pt x="125783" y="3313135"/>
                  </a:lnTo>
                  <a:lnTo>
                    <a:pt x="140575" y="3356765"/>
                  </a:lnTo>
                  <a:lnTo>
                    <a:pt x="156137" y="3400035"/>
                  </a:lnTo>
                  <a:lnTo>
                    <a:pt x="172460" y="3442934"/>
                  </a:lnTo>
                  <a:lnTo>
                    <a:pt x="189537" y="3485457"/>
                  </a:lnTo>
                  <a:lnTo>
                    <a:pt x="207358" y="3527593"/>
                  </a:lnTo>
                  <a:lnTo>
                    <a:pt x="225917" y="3569336"/>
                  </a:lnTo>
                  <a:lnTo>
                    <a:pt x="245205" y="3610677"/>
                  </a:lnTo>
                  <a:lnTo>
                    <a:pt x="265214" y="3651608"/>
                  </a:lnTo>
                  <a:lnTo>
                    <a:pt x="285934" y="3692120"/>
                  </a:lnTo>
                  <a:lnTo>
                    <a:pt x="307360" y="3732205"/>
                  </a:lnTo>
                  <a:lnTo>
                    <a:pt x="329481" y="3771856"/>
                  </a:lnTo>
                  <a:lnTo>
                    <a:pt x="352291" y="3811064"/>
                  </a:lnTo>
                  <a:lnTo>
                    <a:pt x="375780" y="3849821"/>
                  </a:lnTo>
                  <a:lnTo>
                    <a:pt x="399941" y="3888119"/>
                  </a:lnTo>
                  <a:lnTo>
                    <a:pt x="424766" y="3925949"/>
                  </a:lnTo>
                  <a:lnTo>
                    <a:pt x="450245" y="3963304"/>
                  </a:lnTo>
                  <a:lnTo>
                    <a:pt x="476372" y="4000175"/>
                  </a:lnTo>
                  <a:lnTo>
                    <a:pt x="503138" y="4036554"/>
                  </a:lnTo>
                  <a:lnTo>
                    <a:pt x="530535" y="4072433"/>
                  </a:lnTo>
                  <a:lnTo>
                    <a:pt x="558554" y="4107803"/>
                  </a:lnTo>
                  <a:lnTo>
                    <a:pt x="587188" y="4142658"/>
                  </a:lnTo>
                  <a:lnTo>
                    <a:pt x="616428" y="4176987"/>
                  </a:lnTo>
                  <a:lnTo>
                    <a:pt x="646267" y="4210784"/>
                  </a:lnTo>
                  <a:lnTo>
                    <a:pt x="676695" y="4244040"/>
                  </a:lnTo>
                  <a:lnTo>
                    <a:pt x="707705" y="4276747"/>
                  </a:lnTo>
                  <a:lnTo>
                    <a:pt x="739289" y="4308897"/>
                  </a:lnTo>
                  <a:lnTo>
                    <a:pt x="771438" y="4340481"/>
                  </a:lnTo>
                  <a:lnTo>
                    <a:pt x="804144" y="4371491"/>
                  </a:lnTo>
                  <a:lnTo>
                    <a:pt x="837400" y="4401920"/>
                  </a:lnTo>
                  <a:lnTo>
                    <a:pt x="871196" y="4431759"/>
                  </a:lnTo>
                  <a:lnTo>
                    <a:pt x="905526" y="4460999"/>
                  </a:lnTo>
                  <a:lnTo>
                    <a:pt x="940379" y="4489634"/>
                  </a:lnTo>
                  <a:lnTo>
                    <a:pt x="975750" y="4517654"/>
                  </a:lnTo>
                  <a:lnTo>
                    <a:pt x="1011628" y="4545051"/>
                  </a:lnTo>
                  <a:lnTo>
                    <a:pt x="1048007" y="4571817"/>
                  </a:lnTo>
                  <a:lnTo>
                    <a:pt x="1084877" y="4597945"/>
                  </a:lnTo>
                  <a:lnTo>
                    <a:pt x="1122232" y="4623425"/>
                  </a:lnTo>
                  <a:lnTo>
                    <a:pt x="1160062" y="4648250"/>
                  </a:lnTo>
                  <a:lnTo>
                    <a:pt x="1198359" y="4672411"/>
                  </a:lnTo>
                  <a:lnTo>
                    <a:pt x="1237115" y="4695901"/>
                  </a:lnTo>
                  <a:lnTo>
                    <a:pt x="1276323" y="4718711"/>
                  </a:lnTo>
                  <a:lnTo>
                    <a:pt x="1315973" y="4740832"/>
                  </a:lnTo>
                  <a:lnTo>
                    <a:pt x="1356059" y="4762258"/>
                  </a:lnTo>
                  <a:lnTo>
                    <a:pt x="1396570" y="4782979"/>
                  </a:lnTo>
                  <a:lnTo>
                    <a:pt x="1437501" y="4802988"/>
                  </a:lnTo>
                  <a:lnTo>
                    <a:pt x="1478841" y="4822276"/>
                  </a:lnTo>
                  <a:lnTo>
                    <a:pt x="1520583" y="4840836"/>
                  </a:lnTo>
                  <a:lnTo>
                    <a:pt x="1562720" y="4858658"/>
                  </a:lnTo>
                  <a:lnTo>
                    <a:pt x="1605242" y="4875735"/>
                  </a:lnTo>
                  <a:lnTo>
                    <a:pt x="1648141" y="4892058"/>
                  </a:lnTo>
                  <a:lnTo>
                    <a:pt x="1691410" y="4907621"/>
                  </a:lnTo>
                  <a:lnTo>
                    <a:pt x="1735040" y="4922413"/>
                  </a:lnTo>
                  <a:lnTo>
                    <a:pt x="1779024" y="4936427"/>
                  </a:lnTo>
                  <a:lnTo>
                    <a:pt x="1823352" y="4949656"/>
                  </a:lnTo>
                  <a:lnTo>
                    <a:pt x="1868016" y="4962090"/>
                  </a:lnTo>
                  <a:lnTo>
                    <a:pt x="1913010" y="4973722"/>
                  </a:lnTo>
                  <a:lnTo>
                    <a:pt x="1958323" y="4984543"/>
                  </a:lnTo>
                  <a:lnTo>
                    <a:pt x="2003949" y="4994545"/>
                  </a:lnTo>
                  <a:lnTo>
                    <a:pt x="2049879" y="5003721"/>
                  </a:lnTo>
                  <a:lnTo>
                    <a:pt x="2096104" y="5012061"/>
                  </a:lnTo>
                  <a:lnTo>
                    <a:pt x="2142617" y="5019559"/>
                  </a:lnTo>
                  <a:lnTo>
                    <a:pt x="2189410" y="5026204"/>
                  </a:lnTo>
                  <a:lnTo>
                    <a:pt x="2236474" y="5031991"/>
                  </a:lnTo>
                  <a:lnTo>
                    <a:pt x="2283802" y="5036909"/>
                  </a:lnTo>
                  <a:lnTo>
                    <a:pt x="2331384" y="5040952"/>
                  </a:lnTo>
                  <a:lnTo>
                    <a:pt x="2379213" y="5044110"/>
                  </a:lnTo>
                  <a:lnTo>
                    <a:pt x="2427280" y="5046376"/>
                  </a:lnTo>
                  <a:lnTo>
                    <a:pt x="2475579" y="5047742"/>
                  </a:lnTo>
                  <a:lnTo>
                    <a:pt x="2524099" y="5048199"/>
                  </a:lnTo>
                  <a:close/>
                </a:path>
              </a:pathLst>
            </a:custGeom>
            <a:ln w="8890">
              <a:solidFill>
                <a:srgbClr val="00AF7C"/>
              </a:solidFill>
            </a:ln>
          </p:spPr>
          <p:txBody>
            <a:bodyPr wrap="square" lIns="0" tIns="0" rIns="0" bIns="0" rtlCol="0"/>
            <a:lstStyle/>
            <a:p>
              <a:endParaRPr/>
            </a:p>
          </p:txBody>
        </p:sp>
        <p:sp>
          <p:nvSpPr>
            <p:cNvPr id="32" name="object 32"/>
            <p:cNvSpPr/>
            <p:nvPr/>
          </p:nvSpPr>
          <p:spPr>
            <a:xfrm>
              <a:off x="6577790" y="1506344"/>
              <a:ext cx="3616325" cy="3616325"/>
            </a:xfrm>
            <a:custGeom>
              <a:avLst/>
              <a:gdLst/>
              <a:ahLst/>
              <a:cxnLst/>
              <a:rect l="l" t="t" r="r" b="b"/>
              <a:pathLst>
                <a:path w="3616325" h="3616325">
                  <a:moveTo>
                    <a:pt x="1808048" y="3616071"/>
                  </a:moveTo>
                  <a:lnTo>
                    <a:pt x="1856214" y="3615441"/>
                  </a:lnTo>
                  <a:lnTo>
                    <a:pt x="1904071" y="3613564"/>
                  </a:lnTo>
                  <a:lnTo>
                    <a:pt x="1951600" y="3610455"/>
                  </a:lnTo>
                  <a:lnTo>
                    <a:pt x="1998788" y="3606129"/>
                  </a:lnTo>
                  <a:lnTo>
                    <a:pt x="2045618" y="3600602"/>
                  </a:lnTo>
                  <a:lnTo>
                    <a:pt x="2092075" y="3593890"/>
                  </a:lnTo>
                  <a:lnTo>
                    <a:pt x="2138143" y="3586008"/>
                  </a:lnTo>
                  <a:lnTo>
                    <a:pt x="2183807" y="3576972"/>
                  </a:lnTo>
                  <a:lnTo>
                    <a:pt x="2229051" y="3566797"/>
                  </a:lnTo>
                  <a:lnTo>
                    <a:pt x="2273859" y="3555499"/>
                  </a:lnTo>
                  <a:lnTo>
                    <a:pt x="2318215" y="3543094"/>
                  </a:lnTo>
                  <a:lnTo>
                    <a:pt x="2362105" y="3529597"/>
                  </a:lnTo>
                  <a:lnTo>
                    <a:pt x="2405512" y="3515025"/>
                  </a:lnTo>
                  <a:lnTo>
                    <a:pt x="2448421" y="3499391"/>
                  </a:lnTo>
                  <a:lnTo>
                    <a:pt x="2490817" y="3482713"/>
                  </a:lnTo>
                  <a:lnTo>
                    <a:pt x="2532682" y="3465006"/>
                  </a:lnTo>
                  <a:lnTo>
                    <a:pt x="2574003" y="3446285"/>
                  </a:lnTo>
                  <a:lnTo>
                    <a:pt x="2614763" y="3426566"/>
                  </a:lnTo>
                  <a:lnTo>
                    <a:pt x="2654947" y="3405865"/>
                  </a:lnTo>
                  <a:lnTo>
                    <a:pt x="2694540" y="3384197"/>
                  </a:lnTo>
                  <a:lnTo>
                    <a:pt x="2733524" y="3361578"/>
                  </a:lnTo>
                  <a:lnTo>
                    <a:pt x="2771886" y="3338023"/>
                  </a:lnTo>
                  <a:lnTo>
                    <a:pt x="2809608" y="3313549"/>
                  </a:lnTo>
                  <a:lnTo>
                    <a:pt x="2846677" y="3288170"/>
                  </a:lnTo>
                  <a:lnTo>
                    <a:pt x="2883075" y="3261903"/>
                  </a:lnTo>
                  <a:lnTo>
                    <a:pt x="2918788" y="3234762"/>
                  </a:lnTo>
                  <a:lnTo>
                    <a:pt x="2953800" y="3206764"/>
                  </a:lnTo>
                  <a:lnTo>
                    <a:pt x="2988095" y="3177925"/>
                  </a:lnTo>
                  <a:lnTo>
                    <a:pt x="3021657" y="3148259"/>
                  </a:lnTo>
                  <a:lnTo>
                    <a:pt x="3054471" y="3117782"/>
                  </a:lnTo>
                  <a:lnTo>
                    <a:pt x="3086522" y="3086511"/>
                  </a:lnTo>
                  <a:lnTo>
                    <a:pt x="3117793" y="3054460"/>
                  </a:lnTo>
                  <a:lnTo>
                    <a:pt x="3148269" y="3021645"/>
                  </a:lnTo>
                  <a:lnTo>
                    <a:pt x="3177935" y="2988083"/>
                  </a:lnTo>
                  <a:lnTo>
                    <a:pt x="3206775" y="2953788"/>
                  </a:lnTo>
                  <a:lnTo>
                    <a:pt x="3234773" y="2918776"/>
                  </a:lnTo>
                  <a:lnTo>
                    <a:pt x="3261913" y="2883063"/>
                  </a:lnTo>
                  <a:lnTo>
                    <a:pt x="3288181" y="2846664"/>
                  </a:lnTo>
                  <a:lnTo>
                    <a:pt x="3313560" y="2809595"/>
                  </a:lnTo>
                  <a:lnTo>
                    <a:pt x="3338034" y="2771872"/>
                  </a:lnTo>
                  <a:lnTo>
                    <a:pt x="3361589" y="2733510"/>
                  </a:lnTo>
                  <a:lnTo>
                    <a:pt x="3384208" y="2694525"/>
                  </a:lnTo>
                  <a:lnTo>
                    <a:pt x="3405876" y="2654932"/>
                  </a:lnTo>
                  <a:lnTo>
                    <a:pt x="3426577" y="2614747"/>
                  </a:lnTo>
                  <a:lnTo>
                    <a:pt x="3446296" y="2573986"/>
                  </a:lnTo>
                  <a:lnTo>
                    <a:pt x="3465017" y="2532665"/>
                  </a:lnTo>
                  <a:lnTo>
                    <a:pt x="3482725" y="2490798"/>
                  </a:lnTo>
                  <a:lnTo>
                    <a:pt x="3499403" y="2448402"/>
                  </a:lnTo>
                  <a:lnTo>
                    <a:pt x="3515036" y="2405492"/>
                  </a:lnTo>
                  <a:lnTo>
                    <a:pt x="3529609" y="2362084"/>
                  </a:lnTo>
                  <a:lnTo>
                    <a:pt x="3543106" y="2318193"/>
                  </a:lnTo>
                  <a:lnTo>
                    <a:pt x="3555511" y="2273835"/>
                  </a:lnTo>
                  <a:lnTo>
                    <a:pt x="3566809" y="2229026"/>
                  </a:lnTo>
                  <a:lnTo>
                    <a:pt x="3576984" y="2183781"/>
                  </a:lnTo>
                  <a:lnTo>
                    <a:pt x="3586020" y="2138116"/>
                  </a:lnTo>
                  <a:lnTo>
                    <a:pt x="3593902" y="2092047"/>
                  </a:lnTo>
                  <a:lnTo>
                    <a:pt x="3600615" y="2045588"/>
                  </a:lnTo>
                  <a:lnTo>
                    <a:pt x="3606142" y="1998757"/>
                  </a:lnTo>
                  <a:lnTo>
                    <a:pt x="3610468" y="1951567"/>
                  </a:lnTo>
                  <a:lnTo>
                    <a:pt x="3613577" y="1904036"/>
                  </a:lnTo>
                  <a:lnTo>
                    <a:pt x="3615454" y="1856178"/>
                  </a:lnTo>
                  <a:lnTo>
                    <a:pt x="3616083" y="1808010"/>
                  </a:lnTo>
                  <a:lnTo>
                    <a:pt x="3615454" y="1759843"/>
                  </a:lnTo>
                  <a:lnTo>
                    <a:pt x="3613577" y="1711988"/>
                  </a:lnTo>
                  <a:lnTo>
                    <a:pt x="3610468" y="1664459"/>
                  </a:lnTo>
                  <a:lnTo>
                    <a:pt x="3606142" y="1617272"/>
                  </a:lnTo>
                  <a:lnTo>
                    <a:pt x="3600615" y="1570442"/>
                  </a:lnTo>
                  <a:lnTo>
                    <a:pt x="3593902" y="1523986"/>
                  </a:lnTo>
                  <a:lnTo>
                    <a:pt x="3586020" y="1477918"/>
                  </a:lnTo>
                  <a:lnTo>
                    <a:pt x="3576984" y="1432255"/>
                  </a:lnTo>
                  <a:lnTo>
                    <a:pt x="3566809" y="1387012"/>
                  </a:lnTo>
                  <a:lnTo>
                    <a:pt x="3555511" y="1342205"/>
                  </a:lnTo>
                  <a:lnTo>
                    <a:pt x="3543106" y="1297849"/>
                  </a:lnTo>
                  <a:lnTo>
                    <a:pt x="3529609" y="1253960"/>
                  </a:lnTo>
                  <a:lnTo>
                    <a:pt x="3515036" y="1210553"/>
                  </a:lnTo>
                  <a:lnTo>
                    <a:pt x="3499403" y="1167644"/>
                  </a:lnTo>
                  <a:lnTo>
                    <a:pt x="3482725" y="1125250"/>
                  </a:lnTo>
                  <a:lnTo>
                    <a:pt x="3465017" y="1083385"/>
                  </a:lnTo>
                  <a:lnTo>
                    <a:pt x="3446296" y="1042064"/>
                  </a:lnTo>
                  <a:lnTo>
                    <a:pt x="3426577" y="1001305"/>
                  </a:lnTo>
                  <a:lnTo>
                    <a:pt x="3405876" y="961121"/>
                  </a:lnTo>
                  <a:lnTo>
                    <a:pt x="3384208" y="921530"/>
                  </a:lnTo>
                  <a:lnTo>
                    <a:pt x="3361589" y="882546"/>
                  </a:lnTo>
                  <a:lnTo>
                    <a:pt x="3338034" y="844185"/>
                  </a:lnTo>
                  <a:lnTo>
                    <a:pt x="3313560" y="806462"/>
                  </a:lnTo>
                  <a:lnTo>
                    <a:pt x="3288181" y="769395"/>
                  </a:lnTo>
                  <a:lnTo>
                    <a:pt x="3261913" y="732997"/>
                  </a:lnTo>
                  <a:lnTo>
                    <a:pt x="3234773" y="697284"/>
                  </a:lnTo>
                  <a:lnTo>
                    <a:pt x="3206775" y="662273"/>
                  </a:lnTo>
                  <a:lnTo>
                    <a:pt x="3177935" y="627979"/>
                  </a:lnTo>
                  <a:lnTo>
                    <a:pt x="3148269" y="594417"/>
                  </a:lnTo>
                  <a:lnTo>
                    <a:pt x="3117793" y="561603"/>
                  </a:lnTo>
                  <a:lnTo>
                    <a:pt x="3086522" y="529553"/>
                  </a:lnTo>
                  <a:lnTo>
                    <a:pt x="3054471" y="498282"/>
                  </a:lnTo>
                  <a:lnTo>
                    <a:pt x="3021657" y="467806"/>
                  </a:lnTo>
                  <a:lnTo>
                    <a:pt x="2988095" y="438141"/>
                  </a:lnTo>
                  <a:lnTo>
                    <a:pt x="2953800" y="409302"/>
                  </a:lnTo>
                  <a:lnTo>
                    <a:pt x="2918788" y="381304"/>
                  </a:lnTo>
                  <a:lnTo>
                    <a:pt x="2883075" y="354164"/>
                  </a:lnTo>
                  <a:lnTo>
                    <a:pt x="2846677" y="327897"/>
                  </a:lnTo>
                  <a:lnTo>
                    <a:pt x="2809608" y="302518"/>
                  </a:lnTo>
                  <a:lnTo>
                    <a:pt x="2771886" y="278044"/>
                  </a:lnTo>
                  <a:lnTo>
                    <a:pt x="2733524" y="254490"/>
                  </a:lnTo>
                  <a:lnTo>
                    <a:pt x="2694540" y="231871"/>
                  </a:lnTo>
                  <a:lnTo>
                    <a:pt x="2654947" y="210203"/>
                  </a:lnTo>
                  <a:lnTo>
                    <a:pt x="2614763" y="189502"/>
                  </a:lnTo>
                  <a:lnTo>
                    <a:pt x="2574003" y="169784"/>
                  </a:lnTo>
                  <a:lnTo>
                    <a:pt x="2532682" y="151063"/>
                  </a:lnTo>
                  <a:lnTo>
                    <a:pt x="2490817" y="133356"/>
                  </a:lnTo>
                  <a:lnTo>
                    <a:pt x="2448421" y="116678"/>
                  </a:lnTo>
                  <a:lnTo>
                    <a:pt x="2405512" y="101045"/>
                  </a:lnTo>
                  <a:lnTo>
                    <a:pt x="2362105" y="86472"/>
                  </a:lnTo>
                  <a:lnTo>
                    <a:pt x="2318215" y="72976"/>
                  </a:lnTo>
                  <a:lnTo>
                    <a:pt x="2273859" y="60571"/>
                  </a:lnTo>
                  <a:lnTo>
                    <a:pt x="2229051" y="49273"/>
                  </a:lnTo>
                  <a:lnTo>
                    <a:pt x="2183807" y="39098"/>
                  </a:lnTo>
                  <a:lnTo>
                    <a:pt x="2138143" y="30062"/>
                  </a:lnTo>
                  <a:lnTo>
                    <a:pt x="2092075" y="22180"/>
                  </a:lnTo>
                  <a:lnTo>
                    <a:pt x="2045618" y="15468"/>
                  </a:lnTo>
                  <a:lnTo>
                    <a:pt x="1998788" y="9941"/>
                  </a:lnTo>
                  <a:lnTo>
                    <a:pt x="1951600" y="5615"/>
                  </a:lnTo>
                  <a:lnTo>
                    <a:pt x="1904071" y="2506"/>
                  </a:lnTo>
                  <a:lnTo>
                    <a:pt x="1856214" y="629"/>
                  </a:lnTo>
                  <a:lnTo>
                    <a:pt x="1808048" y="0"/>
                  </a:lnTo>
                  <a:lnTo>
                    <a:pt x="1759881" y="629"/>
                  </a:lnTo>
                  <a:lnTo>
                    <a:pt x="1712025" y="2506"/>
                  </a:lnTo>
                  <a:lnTo>
                    <a:pt x="1664495" y="5615"/>
                  </a:lnTo>
                  <a:lnTo>
                    <a:pt x="1617307" y="9941"/>
                  </a:lnTo>
                  <a:lnTo>
                    <a:pt x="1570477" y="15468"/>
                  </a:lnTo>
                  <a:lnTo>
                    <a:pt x="1524020" y="22180"/>
                  </a:lnTo>
                  <a:lnTo>
                    <a:pt x="1477952" y="30062"/>
                  </a:lnTo>
                  <a:lnTo>
                    <a:pt x="1432288" y="39098"/>
                  </a:lnTo>
                  <a:lnTo>
                    <a:pt x="1387044" y="49273"/>
                  </a:lnTo>
                  <a:lnTo>
                    <a:pt x="1342236" y="60571"/>
                  </a:lnTo>
                  <a:lnTo>
                    <a:pt x="1297879" y="72976"/>
                  </a:lnTo>
                  <a:lnTo>
                    <a:pt x="1253989" y="86472"/>
                  </a:lnTo>
                  <a:lnTo>
                    <a:pt x="1210582" y="101045"/>
                  </a:lnTo>
                  <a:lnTo>
                    <a:pt x="1167672" y="116678"/>
                  </a:lnTo>
                  <a:lnTo>
                    <a:pt x="1125277" y="133356"/>
                  </a:lnTo>
                  <a:lnTo>
                    <a:pt x="1083411" y="151063"/>
                  </a:lnTo>
                  <a:lnTo>
                    <a:pt x="1042090" y="169784"/>
                  </a:lnTo>
                  <a:lnTo>
                    <a:pt x="1001329" y="189502"/>
                  </a:lnTo>
                  <a:lnTo>
                    <a:pt x="961145" y="210203"/>
                  </a:lnTo>
                  <a:lnTo>
                    <a:pt x="921553" y="231871"/>
                  </a:lnTo>
                  <a:lnTo>
                    <a:pt x="882568" y="254490"/>
                  </a:lnTo>
                  <a:lnTo>
                    <a:pt x="844206" y="278044"/>
                  </a:lnTo>
                  <a:lnTo>
                    <a:pt x="806483" y="302518"/>
                  </a:lnTo>
                  <a:lnTo>
                    <a:pt x="769414" y="327897"/>
                  </a:lnTo>
                  <a:lnTo>
                    <a:pt x="733016" y="354164"/>
                  </a:lnTo>
                  <a:lnTo>
                    <a:pt x="697303" y="381304"/>
                  </a:lnTo>
                  <a:lnTo>
                    <a:pt x="662291" y="409302"/>
                  </a:lnTo>
                  <a:lnTo>
                    <a:pt x="627995" y="438141"/>
                  </a:lnTo>
                  <a:lnTo>
                    <a:pt x="594433" y="467806"/>
                  </a:lnTo>
                  <a:lnTo>
                    <a:pt x="561618" y="498282"/>
                  </a:lnTo>
                  <a:lnTo>
                    <a:pt x="529567" y="529553"/>
                  </a:lnTo>
                  <a:lnTo>
                    <a:pt x="498296" y="561603"/>
                  </a:lnTo>
                  <a:lnTo>
                    <a:pt x="467819" y="594417"/>
                  </a:lnTo>
                  <a:lnTo>
                    <a:pt x="438153" y="627979"/>
                  </a:lnTo>
                  <a:lnTo>
                    <a:pt x="409313" y="662273"/>
                  </a:lnTo>
                  <a:lnTo>
                    <a:pt x="381315" y="697284"/>
                  </a:lnTo>
                  <a:lnTo>
                    <a:pt x="354174" y="732997"/>
                  </a:lnTo>
                  <a:lnTo>
                    <a:pt x="327906" y="769395"/>
                  </a:lnTo>
                  <a:lnTo>
                    <a:pt x="302527" y="806462"/>
                  </a:lnTo>
                  <a:lnTo>
                    <a:pt x="278052" y="844185"/>
                  </a:lnTo>
                  <a:lnTo>
                    <a:pt x="254497" y="882546"/>
                  </a:lnTo>
                  <a:lnTo>
                    <a:pt x="231878" y="921530"/>
                  </a:lnTo>
                  <a:lnTo>
                    <a:pt x="210209" y="961121"/>
                  </a:lnTo>
                  <a:lnTo>
                    <a:pt x="189508" y="1001305"/>
                  </a:lnTo>
                  <a:lnTo>
                    <a:pt x="169789" y="1042064"/>
                  </a:lnTo>
                  <a:lnTo>
                    <a:pt x="151067" y="1083385"/>
                  </a:lnTo>
                  <a:lnTo>
                    <a:pt x="133360" y="1125250"/>
                  </a:lnTo>
                  <a:lnTo>
                    <a:pt x="116681" y="1167644"/>
                  </a:lnTo>
                  <a:lnTo>
                    <a:pt x="101048" y="1210553"/>
                  </a:lnTo>
                  <a:lnTo>
                    <a:pt x="86475" y="1253960"/>
                  </a:lnTo>
                  <a:lnTo>
                    <a:pt x="72978" y="1297849"/>
                  </a:lnTo>
                  <a:lnTo>
                    <a:pt x="60572" y="1342205"/>
                  </a:lnTo>
                  <a:lnTo>
                    <a:pt x="49274" y="1387012"/>
                  </a:lnTo>
                  <a:lnTo>
                    <a:pt x="39099" y="1432255"/>
                  </a:lnTo>
                  <a:lnTo>
                    <a:pt x="30063" y="1477918"/>
                  </a:lnTo>
                  <a:lnTo>
                    <a:pt x="22181" y="1523986"/>
                  </a:lnTo>
                  <a:lnTo>
                    <a:pt x="15468" y="1570442"/>
                  </a:lnTo>
                  <a:lnTo>
                    <a:pt x="9941" y="1617272"/>
                  </a:lnTo>
                  <a:lnTo>
                    <a:pt x="5615" y="1664459"/>
                  </a:lnTo>
                  <a:lnTo>
                    <a:pt x="2506" y="1711988"/>
                  </a:lnTo>
                  <a:lnTo>
                    <a:pt x="629" y="1759843"/>
                  </a:lnTo>
                  <a:lnTo>
                    <a:pt x="0" y="1808010"/>
                  </a:lnTo>
                  <a:lnTo>
                    <a:pt x="629" y="1856178"/>
                  </a:lnTo>
                  <a:lnTo>
                    <a:pt x="2506" y="1904036"/>
                  </a:lnTo>
                  <a:lnTo>
                    <a:pt x="5615" y="1951567"/>
                  </a:lnTo>
                  <a:lnTo>
                    <a:pt x="9941" y="1998757"/>
                  </a:lnTo>
                  <a:lnTo>
                    <a:pt x="15468" y="2045588"/>
                  </a:lnTo>
                  <a:lnTo>
                    <a:pt x="22181" y="2092047"/>
                  </a:lnTo>
                  <a:lnTo>
                    <a:pt x="30063" y="2138116"/>
                  </a:lnTo>
                  <a:lnTo>
                    <a:pt x="39099" y="2183781"/>
                  </a:lnTo>
                  <a:lnTo>
                    <a:pt x="49274" y="2229026"/>
                  </a:lnTo>
                  <a:lnTo>
                    <a:pt x="60572" y="2273835"/>
                  </a:lnTo>
                  <a:lnTo>
                    <a:pt x="72978" y="2318193"/>
                  </a:lnTo>
                  <a:lnTo>
                    <a:pt x="86475" y="2362084"/>
                  </a:lnTo>
                  <a:lnTo>
                    <a:pt x="101048" y="2405492"/>
                  </a:lnTo>
                  <a:lnTo>
                    <a:pt x="116681" y="2448402"/>
                  </a:lnTo>
                  <a:lnTo>
                    <a:pt x="133360" y="2490798"/>
                  </a:lnTo>
                  <a:lnTo>
                    <a:pt x="151067" y="2532665"/>
                  </a:lnTo>
                  <a:lnTo>
                    <a:pt x="169789" y="2573986"/>
                  </a:lnTo>
                  <a:lnTo>
                    <a:pt x="189508" y="2614747"/>
                  </a:lnTo>
                  <a:lnTo>
                    <a:pt x="210209" y="2654932"/>
                  </a:lnTo>
                  <a:lnTo>
                    <a:pt x="231878" y="2694525"/>
                  </a:lnTo>
                  <a:lnTo>
                    <a:pt x="254497" y="2733510"/>
                  </a:lnTo>
                  <a:lnTo>
                    <a:pt x="278052" y="2771872"/>
                  </a:lnTo>
                  <a:lnTo>
                    <a:pt x="302527" y="2809595"/>
                  </a:lnTo>
                  <a:lnTo>
                    <a:pt x="327906" y="2846664"/>
                  </a:lnTo>
                  <a:lnTo>
                    <a:pt x="354174" y="2883063"/>
                  </a:lnTo>
                  <a:lnTo>
                    <a:pt x="381315" y="2918776"/>
                  </a:lnTo>
                  <a:lnTo>
                    <a:pt x="409313" y="2953788"/>
                  </a:lnTo>
                  <a:lnTo>
                    <a:pt x="438153" y="2988083"/>
                  </a:lnTo>
                  <a:lnTo>
                    <a:pt x="467819" y="3021645"/>
                  </a:lnTo>
                  <a:lnTo>
                    <a:pt x="498296" y="3054460"/>
                  </a:lnTo>
                  <a:lnTo>
                    <a:pt x="529567" y="3086511"/>
                  </a:lnTo>
                  <a:lnTo>
                    <a:pt x="561618" y="3117782"/>
                  </a:lnTo>
                  <a:lnTo>
                    <a:pt x="594433" y="3148259"/>
                  </a:lnTo>
                  <a:lnTo>
                    <a:pt x="627995" y="3177925"/>
                  </a:lnTo>
                  <a:lnTo>
                    <a:pt x="662291" y="3206764"/>
                  </a:lnTo>
                  <a:lnTo>
                    <a:pt x="697303" y="3234762"/>
                  </a:lnTo>
                  <a:lnTo>
                    <a:pt x="733016" y="3261903"/>
                  </a:lnTo>
                  <a:lnTo>
                    <a:pt x="769414" y="3288170"/>
                  </a:lnTo>
                  <a:lnTo>
                    <a:pt x="806483" y="3313549"/>
                  </a:lnTo>
                  <a:lnTo>
                    <a:pt x="844206" y="3338023"/>
                  </a:lnTo>
                  <a:lnTo>
                    <a:pt x="882568" y="3361578"/>
                  </a:lnTo>
                  <a:lnTo>
                    <a:pt x="921553" y="3384197"/>
                  </a:lnTo>
                  <a:lnTo>
                    <a:pt x="961145" y="3405865"/>
                  </a:lnTo>
                  <a:lnTo>
                    <a:pt x="1001329" y="3426566"/>
                  </a:lnTo>
                  <a:lnTo>
                    <a:pt x="1042090" y="3446285"/>
                  </a:lnTo>
                  <a:lnTo>
                    <a:pt x="1083411" y="3465006"/>
                  </a:lnTo>
                  <a:lnTo>
                    <a:pt x="1125277" y="3482713"/>
                  </a:lnTo>
                  <a:lnTo>
                    <a:pt x="1167672" y="3499391"/>
                  </a:lnTo>
                  <a:lnTo>
                    <a:pt x="1210582" y="3515025"/>
                  </a:lnTo>
                  <a:lnTo>
                    <a:pt x="1253989" y="3529597"/>
                  </a:lnTo>
                  <a:lnTo>
                    <a:pt x="1297879" y="3543094"/>
                  </a:lnTo>
                  <a:lnTo>
                    <a:pt x="1342236" y="3555499"/>
                  </a:lnTo>
                  <a:lnTo>
                    <a:pt x="1387044" y="3566797"/>
                  </a:lnTo>
                  <a:lnTo>
                    <a:pt x="1432288" y="3576972"/>
                  </a:lnTo>
                  <a:lnTo>
                    <a:pt x="1477952" y="3586008"/>
                  </a:lnTo>
                  <a:lnTo>
                    <a:pt x="1524020" y="3593890"/>
                  </a:lnTo>
                  <a:lnTo>
                    <a:pt x="1570477" y="3600602"/>
                  </a:lnTo>
                  <a:lnTo>
                    <a:pt x="1617307" y="3606129"/>
                  </a:lnTo>
                  <a:lnTo>
                    <a:pt x="1664495" y="3610455"/>
                  </a:lnTo>
                  <a:lnTo>
                    <a:pt x="1712025" y="3613564"/>
                  </a:lnTo>
                  <a:lnTo>
                    <a:pt x="1759881" y="3615441"/>
                  </a:lnTo>
                  <a:lnTo>
                    <a:pt x="1808048" y="3616071"/>
                  </a:lnTo>
                  <a:close/>
                </a:path>
              </a:pathLst>
            </a:custGeom>
            <a:ln w="8890">
              <a:solidFill>
                <a:srgbClr val="00AF7C"/>
              </a:solidFill>
            </a:ln>
          </p:spPr>
          <p:txBody>
            <a:bodyPr wrap="square" lIns="0" tIns="0" rIns="0" bIns="0" rtlCol="0"/>
            <a:lstStyle/>
            <a:p>
              <a:endParaRPr/>
            </a:p>
          </p:txBody>
        </p:sp>
        <p:sp>
          <p:nvSpPr>
            <p:cNvPr id="33" name="object 33"/>
            <p:cNvSpPr/>
            <p:nvPr/>
          </p:nvSpPr>
          <p:spPr>
            <a:xfrm>
              <a:off x="7194223" y="2122738"/>
              <a:ext cx="2383790" cy="2383790"/>
            </a:xfrm>
            <a:custGeom>
              <a:avLst/>
              <a:gdLst/>
              <a:ahLst/>
              <a:cxnLst/>
              <a:rect l="l" t="t" r="r" b="b"/>
              <a:pathLst>
                <a:path w="2383790" h="2383790">
                  <a:moveTo>
                    <a:pt x="1191615" y="2383231"/>
                  </a:moveTo>
                  <a:lnTo>
                    <a:pt x="1239541" y="2382285"/>
                  </a:lnTo>
                  <a:lnTo>
                    <a:pt x="1286987" y="2379470"/>
                  </a:lnTo>
                  <a:lnTo>
                    <a:pt x="1333917" y="2374822"/>
                  </a:lnTo>
                  <a:lnTo>
                    <a:pt x="1380296" y="2368377"/>
                  </a:lnTo>
                  <a:lnTo>
                    <a:pt x="1426087" y="2360169"/>
                  </a:lnTo>
                  <a:lnTo>
                    <a:pt x="1471256" y="2350236"/>
                  </a:lnTo>
                  <a:lnTo>
                    <a:pt x="1515766" y="2338612"/>
                  </a:lnTo>
                  <a:lnTo>
                    <a:pt x="1559582" y="2325333"/>
                  </a:lnTo>
                  <a:lnTo>
                    <a:pt x="1602669" y="2310434"/>
                  </a:lnTo>
                  <a:lnTo>
                    <a:pt x="1644990" y="2293952"/>
                  </a:lnTo>
                  <a:lnTo>
                    <a:pt x="1686511" y="2275921"/>
                  </a:lnTo>
                  <a:lnTo>
                    <a:pt x="1727195" y="2256378"/>
                  </a:lnTo>
                  <a:lnTo>
                    <a:pt x="1767008" y="2235358"/>
                  </a:lnTo>
                  <a:lnTo>
                    <a:pt x="1805913" y="2212896"/>
                  </a:lnTo>
                  <a:lnTo>
                    <a:pt x="1843875" y="2189028"/>
                  </a:lnTo>
                  <a:lnTo>
                    <a:pt x="1880858" y="2163790"/>
                  </a:lnTo>
                  <a:lnTo>
                    <a:pt x="1916827" y="2137217"/>
                  </a:lnTo>
                  <a:lnTo>
                    <a:pt x="1951745" y="2109345"/>
                  </a:lnTo>
                  <a:lnTo>
                    <a:pt x="1985579" y="2080210"/>
                  </a:lnTo>
                  <a:lnTo>
                    <a:pt x="2018291" y="2049847"/>
                  </a:lnTo>
                  <a:lnTo>
                    <a:pt x="2049847" y="2018291"/>
                  </a:lnTo>
                  <a:lnTo>
                    <a:pt x="2080210" y="1985579"/>
                  </a:lnTo>
                  <a:lnTo>
                    <a:pt x="2109345" y="1951745"/>
                  </a:lnTo>
                  <a:lnTo>
                    <a:pt x="2137217" y="1916827"/>
                  </a:lnTo>
                  <a:lnTo>
                    <a:pt x="2163790" y="1880858"/>
                  </a:lnTo>
                  <a:lnTo>
                    <a:pt x="2189028" y="1843875"/>
                  </a:lnTo>
                  <a:lnTo>
                    <a:pt x="2212896" y="1805913"/>
                  </a:lnTo>
                  <a:lnTo>
                    <a:pt x="2235358" y="1767008"/>
                  </a:lnTo>
                  <a:lnTo>
                    <a:pt x="2256378" y="1727195"/>
                  </a:lnTo>
                  <a:lnTo>
                    <a:pt x="2275921" y="1686511"/>
                  </a:lnTo>
                  <a:lnTo>
                    <a:pt x="2293952" y="1644990"/>
                  </a:lnTo>
                  <a:lnTo>
                    <a:pt x="2310434" y="1602669"/>
                  </a:lnTo>
                  <a:lnTo>
                    <a:pt x="2325333" y="1559582"/>
                  </a:lnTo>
                  <a:lnTo>
                    <a:pt x="2338612" y="1515766"/>
                  </a:lnTo>
                  <a:lnTo>
                    <a:pt x="2350236" y="1471256"/>
                  </a:lnTo>
                  <a:lnTo>
                    <a:pt x="2360169" y="1426087"/>
                  </a:lnTo>
                  <a:lnTo>
                    <a:pt x="2368377" y="1380296"/>
                  </a:lnTo>
                  <a:lnTo>
                    <a:pt x="2374822" y="1333917"/>
                  </a:lnTo>
                  <a:lnTo>
                    <a:pt x="2379470" y="1286987"/>
                  </a:lnTo>
                  <a:lnTo>
                    <a:pt x="2382285" y="1239541"/>
                  </a:lnTo>
                  <a:lnTo>
                    <a:pt x="2383231" y="1191615"/>
                  </a:lnTo>
                  <a:lnTo>
                    <a:pt x="2382285" y="1143691"/>
                  </a:lnTo>
                  <a:lnTo>
                    <a:pt x="2379470" y="1096248"/>
                  </a:lnTo>
                  <a:lnTo>
                    <a:pt x="2374822" y="1049320"/>
                  </a:lnTo>
                  <a:lnTo>
                    <a:pt x="2368377" y="1002943"/>
                  </a:lnTo>
                  <a:lnTo>
                    <a:pt x="2360169" y="957154"/>
                  </a:lnTo>
                  <a:lnTo>
                    <a:pt x="2350236" y="911987"/>
                  </a:lnTo>
                  <a:lnTo>
                    <a:pt x="2338612" y="867478"/>
                  </a:lnTo>
                  <a:lnTo>
                    <a:pt x="2325333" y="823663"/>
                  </a:lnTo>
                  <a:lnTo>
                    <a:pt x="2310434" y="780577"/>
                  </a:lnTo>
                  <a:lnTo>
                    <a:pt x="2293952" y="738256"/>
                  </a:lnTo>
                  <a:lnTo>
                    <a:pt x="2275921" y="696736"/>
                  </a:lnTo>
                  <a:lnTo>
                    <a:pt x="2256378" y="656052"/>
                  </a:lnTo>
                  <a:lnTo>
                    <a:pt x="2235358" y="616239"/>
                  </a:lnTo>
                  <a:lnTo>
                    <a:pt x="2212896" y="577334"/>
                  </a:lnTo>
                  <a:lnTo>
                    <a:pt x="2189028" y="539372"/>
                  </a:lnTo>
                  <a:lnTo>
                    <a:pt x="2163790" y="502389"/>
                  </a:lnTo>
                  <a:lnTo>
                    <a:pt x="2137217" y="466420"/>
                  </a:lnTo>
                  <a:lnTo>
                    <a:pt x="2109345" y="431501"/>
                  </a:lnTo>
                  <a:lnTo>
                    <a:pt x="2080210" y="397667"/>
                  </a:lnTo>
                  <a:lnTo>
                    <a:pt x="2049847" y="364954"/>
                  </a:lnTo>
                  <a:lnTo>
                    <a:pt x="2018291" y="333398"/>
                  </a:lnTo>
                  <a:lnTo>
                    <a:pt x="1985579" y="303034"/>
                  </a:lnTo>
                  <a:lnTo>
                    <a:pt x="1951745" y="273897"/>
                  </a:lnTo>
                  <a:lnTo>
                    <a:pt x="1916827" y="246025"/>
                  </a:lnTo>
                  <a:lnTo>
                    <a:pt x="1880858" y="219451"/>
                  </a:lnTo>
                  <a:lnTo>
                    <a:pt x="1843875" y="194212"/>
                  </a:lnTo>
                  <a:lnTo>
                    <a:pt x="1805913" y="170343"/>
                  </a:lnTo>
                  <a:lnTo>
                    <a:pt x="1767008" y="147881"/>
                  </a:lnTo>
                  <a:lnTo>
                    <a:pt x="1727195" y="126859"/>
                  </a:lnTo>
                  <a:lnTo>
                    <a:pt x="1686511" y="107315"/>
                  </a:lnTo>
                  <a:lnTo>
                    <a:pt x="1644990" y="89283"/>
                  </a:lnTo>
                  <a:lnTo>
                    <a:pt x="1602669" y="72800"/>
                  </a:lnTo>
                  <a:lnTo>
                    <a:pt x="1559582" y="57901"/>
                  </a:lnTo>
                  <a:lnTo>
                    <a:pt x="1515766" y="44621"/>
                  </a:lnTo>
                  <a:lnTo>
                    <a:pt x="1471256" y="32996"/>
                  </a:lnTo>
                  <a:lnTo>
                    <a:pt x="1426087" y="23062"/>
                  </a:lnTo>
                  <a:lnTo>
                    <a:pt x="1380296" y="14855"/>
                  </a:lnTo>
                  <a:lnTo>
                    <a:pt x="1333917" y="8409"/>
                  </a:lnTo>
                  <a:lnTo>
                    <a:pt x="1286987" y="3761"/>
                  </a:lnTo>
                  <a:lnTo>
                    <a:pt x="1239541" y="946"/>
                  </a:lnTo>
                  <a:lnTo>
                    <a:pt x="1191615" y="0"/>
                  </a:lnTo>
                  <a:lnTo>
                    <a:pt x="1143689" y="946"/>
                  </a:lnTo>
                  <a:lnTo>
                    <a:pt x="1096243" y="3761"/>
                  </a:lnTo>
                  <a:lnTo>
                    <a:pt x="1049313" y="8409"/>
                  </a:lnTo>
                  <a:lnTo>
                    <a:pt x="1002934" y="14855"/>
                  </a:lnTo>
                  <a:lnTo>
                    <a:pt x="957143" y="23062"/>
                  </a:lnTo>
                  <a:lnTo>
                    <a:pt x="911975" y="32996"/>
                  </a:lnTo>
                  <a:lnTo>
                    <a:pt x="867464" y="44621"/>
                  </a:lnTo>
                  <a:lnTo>
                    <a:pt x="823648" y="57901"/>
                  </a:lnTo>
                  <a:lnTo>
                    <a:pt x="780561" y="72800"/>
                  </a:lnTo>
                  <a:lnTo>
                    <a:pt x="738240" y="89283"/>
                  </a:lnTo>
                  <a:lnTo>
                    <a:pt x="696719" y="107315"/>
                  </a:lnTo>
                  <a:lnTo>
                    <a:pt x="656035" y="126859"/>
                  </a:lnTo>
                  <a:lnTo>
                    <a:pt x="616222" y="147881"/>
                  </a:lnTo>
                  <a:lnTo>
                    <a:pt x="577317" y="170343"/>
                  </a:lnTo>
                  <a:lnTo>
                    <a:pt x="539355" y="194212"/>
                  </a:lnTo>
                  <a:lnTo>
                    <a:pt x="502372" y="219451"/>
                  </a:lnTo>
                  <a:lnTo>
                    <a:pt x="466404" y="246025"/>
                  </a:lnTo>
                  <a:lnTo>
                    <a:pt x="431485" y="273897"/>
                  </a:lnTo>
                  <a:lnTo>
                    <a:pt x="397651" y="303034"/>
                  </a:lnTo>
                  <a:lnTo>
                    <a:pt x="364939" y="333398"/>
                  </a:lnTo>
                  <a:lnTo>
                    <a:pt x="333384" y="364954"/>
                  </a:lnTo>
                  <a:lnTo>
                    <a:pt x="303020" y="397667"/>
                  </a:lnTo>
                  <a:lnTo>
                    <a:pt x="273885" y="431501"/>
                  </a:lnTo>
                  <a:lnTo>
                    <a:pt x="246013" y="466420"/>
                  </a:lnTo>
                  <a:lnTo>
                    <a:pt x="219440" y="502389"/>
                  </a:lnTo>
                  <a:lnTo>
                    <a:pt x="194202" y="539372"/>
                  </a:lnTo>
                  <a:lnTo>
                    <a:pt x="170335" y="577334"/>
                  </a:lnTo>
                  <a:lnTo>
                    <a:pt x="147873" y="616239"/>
                  </a:lnTo>
                  <a:lnTo>
                    <a:pt x="126852" y="656052"/>
                  </a:lnTo>
                  <a:lnTo>
                    <a:pt x="107309" y="696736"/>
                  </a:lnTo>
                  <a:lnTo>
                    <a:pt x="89278" y="738256"/>
                  </a:lnTo>
                  <a:lnTo>
                    <a:pt x="72796" y="780577"/>
                  </a:lnTo>
                  <a:lnTo>
                    <a:pt x="57897" y="823663"/>
                  </a:lnTo>
                  <a:lnTo>
                    <a:pt x="44618" y="867478"/>
                  </a:lnTo>
                  <a:lnTo>
                    <a:pt x="32994" y="911987"/>
                  </a:lnTo>
                  <a:lnTo>
                    <a:pt x="23061" y="957154"/>
                  </a:lnTo>
                  <a:lnTo>
                    <a:pt x="14854" y="1002943"/>
                  </a:lnTo>
                  <a:lnTo>
                    <a:pt x="8408" y="1049320"/>
                  </a:lnTo>
                  <a:lnTo>
                    <a:pt x="3760" y="1096248"/>
                  </a:lnTo>
                  <a:lnTo>
                    <a:pt x="946" y="1143691"/>
                  </a:lnTo>
                  <a:lnTo>
                    <a:pt x="0" y="1191615"/>
                  </a:lnTo>
                  <a:lnTo>
                    <a:pt x="946" y="1239541"/>
                  </a:lnTo>
                  <a:lnTo>
                    <a:pt x="3760" y="1286987"/>
                  </a:lnTo>
                  <a:lnTo>
                    <a:pt x="8408" y="1333917"/>
                  </a:lnTo>
                  <a:lnTo>
                    <a:pt x="14854" y="1380296"/>
                  </a:lnTo>
                  <a:lnTo>
                    <a:pt x="23061" y="1426087"/>
                  </a:lnTo>
                  <a:lnTo>
                    <a:pt x="32994" y="1471256"/>
                  </a:lnTo>
                  <a:lnTo>
                    <a:pt x="44618" y="1515766"/>
                  </a:lnTo>
                  <a:lnTo>
                    <a:pt x="57897" y="1559582"/>
                  </a:lnTo>
                  <a:lnTo>
                    <a:pt x="72796" y="1602669"/>
                  </a:lnTo>
                  <a:lnTo>
                    <a:pt x="89278" y="1644990"/>
                  </a:lnTo>
                  <a:lnTo>
                    <a:pt x="107309" y="1686511"/>
                  </a:lnTo>
                  <a:lnTo>
                    <a:pt x="126852" y="1727195"/>
                  </a:lnTo>
                  <a:lnTo>
                    <a:pt x="147873" y="1767008"/>
                  </a:lnTo>
                  <a:lnTo>
                    <a:pt x="170335" y="1805913"/>
                  </a:lnTo>
                  <a:lnTo>
                    <a:pt x="194202" y="1843875"/>
                  </a:lnTo>
                  <a:lnTo>
                    <a:pt x="219440" y="1880858"/>
                  </a:lnTo>
                  <a:lnTo>
                    <a:pt x="246013" y="1916827"/>
                  </a:lnTo>
                  <a:lnTo>
                    <a:pt x="273885" y="1951745"/>
                  </a:lnTo>
                  <a:lnTo>
                    <a:pt x="303020" y="1985579"/>
                  </a:lnTo>
                  <a:lnTo>
                    <a:pt x="333384" y="2018291"/>
                  </a:lnTo>
                  <a:lnTo>
                    <a:pt x="364939" y="2049847"/>
                  </a:lnTo>
                  <a:lnTo>
                    <a:pt x="397651" y="2080210"/>
                  </a:lnTo>
                  <a:lnTo>
                    <a:pt x="431485" y="2109345"/>
                  </a:lnTo>
                  <a:lnTo>
                    <a:pt x="466404" y="2137217"/>
                  </a:lnTo>
                  <a:lnTo>
                    <a:pt x="502372" y="2163790"/>
                  </a:lnTo>
                  <a:lnTo>
                    <a:pt x="539355" y="2189028"/>
                  </a:lnTo>
                  <a:lnTo>
                    <a:pt x="577317" y="2212896"/>
                  </a:lnTo>
                  <a:lnTo>
                    <a:pt x="616222" y="2235358"/>
                  </a:lnTo>
                  <a:lnTo>
                    <a:pt x="656035" y="2256378"/>
                  </a:lnTo>
                  <a:lnTo>
                    <a:pt x="696719" y="2275921"/>
                  </a:lnTo>
                  <a:lnTo>
                    <a:pt x="738240" y="2293952"/>
                  </a:lnTo>
                  <a:lnTo>
                    <a:pt x="780561" y="2310434"/>
                  </a:lnTo>
                  <a:lnTo>
                    <a:pt x="823648" y="2325333"/>
                  </a:lnTo>
                  <a:lnTo>
                    <a:pt x="867464" y="2338612"/>
                  </a:lnTo>
                  <a:lnTo>
                    <a:pt x="911975" y="2350236"/>
                  </a:lnTo>
                  <a:lnTo>
                    <a:pt x="957143" y="2360169"/>
                  </a:lnTo>
                  <a:lnTo>
                    <a:pt x="1002934" y="2368377"/>
                  </a:lnTo>
                  <a:lnTo>
                    <a:pt x="1049313" y="2374822"/>
                  </a:lnTo>
                  <a:lnTo>
                    <a:pt x="1096243" y="2379470"/>
                  </a:lnTo>
                  <a:lnTo>
                    <a:pt x="1143689" y="2382285"/>
                  </a:lnTo>
                  <a:lnTo>
                    <a:pt x="1191615" y="2383231"/>
                  </a:lnTo>
                  <a:close/>
                </a:path>
              </a:pathLst>
            </a:custGeom>
            <a:ln w="8890">
              <a:solidFill>
                <a:srgbClr val="00AF7C"/>
              </a:solidFill>
            </a:ln>
          </p:spPr>
          <p:txBody>
            <a:bodyPr wrap="square" lIns="0" tIns="0" rIns="0" bIns="0" rtlCol="0"/>
            <a:lstStyle/>
            <a:p>
              <a:endParaRPr/>
            </a:p>
          </p:txBody>
        </p:sp>
        <p:pic>
          <p:nvPicPr>
            <p:cNvPr id="34" name="object 34"/>
            <p:cNvPicPr/>
            <p:nvPr/>
          </p:nvPicPr>
          <p:blipFill>
            <a:blip r:embed="rId6" cstate="print"/>
            <a:stretch>
              <a:fillRect/>
            </a:stretch>
          </p:blipFill>
          <p:spPr>
            <a:xfrm>
              <a:off x="7482733" y="3273922"/>
              <a:ext cx="124256" cy="124269"/>
            </a:xfrm>
            <a:prstGeom prst="rect">
              <a:avLst/>
            </a:prstGeom>
          </p:spPr>
        </p:pic>
        <p:pic>
          <p:nvPicPr>
            <p:cNvPr id="35" name="object 35"/>
            <p:cNvPicPr/>
            <p:nvPr/>
          </p:nvPicPr>
          <p:blipFill>
            <a:blip r:embed="rId7" cstate="print"/>
            <a:stretch>
              <a:fillRect/>
            </a:stretch>
          </p:blipFill>
          <p:spPr>
            <a:xfrm>
              <a:off x="6834273" y="3273922"/>
              <a:ext cx="124256" cy="124269"/>
            </a:xfrm>
            <a:prstGeom prst="rect">
              <a:avLst/>
            </a:prstGeom>
          </p:spPr>
        </p:pic>
        <p:pic>
          <p:nvPicPr>
            <p:cNvPr id="36" name="object 36"/>
            <p:cNvPicPr/>
            <p:nvPr/>
          </p:nvPicPr>
          <p:blipFill>
            <a:blip r:embed="rId7" cstate="print"/>
            <a:stretch>
              <a:fillRect/>
            </a:stretch>
          </p:blipFill>
          <p:spPr>
            <a:xfrm>
              <a:off x="6178048" y="3273922"/>
              <a:ext cx="124256" cy="124269"/>
            </a:xfrm>
            <a:prstGeom prst="rect">
              <a:avLst/>
            </a:prstGeom>
          </p:spPr>
        </p:pic>
        <p:pic>
          <p:nvPicPr>
            <p:cNvPr id="37" name="object 37"/>
            <p:cNvPicPr/>
            <p:nvPr/>
          </p:nvPicPr>
          <p:blipFill>
            <a:blip r:embed="rId8" cstate="print"/>
            <a:stretch>
              <a:fillRect/>
            </a:stretch>
          </p:blipFill>
          <p:spPr>
            <a:xfrm>
              <a:off x="8021801" y="3014408"/>
              <a:ext cx="636346" cy="617943"/>
            </a:xfrm>
            <a:prstGeom prst="rect">
              <a:avLst/>
            </a:prstGeom>
          </p:spPr>
        </p:pic>
      </p:grpSp>
      <p:sp>
        <p:nvSpPr>
          <p:cNvPr id="38" name="object 4">
            <a:extLst>
              <a:ext uri="{FF2B5EF4-FFF2-40B4-BE49-F238E27FC236}">
                <a16:creationId xmlns:a16="http://schemas.microsoft.com/office/drawing/2014/main" id="{7968A4BB-A678-31DC-3171-DD8DF76D48A0}"/>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grpSp>
        <p:nvGrpSpPr>
          <p:cNvPr id="3" name="object 3"/>
          <p:cNvGrpSpPr/>
          <p:nvPr/>
        </p:nvGrpSpPr>
        <p:grpSpPr>
          <a:xfrm>
            <a:off x="10288918" y="6227038"/>
            <a:ext cx="306070" cy="294640"/>
            <a:chOff x="10288918" y="6227038"/>
            <a:chExt cx="306070" cy="294640"/>
          </a:xfrm>
        </p:grpSpPr>
        <p:pic>
          <p:nvPicPr>
            <p:cNvPr id="4" name="object 4"/>
            <p:cNvPicPr/>
            <p:nvPr/>
          </p:nvPicPr>
          <p:blipFill>
            <a:blip r:embed="rId3" cstate="print"/>
            <a:stretch>
              <a:fillRect/>
            </a:stretch>
          </p:blipFill>
          <p:spPr>
            <a:xfrm>
              <a:off x="10288918" y="6227038"/>
              <a:ext cx="305562" cy="294640"/>
            </a:xfrm>
            <a:prstGeom prst="rect">
              <a:avLst/>
            </a:prstGeom>
          </p:spPr>
        </p:pic>
        <p:pic>
          <p:nvPicPr>
            <p:cNvPr id="5" name="object 5"/>
            <p:cNvPicPr/>
            <p:nvPr/>
          </p:nvPicPr>
          <p:blipFill>
            <a:blip r:embed="rId4" cstate="print"/>
            <a:stretch>
              <a:fillRect/>
            </a:stretch>
          </p:blipFill>
          <p:spPr>
            <a:xfrm>
              <a:off x="10310127" y="6400228"/>
              <a:ext cx="103644" cy="79476"/>
            </a:xfrm>
            <a:prstGeom prst="rect">
              <a:avLst/>
            </a:prstGeom>
          </p:spPr>
        </p:pic>
        <p:sp>
          <p:nvSpPr>
            <p:cNvPr id="6" name="object 6"/>
            <p:cNvSpPr/>
            <p:nvPr/>
          </p:nvSpPr>
          <p:spPr>
            <a:xfrm>
              <a:off x="10389350" y="63757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741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243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243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7" y="64406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366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338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15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2" y="64539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397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762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762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472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7" y="63243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4" y="63904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7" y="63741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290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084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19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199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sp>
        <p:nvSpPr>
          <p:cNvPr id="26" name="object 26"/>
          <p:cNvSpPr/>
          <p:nvPr/>
        </p:nvSpPr>
        <p:spPr>
          <a:xfrm>
            <a:off x="11100362" y="62185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555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5996190"/>
            <a:ext cx="725765" cy="631734"/>
          </a:xfrm>
          <a:prstGeom prst="rect">
            <a:avLst/>
          </a:prstGeom>
        </p:spPr>
      </p:pic>
      <p:sp>
        <p:nvSpPr>
          <p:cNvPr id="29" name="object 29"/>
          <p:cNvSpPr/>
          <p:nvPr/>
        </p:nvSpPr>
        <p:spPr>
          <a:xfrm>
            <a:off x="1652254" y="3046341"/>
            <a:ext cx="122555" cy="157480"/>
          </a:xfrm>
          <a:custGeom>
            <a:avLst/>
            <a:gdLst/>
            <a:ahLst/>
            <a:cxnLst/>
            <a:rect l="l" t="t" r="r" b="b"/>
            <a:pathLst>
              <a:path w="122555" h="157480">
                <a:moveTo>
                  <a:pt x="0" y="0"/>
                </a:moveTo>
                <a:lnTo>
                  <a:pt x="0" y="156997"/>
                </a:lnTo>
                <a:lnTo>
                  <a:pt x="122364" y="78498"/>
                </a:lnTo>
                <a:lnTo>
                  <a:pt x="0" y="0"/>
                </a:lnTo>
                <a:close/>
              </a:path>
            </a:pathLst>
          </a:custGeom>
          <a:solidFill>
            <a:srgbClr val="00AF7C"/>
          </a:solidFill>
        </p:spPr>
        <p:txBody>
          <a:bodyPr wrap="square" lIns="0" tIns="0" rIns="0" bIns="0" rtlCol="0"/>
          <a:lstStyle/>
          <a:p>
            <a:endParaRPr/>
          </a:p>
        </p:txBody>
      </p:sp>
      <p:sp>
        <p:nvSpPr>
          <p:cNvPr id="30" name="object 30"/>
          <p:cNvSpPr/>
          <p:nvPr/>
        </p:nvSpPr>
        <p:spPr>
          <a:xfrm>
            <a:off x="1652255" y="4113707"/>
            <a:ext cx="122555" cy="157480"/>
          </a:xfrm>
          <a:custGeom>
            <a:avLst/>
            <a:gdLst/>
            <a:ahLst/>
            <a:cxnLst/>
            <a:rect l="l" t="t" r="r" b="b"/>
            <a:pathLst>
              <a:path w="122555" h="157479">
                <a:moveTo>
                  <a:pt x="0" y="0"/>
                </a:moveTo>
                <a:lnTo>
                  <a:pt x="0" y="156997"/>
                </a:lnTo>
                <a:lnTo>
                  <a:pt x="122364" y="78498"/>
                </a:lnTo>
                <a:lnTo>
                  <a:pt x="0" y="0"/>
                </a:lnTo>
                <a:close/>
              </a:path>
            </a:pathLst>
          </a:custGeom>
          <a:solidFill>
            <a:srgbClr val="00AF7C"/>
          </a:solidFill>
        </p:spPr>
        <p:txBody>
          <a:bodyPr wrap="square" lIns="0" tIns="0" rIns="0" bIns="0" rtlCol="0"/>
          <a:lstStyle/>
          <a:p>
            <a:endParaRPr/>
          </a:p>
        </p:txBody>
      </p:sp>
      <p:sp>
        <p:nvSpPr>
          <p:cNvPr id="31" name="object 31"/>
          <p:cNvSpPr txBox="1">
            <a:spLocks noGrp="1"/>
          </p:cNvSpPr>
          <p:nvPr>
            <p:ph type="title"/>
          </p:nvPr>
        </p:nvSpPr>
        <p:spPr>
          <a:xfrm>
            <a:off x="1652254" y="584748"/>
            <a:ext cx="3733800" cy="1551707"/>
          </a:xfrm>
          <a:prstGeom prst="rect">
            <a:avLst/>
          </a:prstGeom>
        </p:spPr>
        <p:txBody>
          <a:bodyPr vert="horz" wrap="square" lIns="0" tIns="12700" rIns="0" bIns="0" rtlCol="0">
            <a:spAutoFit/>
          </a:bodyPr>
          <a:lstStyle/>
          <a:p>
            <a:pPr marL="12700">
              <a:lnSpc>
                <a:spcPct val="100000"/>
              </a:lnSpc>
              <a:spcBef>
                <a:spcPts val="100"/>
              </a:spcBef>
            </a:pPr>
            <a:r>
              <a:rPr b="1" spc="-60" dirty="0">
                <a:solidFill>
                  <a:srgbClr val="2D5C9E"/>
                </a:solidFill>
                <a:latin typeface="Helvetica Neue"/>
                <a:cs typeface="Helvetica Neue"/>
              </a:rPr>
              <a:t>Training</a:t>
            </a:r>
            <a:r>
              <a:rPr b="1" spc="-75" dirty="0">
                <a:solidFill>
                  <a:srgbClr val="2D5C9E"/>
                </a:solidFill>
                <a:latin typeface="Helvetica Neue"/>
                <a:cs typeface="Helvetica Neue"/>
              </a:rPr>
              <a:t> </a:t>
            </a:r>
            <a:r>
              <a:rPr spc="-10" dirty="0"/>
              <a:t>programme:</a:t>
            </a:r>
          </a:p>
        </p:txBody>
      </p:sp>
      <p:graphicFrame>
        <p:nvGraphicFramePr>
          <p:cNvPr id="32" name="object 32"/>
          <p:cNvGraphicFramePr>
            <a:graphicFrameLocks noGrp="1"/>
          </p:cNvGraphicFramePr>
          <p:nvPr>
            <p:extLst>
              <p:ext uri="{D42A27DB-BD31-4B8C-83A1-F6EECF244321}">
                <p14:modId xmlns:p14="http://schemas.microsoft.com/office/powerpoint/2010/main" val="2441718593"/>
              </p:ext>
            </p:extLst>
          </p:nvPr>
        </p:nvGraphicFramePr>
        <p:xfrm>
          <a:off x="1846594" y="2743200"/>
          <a:ext cx="8429624" cy="2519680"/>
        </p:xfrm>
        <a:graphic>
          <a:graphicData uri="http://schemas.openxmlformats.org/drawingml/2006/table">
            <a:tbl>
              <a:tblPr firstRow="1" bandRow="1">
                <a:tableStyleId>{2D5ABB26-0587-4C30-8999-92F81FD0307C}</a:tableStyleId>
              </a:tblPr>
              <a:tblGrid>
                <a:gridCol w="1610995">
                  <a:extLst>
                    <a:ext uri="{9D8B030D-6E8A-4147-A177-3AD203B41FA5}">
                      <a16:colId xmlns:a16="http://schemas.microsoft.com/office/drawing/2014/main" val="20000"/>
                    </a:ext>
                  </a:extLst>
                </a:gridCol>
                <a:gridCol w="4229734">
                  <a:extLst>
                    <a:ext uri="{9D8B030D-6E8A-4147-A177-3AD203B41FA5}">
                      <a16:colId xmlns:a16="http://schemas.microsoft.com/office/drawing/2014/main" val="20001"/>
                    </a:ext>
                  </a:extLst>
                </a:gridCol>
                <a:gridCol w="2588895">
                  <a:extLst>
                    <a:ext uri="{9D8B030D-6E8A-4147-A177-3AD203B41FA5}">
                      <a16:colId xmlns:a16="http://schemas.microsoft.com/office/drawing/2014/main" val="20002"/>
                    </a:ext>
                  </a:extLst>
                </a:gridCol>
              </a:tblGrid>
              <a:tr h="402590">
                <a:tc>
                  <a:txBody>
                    <a:bodyPr/>
                    <a:lstStyle/>
                    <a:p>
                      <a:pPr>
                        <a:lnSpc>
                          <a:spcPct val="100000"/>
                        </a:lnSpc>
                      </a:pPr>
                      <a:endParaRPr sz="1700">
                        <a:latin typeface="Times"/>
                        <a:cs typeface="Times"/>
                      </a:endParaRPr>
                    </a:p>
                  </a:txBody>
                  <a:tcPr marL="0" marR="0" marT="0" marB="0">
                    <a:lnR w="9525">
                      <a:solidFill>
                        <a:srgbClr val="00AF7C"/>
                      </a:solidFill>
                      <a:prstDash val="solid"/>
                    </a:lnR>
                    <a:lnB w="9525">
                      <a:solidFill>
                        <a:srgbClr val="00AF7C"/>
                      </a:solidFill>
                      <a:prstDash val="solid"/>
                    </a:lnB>
                  </a:tcPr>
                </a:tc>
                <a:tc>
                  <a:txBody>
                    <a:bodyPr/>
                    <a:lstStyle/>
                    <a:p>
                      <a:pPr marL="179705">
                        <a:lnSpc>
                          <a:spcPts val="1995"/>
                        </a:lnSpc>
                      </a:pPr>
                      <a:r>
                        <a:rPr sz="1700" b="1" spc="30" dirty="0">
                          <a:solidFill>
                            <a:srgbClr val="2D5C9E"/>
                          </a:solidFill>
                          <a:latin typeface="Helvetica Neue"/>
                          <a:cs typeface="Helvetica Neue"/>
                        </a:rPr>
                        <a:t>Day</a:t>
                      </a:r>
                      <a:r>
                        <a:rPr sz="1700" b="1" spc="50" dirty="0">
                          <a:solidFill>
                            <a:srgbClr val="2D5C9E"/>
                          </a:solidFill>
                          <a:latin typeface="Helvetica Neue"/>
                          <a:cs typeface="Helvetica Neue"/>
                        </a:rPr>
                        <a:t> </a:t>
                      </a:r>
                      <a:r>
                        <a:rPr sz="1700" b="1" dirty="0">
                          <a:solidFill>
                            <a:srgbClr val="2D5C9E"/>
                          </a:solidFill>
                          <a:latin typeface="Helvetica Neue"/>
                          <a:cs typeface="Helvetica Neue"/>
                        </a:rPr>
                        <a:t>1</a:t>
                      </a:r>
                      <a:endParaRPr sz="1700" dirty="0">
                        <a:latin typeface="Helvetica Neue"/>
                        <a:cs typeface="Helvetica Neue"/>
                      </a:endParaRPr>
                    </a:p>
                  </a:txBody>
                  <a:tcPr marL="0" marR="0" marT="0" marB="0">
                    <a:lnL w="9525">
                      <a:solidFill>
                        <a:srgbClr val="00AF7C"/>
                      </a:solidFill>
                      <a:prstDash val="solid"/>
                    </a:lnL>
                    <a:lnR w="9525">
                      <a:solidFill>
                        <a:srgbClr val="00AF7C"/>
                      </a:solidFill>
                      <a:prstDash val="solid"/>
                    </a:lnR>
                    <a:lnB w="9525">
                      <a:solidFill>
                        <a:srgbClr val="00AF7C"/>
                      </a:solidFill>
                      <a:prstDash val="solid"/>
                    </a:lnB>
                  </a:tcPr>
                </a:tc>
                <a:tc>
                  <a:txBody>
                    <a:bodyPr/>
                    <a:lstStyle/>
                    <a:p>
                      <a:pPr marL="179705">
                        <a:lnSpc>
                          <a:spcPts val="1995"/>
                        </a:lnSpc>
                      </a:pPr>
                      <a:r>
                        <a:rPr sz="1700" b="1" spc="30" dirty="0">
                          <a:solidFill>
                            <a:srgbClr val="2D5C9E"/>
                          </a:solidFill>
                          <a:latin typeface="Helvetica Neue"/>
                          <a:cs typeface="Helvetica Neue"/>
                        </a:rPr>
                        <a:t>Day</a:t>
                      </a:r>
                      <a:r>
                        <a:rPr sz="1700" b="1" spc="50" dirty="0">
                          <a:solidFill>
                            <a:srgbClr val="2D5C9E"/>
                          </a:solidFill>
                          <a:latin typeface="Helvetica Neue"/>
                          <a:cs typeface="Helvetica Neue"/>
                        </a:rPr>
                        <a:t> </a:t>
                      </a:r>
                      <a:r>
                        <a:rPr sz="1700" b="1" dirty="0">
                          <a:solidFill>
                            <a:srgbClr val="2D5C9E"/>
                          </a:solidFill>
                          <a:latin typeface="Helvetica Neue"/>
                          <a:cs typeface="Helvetica Neue"/>
                        </a:rPr>
                        <a:t>2</a:t>
                      </a:r>
                      <a:endParaRPr sz="1700">
                        <a:latin typeface="Helvetica Neue"/>
                        <a:cs typeface="Helvetica Neue"/>
                      </a:endParaRPr>
                    </a:p>
                  </a:txBody>
                  <a:tcPr marL="0" marR="0" marT="0" marB="0">
                    <a:lnL w="9525">
                      <a:solidFill>
                        <a:srgbClr val="00AF7C"/>
                      </a:solidFill>
                      <a:prstDash val="solid"/>
                    </a:lnL>
                    <a:lnB w="9525">
                      <a:solidFill>
                        <a:srgbClr val="00AF7C"/>
                      </a:solidFill>
                      <a:prstDash val="solid"/>
                    </a:lnB>
                  </a:tcPr>
                </a:tc>
                <a:extLst>
                  <a:ext uri="{0D108BD9-81ED-4DB2-BD59-A6C34878D82A}">
                    <a16:rowId xmlns:a16="http://schemas.microsoft.com/office/drawing/2014/main" val="10000"/>
                  </a:ext>
                </a:extLst>
              </a:tr>
              <a:tr h="1058545">
                <a:tc>
                  <a:txBody>
                    <a:bodyPr/>
                    <a:lstStyle/>
                    <a:p>
                      <a:pPr>
                        <a:lnSpc>
                          <a:spcPct val="100000"/>
                        </a:lnSpc>
                      </a:pPr>
                      <a:endParaRPr sz="2000">
                        <a:latin typeface="Times"/>
                        <a:cs typeface="Times"/>
                      </a:endParaRPr>
                    </a:p>
                    <a:p>
                      <a:pPr marL="50800">
                        <a:lnSpc>
                          <a:spcPct val="100000"/>
                        </a:lnSpc>
                        <a:spcBef>
                          <a:spcPts val="1295"/>
                        </a:spcBef>
                      </a:pPr>
                      <a:r>
                        <a:rPr sz="1700" b="1" dirty="0">
                          <a:solidFill>
                            <a:srgbClr val="2D5C9E"/>
                          </a:solidFill>
                          <a:latin typeface="Helvetica Neue"/>
                          <a:cs typeface="Helvetica Neue"/>
                        </a:rPr>
                        <a:t>Morning</a:t>
                      </a:r>
                      <a:endParaRPr sz="1700">
                        <a:latin typeface="Helvetica Neue"/>
                        <a:cs typeface="Helvetica Neue"/>
                      </a:endParaRPr>
                    </a:p>
                  </a:txBody>
                  <a:tcPr marL="0" marR="0" marT="0" marB="0">
                    <a:lnR w="9525">
                      <a:solidFill>
                        <a:srgbClr val="00AF7C"/>
                      </a:solidFill>
                      <a:prstDash val="solid"/>
                    </a:lnR>
                    <a:lnT w="9525">
                      <a:solidFill>
                        <a:srgbClr val="00AF7C"/>
                      </a:solidFill>
                      <a:prstDash val="solid"/>
                    </a:lnT>
                    <a:lnB w="9525">
                      <a:solidFill>
                        <a:srgbClr val="00AF7C"/>
                      </a:solidFill>
                      <a:prstDash val="solid"/>
                    </a:lnB>
                  </a:tcPr>
                </a:tc>
                <a:tc>
                  <a:txBody>
                    <a:bodyPr/>
                    <a:lstStyle/>
                    <a:p>
                      <a:pPr marL="179705" marR="2579370">
                        <a:lnSpc>
                          <a:spcPct val="222200"/>
                        </a:lnSpc>
                        <a:spcBef>
                          <a:spcPts val="195"/>
                        </a:spcBef>
                      </a:pPr>
                      <a:r>
                        <a:rPr sz="1200" b="1" spc="25" dirty="0">
                          <a:solidFill>
                            <a:srgbClr val="2D5C9E"/>
                          </a:solidFill>
                          <a:latin typeface="Helvetica Neue"/>
                          <a:cs typeface="Helvetica Neue"/>
                        </a:rPr>
                        <a:t>Hello</a:t>
                      </a:r>
                      <a:r>
                        <a:rPr sz="1200" b="1" spc="30" dirty="0">
                          <a:solidFill>
                            <a:srgbClr val="2D5C9E"/>
                          </a:solidFill>
                          <a:latin typeface="Helvetica Neue"/>
                          <a:cs typeface="Helvetica Neue"/>
                        </a:rPr>
                        <a:t> </a:t>
                      </a:r>
                      <a:r>
                        <a:rPr sz="1200" b="1" spc="20" dirty="0">
                          <a:solidFill>
                            <a:srgbClr val="2D5C9E"/>
                          </a:solidFill>
                          <a:latin typeface="Helvetica Neue"/>
                          <a:cs typeface="Helvetica Neue"/>
                        </a:rPr>
                        <a:t>and</a:t>
                      </a:r>
                      <a:r>
                        <a:rPr sz="1200" b="1" spc="35" dirty="0">
                          <a:solidFill>
                            <a:srgbClr val="2D5C9E"/>
                          </a:solidFill>
                          <a:latin typeface="Helvetica Neue"/>
                          <a:cs typeface="Helvetica Neue"/>
                        </a:rPr>
                        <a:t> welcome </a:t>
                      </a:r>
                      <a:r>
                        <a:rPr sz="1200" b="1" spc="-320" dirty="0">
                          <a:solidFill>
                            <a:srgbClr val="2D5C9E"/>
                          </a:solidFill>
                          <a:latin typeface="Helvetica Neue"/>
                          <a:cs typeface="Helvetica Neue"/>
                        </a:rPr>
                        <a:t> </a:t>
                      </a:r>
                      <a:r>
                        <a:rPr sz="1200" b="1" spc="25" dirty="0">
                          <a:solidFill>
                            <a:srgbClr val="2D5C9E"/>
                          </a:solidFill>
                          <a:latin typeface="Helvetica Neue"/>
                          <a:cs typeface="Helvetica Neue"/>
                        </a:rPr>
                        <a:t>What</a:t>
                      </a:r>
                      <a:r>
                        <a:rPr sz="1200" b="1" spc="60" dirty="0">
                          <a:solidFill>
                            <a:srgbClr val="2D5C9E"/>
                          </a:solidFill>
                          <a:latin typeface="Helvetica Neue"/>
                          <a:cs typeface="Helvetica Neue"/>
                        </a:rPr>
                        <a:t> </a:t>
                      </a:r>
                      <a:r>
                        <a:rPr sz="1200" b="1" spc="15" dirty="0">
                          <a:solidFill>
                            <a:srgbClr val="2D5C9E"/>
                          </a:solidFill>
                          <a:latin typeface="Helvetica Neue"/>
                          <a:cs typeface="Helvetica Neue"/>
                        </a:rPr>
                        <a:t>is</a:t>
                      </a:r>
                      <a:r>
                        <a:rPr sz="1200" b="1" spc="60" dirty="0">
                          <a:solidFill>
                            <a:srgbClr val="2D5C9E"/>
                          </a:solidFill>
                          <a:latin typeface="Helvetica Neue"/>
                          <a:cs typeface="Helvetica Neue"/>
                        </a:rPr>
                        <a:t> </a:t>
                      </a:r>
                      <a:r>
                        <a:rPr sz="1200" b="1" spc="35" dirty="0">
                          <a:solidFill>
                            <a:srgbClr val="2D5C9E"/>
                          </a:solidFill>
                          <a:latin typeface="Helvetica Neue"/>
                          <a:cs typeface="Helvetica Neue"/>
                        </a:rPr>
                        <a:t>SEA?</a:t>
                      </a:r>
                      <a:endParaRPr sz="1200" dirty="0">
                        <a:latin typeface="Helvetica Neue"/>
                        <a:cs typeface="Helvetica Neue"/>
                      </a:endParaRPr>
                    </a:p>
                  </a:txBody>
                  <a:tcPr marL="0" marR="0" marT="24765" marB="0">
                    <a:lnL w="9525">
                      <a:solidFill>
                        <a:srgbClr val="00AF7C"/>
                      </a:solidFill>
                      <a:prstDash val="solid"/>
                    </a:lnL>
                    <a:lnR w="9525">
                      <a:solidFill>
                        <a:srgbClr val="00AF7C"/>
                      </a:solidFill>
                      <a:prstDash val="solid"/>
                    </a:lnR>
                    <a:lnT w="9525">
                      <a:solidFill>
                        <a:srgbClr val="00AF7C"/>
                      </a:solidFill>
                      <a:prstDash val="solid"/>
                    </a:lnT>
                    <a:lnB w="9525">
                      <a:solidFill>
                        <a:srgbClr val="00AF7C"/>
                      </a:solidFill>
                      <a:prstDash val="solid"/>
                    </a:lnB>
                  </a:tcPr>
                </a:tc>
                <a:tc>
                  <a:txBody>
                    <a:bodyPr/>
                    <a:lstStyle/>
                    <a:p>
                      <a:pPr marL="179705" marR="1277620">
                        <a:lnSpc>
                          <a:spcPct val="222200"/>
                        </a:lnSpc>
                        <a:spcBef>
                          <a:spcPts val="195"/>
                        </a:spcBef>
                      </a:pPr>
                      <a:r>
                        <a:rPr sz="1200" b="1" spc="30" dirty="0">
                          <a:solidFill>
                            <a:srgbClr val="2D5C9E"/>
                          </a:solidFill>
                          <a:latin typeface="Helvetica Neue"/>
                          <a:cs typeface="Helvetica Neue"/>
                        </a:rPr>
                        <a:t>Reporting</a:t>
                      </a:r>
                      <a:r>
                        <a:rPr sz="1200" b="1" spc="-15" dirty="0">
                          <a:solidFill>
                            <a:srgbClr val="2D5C9E"/>
                          </a:solidFill>
                          <a:latin typeface="Helvetica Neue"/>
                          <a:cs typeface="Helvetica Neue"/>
                        </a:rPr>
                        <a:t> </a:t>
                      </a:r>
                      <a:r>
                        <a:rPr sz="1200" b="1" spc="35" dirty="0">
                          <a:solidFill>
                            <a:srgbClr val="2D5C9E"/>
                          </a:solidFill>
                          <a:latin typeface="Helvetica Neue"/>
                          <a:cs typeface="Helvetica Neue"/>
                        </a:rPr>
                        <a:t>SEA </a:t>
                      </a:r>
                      <a:r>
                        <a:rPr sz="1200" b="1" spc="-320" dirty="0">
                          <a:solidFill>
                            <a:srgbClr val="2D5C9E"/>
                          </a:solidFill>
                          <a:latin typeface="Helvetica Neue"/>
                          <a:cs typeface="Helvetica Neue"/>
                        </a:rPr>
                        <a:t> </a:t>
                      </a:r>
                      <a:r>
                        <a:rPr sz="1200" b="1" spc="35" dirty="0">
                          <a:solidFill>
                            <a:srgbClr val="2D5C9E"/>
                          </a:solidFill>
                          <a:latin typeface="Helvetica Neue"/>
                          <a:cs typeface="Helvetica Neue"/>
                        </a:rPr>
                        <a:t>Conclusion</a:t>
                      </a:r>
                      <a:endParaRPr sz="1200">
                        <a:latin typeface="Helvetica Neue"/>
                        <a:cs typeface="Helvetica Neue"/>
                      </a:endParaRPr>
                    </a:p>
                  </a:txBody>
                  <a:tcPr marL="0" marR="0" marT="24765" marB="0">
                    <a:lnL w="9525">
                      <a:solidFill>
                        <a:srgbClr val="00AF7C"/>
                      </a:solidFill>
                      <a:prstDash val="solid"/>
                    </a:lnL>
                    <a:lnT w="9525">
                      <a:solidFill>
                        <a:srgbClr val="00AF7C"/>
                      </a:solidFill>
                      <a:prstDash val="solid"/>
                    </a:lnT>
                    <a:lnB w="9525">
                      <a:solidFill>
                        <a:srgbClr val="00AF7C"/>
                      </a:solidFill>
                      <a:prstDash val="solid"/>
                    </a:lnB>
                  </a:tcPr>
                </a:tc>
                <a:extLst>
                  <a:ext uri="{0D108BD9-81ED-4DB2-BD59-A6C34878D82A}">
                    <a16:rowId xmlns:a16="http://schemas.microsoft.com/office/drawing/2014/main" val="10001"/>
                  </a:ext>
                </a:extLst>
              </a:tr>
              <a:tr h="1058545">
                <a:tc>
                  <a:txBody>
                    <a:bodyPr/>
                    <a:lstStyle/>
                    <a:p>
                      <a:pPr>
                        <a:lnSpc>
                          <a:spcPct val="100000"/>
                        </a:lnSpc>
                      </a:pPr>
                      <a:endParaRPr sz="2000">
                        <a:latin typeface="Times"/>
                        <a:cs typeface="Times"/>
                      </a:endParaRPr>
                    </a:p>
                    <a:p>
                      <a:pPr marL="50800">
                        <a:lnSpc>
                          <a:spcPct val="100000"/>
                        </a:lnSpc>
                        <a:spcBef>
                          <a:spcPts val="1295"/>
                        </a:spcBef>
                      </a:pPr>
                      <a:r>
                        <a:rPr sz="1700" b="1" dirty="0">
                          <a:solidFill>
                            <a:srgbClr val="2D5C9E"/>
                          </a:solidFill>
                          <a:latin typeface="Helvetica Neue"/>
                          <a:cs typeface="Helvetica Neue"/>
                        </a:rPr>
                        <a:t>Afternoon</a:t>
                      </a:r>
                      <a:endParaRPr sz="1700">
                        <a:latin typeface="Helvetica Neue"/>
                        <a:cs typeface="Helvetica Neue"/>
                      </a:endParaRPr>
                    </a:p>
                  </a:txBody>
                  <a:tcPr marL="0" marR="0" marT="0" marB="0">
                    <a:lnR w="9525">
                      <a:solidFill>
                        <a:srgbClr val="00AF7C"/>
                      </a:solidFill>
                      <a:prstDash val="solid"/>
                    </a:lnR>
                    <a:lnT w="9525">
                      <a:solidFill>
                        <a:srgbClr val="00AF7C"/>
                      </a:solidFill>
                      <a:prstDash val="solid"/>
                    </a:lnT>
                    <a:lnB w="9525">
                      <a:solidFill>
                        <a:srgbClr val="00AF7C"/>
                      </a:solidFill>
                      <a:prstDash val="solid"/>
                    </a:lnB>
                  </a:tcPr>
                </a:tc>
                <a:tc>
                  <a:txBody>
                    <a:bodyPr/>
                    <a:lstStyle/>
                    <a:p>
                      <a:pPr marL="179705" marR="273685">
                        <a:lnSpc>
                          <a:spcPct val="222200"/>
                        </a:lnSpc>
                        <a:spcBef>
                          <a:spcPts val="195"/>
                        </a:spcBef>
                      </a:pPr>
                      <a:r>
                        <a:rPr sz="1200" b="1" spc="20" dirty="0">
                          <a:solidFill>
                            <a:srgbClr val="2D5C9E"/>
                          </a:solidFill>
                          <a:latin typeface="Helvetica Neue"/>
                          <a:cs typeface="Helvetica Neue"/>
                        </a:rPr>
                        <a:t>The</a:t>
                      </a:r>
                      <a:r>
                        <a:rPr sz="1200" b="1" spc="65" dirty="0">
                          <a:solidFill>
                            <a:srgbClr val="2D5C9E"/>
                          </a:solidFill>
                          <a:latin typeface="Helvetica Neue"/>
                          <a:cs typeface="Helvetica Neue"/>
                        </a:rPr>
                        <a:t> </a:t>
                      </a:r>
                      <a:r>
                        <a:rPr sz="1200" b="1" spc="20" dirty="0">
                          <a:solidFill>
                            <a:srgbClr val="2D5C9E"/>
                          </a:solidFill>
                          <a:latin typeface="Helvetica Neue"/>
                          <a:cs typeface="Helvetica Neue"/>
                        </a:rPr>
                        <a:t>Six</a:t>
                      </a:r>
                      <a:r>
                        <a:rPr sz="1200" b="1" spc="65" dirty="0">
                          <a:solidFill>
                            <a:srgbClr val="2D5C9E"/>
                          </a:solidFill>
                          <a:latin typeface="Helvetica Neue"/>
                          <a:cs typeface="Helvetica Neue"/>
                        </a:rPr>
                        <a:t> </a:t>
                      </a:r>
                      <a:r>
                        <a:rPr sz="1200" b="1" spc="20" dirty="0">
                          <a:solidFill>
                            <a:srgbClr val="2D5C9E"/>
                          </a:solidFill>
                          <a:latin typeface="Helvetica Neue"/>
                          <a:cs typeface="Helvetica Neue"/>
                        </a:rPr>
                        <a:t>Core</a:t>
                      </a:r>
                      <a:r>
                        <a:rPr sz="1200" b="1" spc="65" dirty="0">
                          <a:solidFill>
                            <a:srgbClr val="2D5C9E"/>
                          </a:solidFill>
                          <a:latin typeface="Helvetica Neue"/>
                          <a:cs typeface="Helvetica Neue"/>
                        </a:rPr>
                        <a:t> </a:t>
                      </a:r>
                      <a:r>
                        <a:rPr sz="1200" b="1" spc="30" dirty="0">
                          <a:solidFill>
                            <a:srgbClr val="2D5C9E"/>
                          </a:solidFill>
                          <a:latin typeface="Helvetica Neue"/>
                          <a:cs typeface="Helvetica Neue"/>
                        </a:rPr>
                        <a:t>Principles</a:t>
                      </a:r>
                      <a:r>
                        <a:rPr sz="1200" b="1" spc="65" dirty="0">
                          <a:solidFill>
                            <a:srgbClr val="2D5C9E"/>
                          </a:solidFill>
                          <a:latin typeface="Helvetica Neue"/>
                          <a:cs typeface="Helvetica Neue"/>
                        </a:rPr>
                        <a:t> </a:t>
                      </a:r>
                      <a:r>
                        <a:rPr sz="1200" b="1" spc="20" dirty="0">
                          <a:solidFill>
                            <a:srgbClr val="2D5C9E"/>
                          </a:solidFill>
                          <a:latin typeface="Helvetica Neue"/>
                          <a:cs typeface="Helvetica Neue"/>
                        </a:rPr>
                        <a:t>and</a:t>
                      </a:r>
                      <a:r>
                        <a:rPr sz="1200" b="1" spc="65" dirty="0">
                          <a:solidFill>
                            <a:srgbClr val="2D5C9E"/>
                          </a:solidFill>
                          <a:latin typeface="Helvetica Neue"/>
                          <a:cs typeface="Helvetica Neue"/>
                        </a:rPr>
                        <a:t> </a:t>
                      </a:r>
                      <a:r>
                        <a:rPr sz="1200" b="1" spc="20" dirty="0">
                          <a:solidFill>
                            <a:srgbClr val="2D5C9E"/>
                          </a:solidFill>
                          <a:latin typeface="Helvetica Neue"/>
                          <a:cs typeface="Helvetica Neue"/>
                        </a:rPr>
                        <a:t>the</a:t>
                      </a:r>
                      <a:r>
                        <a:rPr sz="1200" b="1" spc="65" dirty="0">
                          <a:solidFill>
                            <a:srgbClr val="2D5C9E"/>
                          </a:solidFill>
                          <a:latin typeface="Helvetica Neue"/>
                          <a:cs typeface="Helvetica Neue"/>
                        </a:rPr>
                        <a:t> </a:t>
                      </a:r>
                      <a:r>
                        <a:rPr sz="1200" b="1" spc="25" dirty="0">
                          <a:solidFill>
                            <a:srgbClr val="2D5C9E"/>
                          </a:solidFill>
                          <a:latin typeface="Helvetica Neue"/>
                          <a:cs typeface="Helvetica Neue"/>
                        </a:rPr>
                        <a:t>Code</a:t>
                      </a:r>
                      <a:r>
                        <a:rPr sz="1200" b="1" spc="70" dirty="0">
                          <a:solidFill>
                            <a:srgbClr val="2D5C9E"/>
                          </a:solidFill>
                          <a:latin typeface="Helvetica Neue"/>
                          <a:cs typeface="Helvetica Neue"/>
                        </a:rPr>
                        <a:t> </a:t>
                      </a:r>
                      <a:r>
                        <a:rPr sz="1200" b="1" spc="15" dirty="0">
                          <a:solidFill>
                            <a:srgbClr val="2D5C9E"/>
                          </a:solidFill>
                          <a:latin typeface="Helvetica Neue"/>
                          <a:cs typeface="Helvetica Neue"/>
                        </a:rPr>
                        <a:t>of</a:t>
                      </a:r>
                      <a:r>
                        <a:rPr sz="1200" b="1" spc="65" dirty="0">
                          <a:solidFill>
                            <a:srgbClr val="2D5C9E"/>
                          </a:solidFill>
                          <a:latin typeface="Helvetica Neue"/>
                          <a:cs typeface="Helvetica Neue"/>
                        </a:rPr>
                        <a:t> </a:t>
                      </a:r>
                      <a:r>
                        <a:rPr sz="1200" b="1" spc="35" dirty="0">
                          <a:solidFill>
                            <a:srgbClr val="2D5C9E"/>
                          </a:solidFill>
                          <a:latin typeface="Helvetica Neue"/>
                          <a:cs typeface="Helvetica Neue"/>
                        </a:rPr>
                        <a:t>Conduct </a:t>
                      </a:r>
                      <a:r>
                        <a:rPr sz="1200" b="1" spc="-320" dirty="0">
                          <a:solidFill>
                            <a:srgbClr val="2D5C9E"/>
                          </a:solidFill>
                          <a:latin typeface="Helvetica Neue"/>
                          <a:cs typeface="Helvetica Neue"/>
                        </a:rPr>
                        <a:t> </a:t>
                      </a:r>
                      <a:r>
                        <a:rPr sz="1200" b="1" spc="30" dirty="0">
                          <a:solidFill>
                            <a:srgbClr val="2D5C9E"/>
                          </a:solidFill>
                          <a:latin typeface="Helvetica Neue"/>
                          <a:cs typeface="Helvetica Neue"/>
                        </a:rPr>
                        <a:t>Identifying</a:t>
                      </a:r>
                      <a:r>
                        <a:rPr sz="1200" b="1" spc="65" dirty="0">
                          <a:solidFill>
                            <a:srgbClr val="2D5C9E"/>
                          </a:solidFill>
                          <a:latin typeface="Helvetica Neue"/>
                          <a:cs typeface="Helvetica Neue"/>
                        </a:rPr>
                        <a:t> </a:t>
                      </a:r>
                      <a:r>
                        <a:rPr sz="1200" b="1" spc="35" dirty="0">
                          <a:solidFill>
                            <a:srgbClr val="2D5C9E"/>
                          </a:solidFill>
                          <a:latin typeface="Helvetica Neue"/>
                          <a:cs typeface="Helvetica Neue"/>
                        </a:rPr>
                        <a:t>SEA</a:t>
                      </a:r>
                      <a:endParaRPr sz="1200" dirty="0">
                        <a:latin typeface="Helvetica Neue"/>
                        <a:cs typeface="Helvetica Neue"/>
                      </a:endParaRPr>
                    </a:p>
                  </a:txBody>
                  <a:tcPr marL="0" marR="0" marT="24765" marB="0">
                    <a:lnL w="9525">
                      <a:solidFill>
                        <a:srgbClr val="00AF7C"/>
                      </a:solidFill>
                      <a:prstDash val="solid"/>
                    </a:lnL>
                    <a:lnR w="9525">
                      <a:solidFill>
                        <a:srgbClr val="00AF7C"/>
                      </a:solidFill>
                      <a:prstDash val="solid"/>
                    </a:lnR>
                    <a:lnT w="9525">
                      <a:solidFill>
                        <a:srgbClr val="00AF7C"/>
                      </a:solidFill>
                      <a:prstDash val="solid"/>
                    </a:lnT>
                    <a:lnB w="9525">
                      <a:solidFill>
                        <a:srgbClr val="00AF7C"/>
                      </a:solidFill>
                      <a:prstDash val="solid"/>
                    </a:lnB>
                  </a:tcPr>
                </a:tc>
                <a:tc>
                  <a:txBody>
                    <a:bodyPr/>
                    <a:lstStyle/>
                    <a:p>
                      <a:pPr>
                        <a:lnSpc>
                          <a:spcPct val="100000"/>
                        </a:lnSpc>
                      </a:pPr>
                      <a:endParaRPr sz="1700" dirty="0">
                        <a:latin typeface="Times"/>
                        <a:cs typeface="Times"/>
                      </a:endParaRPr>
                    </a:p>
                  </a:txBody>
                  <a:tcPr marL="0" marR="0" marT="0" marB="0">
                    <a:lnL w="9525">
                      <a:solidFill>
                        <a:srgbClr val="00AF7C"/>
                      </a:solidFill>
                      <a:prstDash val="solid"/>
                    </a:lnL>
                    <a:lnT w="9525">
                      <a:solidFill>
                        <a:srgbClr val="00AF7C"/>
                      </a:solidFill>
                      <a:prstDash val="solid"/>
                    </a:lnT>
                    <a:lnB w="9525">
                      <a:solidFill>
                        <a:srgbClr val="00AF7C"/>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sp>
        <p:nvSpPr>
          <p:cNvPr id="3" name="object 3"/>
          <p:cNvSpPr txBox="1">
            <a:spLocks noGrp="1"/>
          </p:cNvSpPr>
          <p:nvPr>
            <p:ph type="title"/>
          </p:nvPr>
        </p:nvSpPr>
        <p:spPr>
          <a:xfrm>
            <a:off x="1436300" y="691418"/>
            <a:ext cx="3212465" cy="787400"/>
          </a:xfrm>
          <a:prstGeom prst="rect">
            <a:avLst/>
          </a:prstGeom>
        </p:spPr>
        <p:txBody>
          <a:bodyPr vert="horz" wrap="square" lIns="0" tIns="12700" rIns="0" bIns="0" rtlCol="0">
            <a:spAutoFit/>
          </a:bodyPr>
          <a:lstStyle/>
          <a:p>
            <a:pPr marL="12700">
              <a:lnSpc>
                <a:spcPct val="100000"/>
              </a:lnSpc>
              <a:spcBef>
                <a:spcPts val="100"/>
              </a:spcBef>
            </a:pPr>
            <a:r>
              <a:rPr b="1" dirty="0">
                <a:solidFill>
                  <a:srgbClr val="2D5C9E"/>
                </a:solidFill>
                <a:latin typeface="Helvetica Neue"/>
                <a:cs typeface="Helvetica Neue"/>
              </a:rPr>
              <a:t>Check-out</a:t>
            </a:r>
          </a:p>
        </p:txBody>
      </p:sp>
      <p:sp>
        <p:nvSpPr>
          <p:cNvPr id="4" name="object 4"/>
          <p:cNvSpPr txBox="1"/>
          <p:nvPr/>
        </p:nvSpPr>
        <p:spPr>
          <a:xfrm>
            <a:off x="1436300" y="2050639"/>
            <a:ext cx="4168140" cy="97536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2D5C9E"/>
                </a:solidFill>
                <a:latin typeface="Helvetica Neue"/>
                <a:cs typeface="Helvetica Neue"/>
              </a:rPr>
              <a:t>One</a:t>
            </a:r>
            <a:r>
              <a:rPr sz="1900" b="1" spc="-15" dirty="0">
                <a:solidFill>
                  <a:srgbClr val="2D5C9E"/>
                </a:solidFill>
                <a:latin typeface="Helvetica Neue"/>
                <a:cs typeface="Helvetica Neue"/>
              </a:rPr>
              <a:t> </a:t>
            </a:r>
            <a:r>
              <a:rPr sz="1900" b="1" dirty="0">
                <a:solidFill>
                  <a:srgbClr val="2D5C9E"/>
                </a:solidFill>
                <a:latin typeface="Helvetica Neue"/>
                <a:cs typeface="Helvetica Neue"/>
              </a:rPr>
              <a:t>thing</a:t>
            </a:r>
            <a:r>
              <a:rPr sz="1900" b="1" spc="-15" dirty="0">
                <a:solidFill>
                  <a:srgbClr val="2D5C9E"/>
                </a:solidFill>
                <a:latin typeface="Helvetica Neue"/>
                <a:cs typeface="Helvetica Neue"/>
              </a:rPr>
              <a:t> </a:t>
            </a:r>
            <a:r>
              <a:rPr sz="1900" b="1" dirty="0">
                <a:solidFill>
                  <a:srgbClr val="2D5C9E"/>
                </a:solidFill>
                <a:latin typeface="Helvetica Neue"/>
                <a:cs typeface="Helvetica Neue"/>
              </a:rPr>
              <a:t>that</a:t>
            </a:r>
            <a:r>
              <a:rPr sz="1900" b="1" spc="-15" dirty="0">
                <a:solidFill>
                  <a:srgbClr val="2D5C9E"/>
                </a:solidFill>
                <a:latin typeface="Helvetica Neue"/>
                <a:cs typeface="Helvetica Neue"/>
              </a:rPr>
              <a:t> </a:t>
            </a:r>
            <a:r>
              <a:rPr sz="1900" b="1" dirty="0">
                <a:solidFill>
                  <a:srgbClr val="2D5C9E"/>
                </a:solidFill>
                <a:latin typeface="Helvetica Neue"/>
                <a:cs typeface="Helvetica Neue"/>
              </a:rPr>
              <a:t>is</a:t>
            </a:r>
            <a:r>
              <a:rPr sz="1900" b="1" spc="-15" dirty="0">
                <a:solidFill>
                  <a:srgbClr val="2D5C9E"/>
                </a:solidFill>
                <a:latin typeface="Helvetica Neue"/>
                <a:cs typeface="Helvetica Neue"/>
              </a:rPr>
              <a:t> </a:t>
            </a:r>
            <a:r>
              <a:rPr sz="1900" b="1" dirty="0">
                <a:solidFill>
                  <a:srgbClr val="2D5C9E"/>
                </a:solidFill>
                <a:latin typeface="Helvetica Neue"/>
                <a:cs typeface="Helvetica Neue"/>
              </a:rPr>
              <a:t>sticking</a:t>
            </a:r>
            <a:r>
              <a:rPr sz="1900" b="1" spc="-10" dirty="0">
                <a:solidFill>
                  <a:srgbClr val="2D5C9E"/>
                </a:solidFill>
                <a:latin typeface="Helvetica Neue"/>
                <a:cs typeface="Helvetica Neue"/>
              </a:rPr>
              <a:t> </a:t>
            </a:r>
            <a:r>
              <a:rPr sz="1900" b="1" dirty="0">
                <a:solidFill>
                  <a:srgbClr val="2D5C9E"/>
                </a:solidFill>
                <a:latin typeface="Helvetica Neue"/>
                <a:cs typeface="Helvetica Neue"/>
              </a:rPr>
              <a:t>with</a:t>
            </a:r>
            <a:r>
              <a:rPr sz="1900" b="1" spc="-15" dirty="0">
                <a:solidFill>
                  <a:srgbClr val="2D5C9E"/>
                </a:solidFill>
                <a:latin typeface="Helvetica Neue"/>
                <a:cs typeface="Helvetica Neue"/>
              </a:rPr>
              <a:t> </a:t>
            </a:r>
            <a:r>
              <a:rPr sz="1900" b="1" dirty="0">
                <a:solidFill>
                  <a:srgbClr val="2D5C9E"/>
                </a:solidFill>
                <a:latin typeface="Helvetica Neue"/>
                <a:cs typeface="Helvetica Neue"/>
              </a:rPr>
              <a:t>you</a:t>
            </a:r>
            <a:endParaRPr sz="1900">
              <a:latin typeface="Helvetica Neue"/>
              <a:cs typeface="Helvetica Neue"/>
            </a:endParaRPr>
          </a:p>
          <a:p>
            <a:pPr>
              <a:lnSpc>
                <a:spcPct val="100000"/>
              </a:lnSpc>
              <a:spcBef>
                <a:spcPts val="50"/>
              </a:spcBef>
            </a:pPr>
            <a:endParaRPr sz="2350">
              <a:latin typeface="Helvetica Neue"/>
              <a:cs typeface="Helvetica Neue"/>
            </a:endParaRPr>
          </a:p>
          <a:p>
            <a:pPr marL="12700">
              <a:lnSpc>
                <a:spcPct val="100000"/>
              </a:lnSpc>
            </a:pPr>
            <a:r>
              <a:rPr sz="1900" b="1" dirty="0">
                <a:solidFill>
                  <a:srgbClr val="2D5C9E"/>
                </a:solidFill>
                <a:latin typeface="Helvetica Neue"/>
                <a:cs typeface="Helvetica Neue"/>
              </a:rPr>
              <a:t>One</a:t>
            </a:r>
            <a:r>
              <a:rPr sz="1900" b="1" spc="-20" dirty="0">
                <a:solidFill>
                  <a:srgbClr val="2D5C9E"/>
                </a:solidFill>
                <a:latin typeface="Helvetica Neue"/>
                <a:cs typeface="Helvetica Neue"/>
              </a:rPr>
              <a:t> </a:t>
            </a:r>
            <a:r>
              <a:rPr sz="1900" b="1" dirty="0">
                <a:solidFill>
                  <a:srgbClr val="2D5C9E"/>
                </a:solidFill>
                <a:latin typeface="Helvetica Neue"/>
                <a:cs typeface="Helvetica Neue"/>
              </a:rPr>
              <a:t>question</a:t>
            </a:r>
            <a:r>
              <a:rPr sz="1900" b="1" spc="-20" dirty="0">
                <a:solidFill>
                  <a:srgbClr val="2D5C9E"/>
                </a:solidFill>
                <a:latin typeface="Helvetica Neue"/>
                <a:cs typeface="Helvetica Neue"/>
              </a:rPr>
              <a:t> </a:t>
            </a:r>
            <a:r>
              <a:rPr sz="1900" b="1" dirty="0">
                <a:solidFill>
                  <a:srgbClr val="2D5C9E"/>
                </a:solidFill>
                <a:latin typeface="Helvetica Neue"/>
                <a:cs typeface="Helvetica Neue"/>
              </a:rPr>
              <a:t>that</a:t>
            </a:r>
            <a:r>
              <a:rPr sz="1900" b="1" spc="-20" dirty="0">
                <a:solidFill>
                  <a:srgbClr val="2D5C9E"/>
                </a:solidFill>
                <a:latin typeface="Helvetica Neue"/>
                <a:cs typeface="Helvetica Neue"/>
              </a:rPr>
              <a:t> </a:t>
            </a:r>
            <a:r>
              <a:rPr sz="1900" b="1" spc="-5" dirty="0">
                <a:solidFill>
                  <a:srgbClr val="2D5C9E"/>
                </a:solidFill>
                <a:latin typeface="Helvetica Neue"/>
                <a:cs typeface="Helvetica Neue"/>
              </a:rPr>
              <a:t>remains</a:t>
            </a:r>
            <a:r>
              <a:rPr sz="1900" b="1" spc="-20" dirty="0">
                <a:solidFill>
                  <a:srgbClr val="2D5C9E"/>
                </a:solidFill>
                <a:latin typeface="Helvetica Neue"/>
                <a:cs typeface="Helvetica Neue"/>
              </a:rPr>
              <a:t> </a:t>
            </a:r>
            <a:r>
              <a:rPr sz="1900" b="1" dirty="0">
                <a:solidFill>
                  <a:srgbClr val="2D5C9E"/>
                </a:solidFill>
                <a:latin typeface="Helvetica Neue"/>
                <a:cs typeface="Helvetica Neue"/>
              </a:rPr>
              <a:t>with</a:t>
            </a:r>
            <a:r>
              <a:rPr sz="1900" b="1" spc="-20" dirty="0">
                <a:solidFill>
                  <a:srgbClr val="2D5C9E"/>
                </a:solidFill>
                <a:latin typeface="Helvetica Neue"/>
                <a:cs typeface="Helvetica Neue"/>
              </a:rPr>
              <a:t> </a:t>
            </a:r>
            <a:r>
              <a:rPr sz="1900" b="1" dirty="0">
                <a:solidFill>
                  <a:srgbClr val="2D5C9E"/>
                </a:solidFill>
                <a:latin typeface="Helvetica Neue"/>
                <a:cs typeface="Helvetica Neue"/>
              </a:rPr>
              <a:t>you.</a:t>
            </a:r>
            <a:endParaRPr sz="1900">
              <a:latin typeface="Helvetica Neue"/>
              <a:cs typeface="Helvetica Neue"/>
            </a:endParaRPr>
          </a:p>
        </p:txBody>
      </p:sp>
      <p:grpSp>
        <p:nvGrpSpPr>
          <p:cNvPr id="5" name="object 5"/>
          <p:cNvGrpSpPr/>
          <p:nvPr/>
        </p:nvGrpSpPr>
        <p:grpSpPr>
          <a:xfrm>
            <a:off x="10288918" y="6239738"/>
            <a:ext cx="306070" cy="294640"/>
            <a:chOff x="10288918" y="6239738"/>
            <a:chExt cx="306070" cy="294640"/>
          </a:xfrm>
        </p:grpSpPr>
        <p:pic>
          <p:nvPicPr>
            <p:cNvPr id="6" name="object 6"/>
            <p:cNvPicPr/>
            <p:nvPr/>
          </p:nvPicPr>
          <p:blipFill>
            <a:blip r:embed="rId3" cstate="print"/>
            <a:stretch>
              <a:fillRect/>
            </a:stretch>
          </p:blipFill>
          <p:spPr>
            <a:xfrm>
              <a:off x="10288918" y="6239738"/>
              <a:ext cx="305562" cy="294640"/>
            </a:xfrm>
            <a:prstGeom prst="rect">
              <a:avLst/>
            </a:prstGeom>
          </p:spPr>
        </p:pic>
        <p:pic>
          <p:nvPicPr>
            <p:cNvPr id="7" name="object 7"/>
            <p:cNvPicPr/>
            <p:nvPr/>
          </p:nvPicPr>
          <p:blipFill>
            <a:blip r:embed="rId4" cstate="print"/>
            <a:stretch>
              <a:fillRect/>
            </a:stretch>
          </p:blipFill>
          <p:spPr>
            <a:xfrm>
              <a:off x="10310126" y="6412687"/>
              <a:ext cx="103644" cy="79717"/>
            </a:xfrm>
            <a:prstGeom prst="rect">
              <a:avLst/>
            </a:prstGeom>
          </p:spPr>
        </p:pic>
        <p:sp>
          <p:nvSpPr>
            <p:cNvPr id="8" name="object 8"/>
            <p:cNvSpPr/>
            <p:nvPr/>
          </p:nvSpPr>
          <p:spPr>
            <a:xfrm>
              <a:off x="10389350" y="63884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9" name="object 9"/>
            <p:cNvSpPr/>
            <p:nvPr/>
          </p:nvSpPr>
          <p:spPr>
            <a:xfrm>
              <a:off x="10382062" y="63868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10" name="object 10"/>
            <p:cNvSpPr/>
            <p:nvPr/>
          </p:nvSpPr>
          <p:spPr>
            <a:xfrm>
              <a:off x="10387749" y="63370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11" name="object 11"/>
            <p:cNvSpPr/>
            <p:nvPr/>
          </p:nvSpPr>
          <p:spPr>
            <a:xfrm>
              <a:off x="10382055" y="63370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2" name="object 12"/>
            <p:cNvSpPr/>
            <p:nvPr/>
          </p:nvSpPr>
          <p:spPr>
            <a:xfrm>
              <a:off x="10399167" y="64533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3" name="object 13"/>
            <p:cNvSpPr/>
            <p:nvPr/>
          </p:nvSpPr>
          <p:spPr>
            <a:xfrm>
              <a:off x="10396011" y="64493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4" name="object 14"/>
            <p:cNvSpPr/>
            <p:nvPr/>
          </p:nvSpPr>
          <p:spPr>
            <a:xfrm>
              <a:off x="10414835" y="63465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5" name="object 15"/>
            <p:cNvSpPr/>
            <p:nvPr/>
          </p:nvSpPr>
          <p:spPr>
            <a:xfrm>
              <a:off x="10400409" y="63242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6" name="object 16"/>
            <p:cNvSpPr/>
            <p:nvPr/>
          </p:nvSpPr>
          <p:spPr>
            <a:xfrm>
              <a:off x="10465042" y="64666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7" name="object 17"/>
            <p:cNvSpPr/>
            <p:nvPr/>
          </p:nvSpPr>
          <p:spPr>
            <a:xfrm>
              <a:off x="10449519" y="64524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8" name="object 18"/>
            <p:cNvSpPr/>
            <p:nvPr/>
          </p:nvSpPr>
          <p:spPr>
            <a:xfrm>
              <a:off x="10442905" y="62889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9" name="object 19"/>
            <p:cNvSpPr/>
            <p:nvPr/>
          </p:nvSpPr>
          <p:spPr>
            <a:xfrm>
              <a:off x="10442910" y="62889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20" name="object 20"/>
            <p:cNvSpPr/>
            <p:nvPr/>
          </p:nvSpPr>
          <p:spPr>
            <a:xfrm>
              <a:off x="10497751" y="63599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21" name="object 21"/>
            <p:cNvSpPr/>
            <p:nvPr/>
          </p:nvSpPr>
          <p:spPr>
            <a:xfrm>
              <a:off x="10488887" y="63370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2" name="object 22"/>
            <p:cNvSpPr/>
            <p:nvPr/>
          </p:nvSpPr>
          <p:spPr>
            <a:xfrm>
              <a:off x="10497744" y="64031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3" name="object 23"/>
            <p:cNvSpPr/>
            <p:nvPr/>
          </p:nvSpPr>
          <p:spPr>
            <a:xfrm>
              <a:off x="10488887" y="63868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4" name="object 24"/>
            <p:cNvSpPr/>
            <p:nvPr/>
          </p:nvSpPr>
          <p:spPr>
            <a:xfrm>
              <a:off x="10459607" y="63417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5" name="object 25"/>
            <p:cNvSpPr/>
            <p:nvPr/>
          </p:nvSpPr>
          <p:spPr>
            <a:xfrm>
              <a:off x="10448885" y="63211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6" name="object 26"/>
            <p:cNvSpPr/>
            <p:nvPr/>
          </p:nvSpPr>
          <p:spPr>
            <a:xfrm>
              <a:off x="10457303" y="64846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7" name="object 27"/>
            <p:cNvSpPr/>
            <p:nvPr/>
          </p:nvSpPr>
          <p:spPr>
            <a:xfrm>
              <a:off x="10442909" y="6484697"/>
              <a:ext cx="24130" cy="21590"/>
            </a:xfrm>
            <a:custGeom>
              <a:avLst/>
              <a:gdLst/>
              <a:ahLst/>
              <a:cxnLst/>
              <a:rect l="l" t="t" r="r" b="b"/>
              <a:pathLst>
                <a:path w="24129" h="2159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grpSp>
        <p:nvGrpSpPr>
          <p:cNvPr id="28" name="object 28"/>
          <p:cNvGrpSpPr/>
          <p:nvPr/>
        </p:nvGrpSpPr>
        <p:grpSpPr>
          <a:xfrm>
            <a:off x="10654986" y="6231290"/>
            <a:ext cx="1092835" cy="283845"/>
            <a:chOff x="10654986" y="6231290"/>
            <a:chExt cx="1092835" cy="283845"/>
          </a:xfrm>
        </p:grpSpPr>
        <p:sp>
          <p:nvSpPr>
            <p:cNvPr id="29" name="object 29"/>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30" name="object 30"/>
            <p:cNvSpPr/>
            <p:nvPr/>
          </p:nvSpPr>
          <p:spPr>
            <a:xfrm>
              <a:off x="10654982" y="62682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grpSp>
      <p:pic>
        <p:nvPicPr>
          <p:cNvPr id="31" name="object 31"/>
          <p:cNvPicPr/>
          <p:nvPr/>
        </p:nvPicPr>
        <p:blipFill>
          <a:blip r:embed="rId5" cstate="print"/>
          <a:stretch>
            <a:fillRect/>
          </a:stretch>
        </p:blipFill>
        <p:spPr>
          <a:xfrm>
            <a:off x="987768" y="6008890"/>
            <a:ext cx="725765" cy="6317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68505" cy="6858000"/>
            <a:chOff x="0" y="0"/>
            <a:chExt cx="12168505" cy="6858000"/>
          </a:xfrm>
        </p:grpSpPr>
        <p:sp>
          <p:nvSpPr>
            <p:cNvPr id="3" name="object 3"/>
            <p:cNvSpPr/>
            <p:nvPr/>
          </p:nvSpPr>
          <p:spPr>
            <a:xfrm>
              <a:off x="0" y="0"/>
              <a:ext cx="12168505" cy="6858000"/>
            </a:xfrm>
            <a:custGeom>
              <a:avLst/>
              <a:gdLst/>
              <a:ahLst/>
              <a:cxnLst/>
              <a:rect l="l" t="t" r="r" b="b"/>
              <a:pathLst>
                <a:path w="12168505" h="6858000">
                  <a:moveTo>
                    <a:pt x="12168010" y="6362"/>
                  </a:moveTo>
                  <a:lnTo>
                    <a:pt x="503999" y="6362"/>
                  </a:lnTo>
                  <a:lnTo>
                    <a:pt x="503999" y="0"/>
                  </a:lnTo>
                  <a:lnTo>
                    <a:pt x="0" y="0"/>
                  </a:lnTo>
                  <a:lnTo>
                    <a:pt x="0" y="6858000"/>
                  </a:lnTo>
                  <a:lnTo>
                    <a:pt x="503999" y="6858000"/>
                  </a:lnTo>
                  <a:lnTo>
                    <a:pt x="503999" y="5838355"/>
                  </a:lnTo>
                  <a:lnTo>
                    <a:pt x="12168010" y="5838355"/>
                  </a:lnTo>
                  <a:lnTo>
                    <a:pt x="12168010" y="6362"/>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10288918" y="6233401"/>
              <a:ext cx="305562" cy="294640"/>
            </a:xfrm>
            <a:prstGeom prst="rect">
              <a:avLst/>
            </a:prstGeom>
          </p:spPr>
        </p:pic>
        <p:pic>
          <p:nvPicPr>
            <p:cNvPr id="5" name="object 5"/>
            <p:cNvPicPr/>
            <p:nvPr/>
          </p:nvPicPr>
          <p:blipFill>
            <a:blip r:embed="rId4" cstate="print"/>
            <a:stretch>
              <a:fillRect/>
            </a:stretch>
          </p:blipFill>
          <p:spPr>
            <a:xfrm>
              <a:off x="10310126" y="6401244"/>
              <a:ext cx="105105" cy="84810"/>
            </a:xfrm>
            <a:prstGeom prst="rect">
              <a:avLst/>
            </a:prstGeom>
          </p:spPr>
        </p:pic>
        <p:sp>
          <p:nvSpPr>
            <p:cNvPr id="6" name="object 6"/>
            <p:cNvSpPr/>
            <p:nvPr/>
          </p:nvSpPr>
          <p:spPr>
            <a:xfrm>
              <a:off x="10389349" y="638205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052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072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073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4695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303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015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792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6028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46134"/>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258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259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360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30724"/>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39679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8045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3544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1482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834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834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2494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186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2540"/>
              <a:ext cx="725765" cy="631734"/>
            </a:xfrm>
            <a:prstGeom prst="rect">
              <a:avLst/>
            </a:prstGeom>
          </p:spPr>
        </p:pic>
      </p:grpSp>
      <p:sp>
        <p:nvSpPr>
          <p:cNvPr id="29" name="object 29"/>
          <p:cNvSpPr txBox="1"/>
          <p:nvPr/>
        </p:nvSpPr>
        <p:spPr>
          <a:xfrm>
            <a:off x="1436300" y="1045531"/>
            <a:ext cx="1776730" cy="3804920"/>
          </a:xfrm>
          <a:prstGeom prst="rect">
            <a:avLst/>
          </a:prstGeom>
        </p:spPr>
        <p:txBody>
          <a:bodyPr vert="horz" wrap="square" lIns="0" tIns="12700" rIns="0" bIns="0" rtlCol="0">
            <a:spAutoFit/>
          </a:bodyPr>
          <a:lstStyle/>
          <a:p>
            <a:pPr marL="12700">
              <a:lnSpc>
                <a:spcPct val="100000"/>
              </a:lnSpc>
              <a:spcBef>
                <a:spcPts val="100"/>
              </a:spcBef>
            </a:pPr>
            <a:r>
              <a:rPr sz="24800" b="1" dirty="0">
                <a:solidFill>
                  <a:srgbClr val="FFFFFF"/>
                </a:solidFill>
                <a:latin typeface="Helvetica Neue"/>
                <a:cs typeface="Helvetica Neue"/>
              </a:rPr>
              <a:t>?</a:t>
            </a:r>
            <a:endParaRPr sz="24800">
              <a:latin typeface="Helvetica Neue"/>
              <a:cs typeface="Helvetica Neue"/>
            </a:endParaRPr>
          </a:p>
        </p:txBody>
      </p:sp>
      <p:sp>
        <p:nvSpPr>
          <p:cNvPr id="30" name="object 4">
            <a:extLst>
              <a:ext uri="{FF2B5EF4-FFF2-40B4-BE49-F238E27FC236}">
                <a16:creationId xmlns:a16="http://schemas.microsoft.com/office/drawing/2014/main" id="{6F79EDE3-21CA-BB4B-7D9D-987291298AFF}"/>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sp>
        <p:nvSpPr>
          <p:cNvPr id="3" name="object 3"/>
          <p:cNvSpPr txBox="1"/>
          <p:nvPr/>
        </p:nvSpPr>
        <p:spPr>
          <a:xfrm>
            <a:off x="1436299" y="691418"/>
            <a:ext cx="3842111" cy="787400"/>
          </a:xfrm>
          <a:prstGeom prst="rect">
            <a:avLst/>
          </a:prstGeom>
        </p:spPr>
        <p:txBody>
          <a:bodyPr vert="horz" wrap="square" lIns="0" tIns="12700" rIns="0" bIns="0" rtlCol="0">
            <a:spAutoFit/>
          </a:bodyPr>
          <a:lstStyle/>
          <a:p>
            <a:pPr marL="12700">
              <a:lnSpc>
                <a:spcPct val="100000"/>
              </a:lnSpc>
              <a:spcBef>
                <a:spcPts val="100"/>
              </a:spcBef>
            </a:pPr>
            <a:r>
              <a:rPr sz="5000" b="1" spc="5" dirty="0">
                <a:solidFill>
                  <a:srgbClr val="2D5C9E"/>
                </a:solidFill>
                <a:latin typeface="Helvetica Neue"/>
                <a:cs typeface="Helvetica Neue"/>
              </a:rPr>
              <a:t>Journalling</a:t>
            </a:r>
            <a:endParaRPr sz="5000" dirty="0">
              <a:latin typeface="Helvetica Neue"/>
              <a:cs typeface="Helvetica Neue"/>
            </a:endParaRPr>
          </a:p>
        </p:txBody>
      </p:sp>
      <p:pic>
        <p:nvPicPr>
          <p:cNvPr id="4" name="object 4"/>
          <p:cNvPicPr/>
          <p:nvPr/>
        </p:nvPicPr>
        <p:blipFill>
          <a:blip r:embed="rId3" cstate="print"/>
          <a:stretch>
            <a:fillRect/>
          </a:stretch>
        </p:blipFill>
        <p:spPr>
          <a:xfrm>
            <a:off x="987768" y="6008890"/>
            <a:ext cx="725765" cy="631734"/>
          </a:xfrm>
          <a:prstGeom prst="rect">
            <a:avLst/>
          </a:prstGeom>
        </p:spPr>
      </p:pic>
      <p:grpSp>
        <p:nvGrpSpPr>
          <p:cNvPr id="5" name="object 5"/>
          <p:cNvGrpSpPr/>
          <p:nvPr/>
        </p:nvGrpSpPr>
        <p:grpSpPr>
          <a:xfrm>
            <a:off x="10288918" y="6227038"/>
            <a:ext cx="306070" cy="294640"/>
            <a:chOff x="10288918" y="6227038"/>
            <a:chExt cx="306070" cy="294640"/>
          </a:xfrm>
        </p:grpSpPr>
        <p:pic>
          <p:nvPicPr>
            <p:cNvPr id="6" name="object 6"/>
            <p:cNvPicPr/>
            <p:nvPr/>
          </p:nvPicPr>
          <p:blipFill>
            <a:blip r:embed="rId4" cstate="print"/>
            <a:stretch>
              <a:fillRect/>
            </a:stretch>
          </p:blipFill>
          <p:spPr>
            <a:xfrm>
              <a:off x="10288918" y="6227038"/>
              <a:ext cx="305562" cy="294640"/>
            </a:xfrm>
            <a:prstGeom prst="rect">
              <a:avLst/>
            </a:prstGeom>
          </p:spPr>
        </p:pic>
        <p:pic>
          <p:nvPicPr>
            <p:cNvPr id="7" name="object 7"/>
            <p:cNvPicPr/>
            <p:nvPr/>
          </p:nvPicPr>
          <p:blipFill>
            <a:blip r:embed="rId5" cstate="print"/>
            <a:stretch>
              <a:fillRect/>
            </a:stretch>
          </p:blipFill>
          <p:spPr>
            <a:xfrm>
              <a:off x="10310127" y="6400228"/>
              <a:ext cx="103644" cy="79476"/>
            </a:xfrm>
            <a:prstGeom prst="rect">
              <a:avLst/>
            </a:prstGeom>
          </p:spPr>
        </p:pic>
        <p:sp>
          <p:nvSpPr>
            <p:cNvPr id="8" name="object 8"/>
            <p:cNvSpPr/>
            <p:nvPr/>
          </p:nvSpPr>
          <p:spPr>
            <a:xfrm>
              <a:off x="10389350" y="63757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9" name="object 9"/>
            <p:cNvSpPr/>
            <p:nvPr/>
          </p:nvSpPr>
          <p:spPr>
            <a:xfrm>
              <a:off x="10382062" y="63741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10" name="object 10"/>
            <p:cNvSpPr/>
            <p:nvPr/>
          </p:nvSpPr>
          <p:spPr>
            <a:xfrm>
              <a:off x="10387749" y="63243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11" name="object 11"/>
            <p:cNvSpPr/>
            <p:nvPr/>
          </p:nvSpPr>
          <p:spPr>
            <a:xfrm>
              <a:off x="10382055" y="63243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2" name="object 12"/>
            <p:cNvSpPr/>
            <p:nvPr/>
          </p:nvSpPr>
          <p:spPr>
            <a:xfrm>
              <a:off x="10399167" y="64406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3" name="object 13"/>
            <p:cNvSpPr/>
            <p:nvPr/>
          </p:nvSpPr>
          <p:spPr>
            <a:xfrm>
              <a:off x="10396011" y="64366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4" name="object 14"/>
            <p:cNvSpPr/>
            <p:nvPr/>
          </p:nvSpPr>
          <p:spPr>
            <a:xfrm>
              <a:off x="10414835" y="63338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5" name="object 15"/>
            <p:cNvSpPr/>
            <p:nvPr/>
          </p:nvSpPr>
          <p:spPr>
            <a:xfrm>
              <a:off x="10400409" y="63115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6" name="object 16"/>
            <p:cNvSpPr/>
            <p:nvPr/>
          </p:nvSpPr>
          <p:spPr>
            <a:xfrm>
              <a:off x="10465042" y="64539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7" name="object 17"/>
            <p:cNvSpPr/>
            <p:nvPr/>
          </p:nvSpPr>
          <p:spPr>
            <a:xfrm>
              <a:off x="10449519" y="64397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8" name="object 18"/>
            <p:cNvSpPr/>
            <p:nvPr/>
          </p:nvSpPr>
          <p:spPr>
            <a:xfrm>
              <a:off x="10442905" y="62762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9" name="object 19"/>
            <p:cNvSpPr/>
            <p:nvPr/>
          </p:nvSpPr>
          <p:spPr>
            <a:xfrm>
              <a:off x="10442910" y="62762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20" name="object 20"/>
            <p:cNvSpPr/>
            <p:nvPr/>
          </p:nvSpPr>
          <p:spPr>
            <a:xfrm>
              <a:off x="10497751" y="63472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21" name="object 21"/>
            <p:cNvSpPr/>
            <p:nvPr/>
          </p:nvSpPr>
          <p:spPr>
            <a:xfrm>
              <a:off x="10488887" y="63243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2" name="object 22"/>
            <p:cNvSpPr/>
            <p:nvPr/>
          </p:nvSpPr>
          <p:spPr>
            <a:xfrm>
              <a:off x="10497744" y="63904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3" name="object 23"/>
            <p:cNvSpPr/>
            <p:nvPr/>
          </p:nvSpPr>
          <p:spPr>
            <a:xfrm>
              <a:off x="10488887" y="63741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4" name="object 24"/>
            <p:cNvSpPr/>
            <p:nvPr/>
          </p:nvSpPr>
          <p:spPr>
            <a:xfrm>
              <a:off x="10459607" y="63290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5" name="object 25"/>
            <p:cNvSpPr/>
            <p:nvPr/>
          </p:nvSpPr>
          <p:spPr>
            <a:xfrm>
              <a:off x="10448885" y="63084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6" name="object 26"/>
            <p:cNvSpPr/>
            <p:nvPr/>
          </p:nvSpPr>
          <p:spPr>
            <a:xfrm>
              <a:off x="10457303" y="64719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7" name="object 27"/>
            <p:cNvSpPr/>
            <p:nvPr/>
          </p:nvSpPr>
          <p:spPr>
            <a:xfrm>
              <a:off x="10442909" y="647199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grpSp>
        <p:nvGrpSpPr>
          <p:cNvPr id="28" name="object 28"/>
          <p:cNvGrpSpPr/>
          <p:nvPr/>
        </p:nvGrpSpPr>
        <p:grpSpPr>
          <a:xfrm>
            <a:off x="10654986" y="6218590"/>
            <a:ext cx="1092835" cy="283845"/>
            <a:chOff x="10654986" y="6218590"/>
            <a:chExt cx="1092835" cy="283845"/>
          </a:xfrm>
        </p:grpSpPr>
        <p:sp>
          <p:nvSpPr>
            <p:cNvPr id="29" name="object 29"/>
            <p:cNvSpPr/>
            <p:nvPr/>
          </p:nvSpPr>
          <p:spPr>
            <a:xfrm>
              <a:off x="11100362" y="62185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30" name="object 30"/>
            <p:cNvSpPr/>
            <p:nvPr/>
          </p:nvSpPr>
          <p:spPr>
            <a:xfrm>
              <a:off x="10654982" y="62555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grpSp>
      <p:sp>
        <p:nvSpPr>
          <p:cNvPr id="31" name="object 31"/>
          <p:cNvSpPr txBox="1"/>
          <p:nvPr/>
        </p:nvSpPr>
        <p:spPr>
          <a:xfrm>
            <a:off x="1400299" y="2033925"/>
            <a:ext cx="2822575" cy="685800"/>
          </a:xfrm>
          <a:prstGeom prst="rect">
            <a:avLst/>
          </a:prstGeom>
        </p:spPr>
        <p:txBody>
          <a:bodyPr vert="horz" wrap="square" lIns="0" tIns="12700" rIns="0" bIns="0" rtlCol="0">
            <a:spAutoFit/>
          </a:bodyPr>
          <a:lstStyle/>
          <a:p>
            <a:pPr marL="12700" marR="5080">
              <a:lnSpc>
                <a:spcPct val="113999"/>
              </a:lnSpc>
              <a:spcBef>
                <a:spcPts val="100"/>
              </a:spcBef>
            </a:pPr>
            <a:r>
              <a:rPr sz="1900" b="1" dirty="0">
                <a:solidFill>
                  <a:srgbClr val="2D5C9E"/>
                </a:solidFill>
                <a:latin typeface="Helvetica Neue"/>
                <a:cs typeface="Helvetica Neue"/>
              </a:rPr>
              <a:t>What will be your </a:t>
            </a:r>
            <a:r>
              <a:rPr sz="1900" b="1" spc="5" dirty="0">
                <a:solidFill>
                  <a:srgbClr val="2D5C9E"/>
                </a:solidFill>
                <a:latin typeface="Helvetica Neue"/>
                <a:cs typeface="Helvetica Neue"/>
              </a:rPr>
              <a:t>first </a:t>
            </a:r>
            <a:r>
              <a:rPr sz="1900" b="1" dirty="0">
                <a:solidFill>
                  <a:srgbClr val="2D5C9E"/>
                </a:solidFill>
                <a:latin typeface="Helvetica Neue"/>
                <a:cs typeface="Helvetica Neue"/>
              </a:rPr>
              <a:t>3 </a:t>
            </a:r>
            <a:r>
              <a:rPr sz="1900" b="1" spc="5" dirty="0">
                <a:solidFill>
                  <a:srgbClr val="2D5C9E"/>
                </a:solidFill>
                <a:latin typeface="Helvetica Neue"/>
                <a:cs typeface="Helvetica Neue"/>
              </a:rPr>
              <a:t> </a:t>
            </a:r>
            <a:r>
              <a:rPr sz="1900" b="1" dirty="0">
                <a:solidFill>
                  <a:srgbClr val="2D5C9E"/>
                </a:solidFill>
                <a:latin typeface="Helvetica Neue"/>
                <a:cs typeface="Helvetica Neue"/>
              </a:rPr>
              <a:t>steps</a:t>
            </a:r>
            <a:r>
              <a:rPr sz="1900" b="1" spc="-35" dirty="0">
                <a:solidFill>
                  <a:srgbClr val="2D5C9E"/>
                </a:solidFill>
                <a:latin typeface="Helvetica Neue"/>
                <a:cs typeface="Helvetica Neue"/>
              </a:rPr>
              <a:t> </a:t>
            </a:r>
            <a:r>
              <a:rPr sz="1900" b="1" dirty="0">
                <a:solidFill>
                  <a:srgbClr val="2D5C9E"/>
                </a:solidFill>
                <a:latin typeface="Helvetica Neue"/>
                <a:cs typeface="Helvetica Neue"/>
              </a:rPr>
              <a:t>after</a:t>
            </a:r>
            <a:r>
              <a:rPr sz="1900" b="1" spc="-35" dirty="0">
                <a:solidFill>
                  <a:srgbClr val="2D5C9E"/>
                </a:solidFill>
                <a:latin typeface="Helvetica Neue"/>
                <a:cs typeface="Helvetica Neue"/>
              </a:rPr>
              <a:t> </a:t>
            </a:r>
            <a:r>
              <a:rPr sz="1900" b="1" dirty="0">
                <a:solidFill>
                  <a:srgbClr val="2D5C9E"/>
                </a:solidFill>
                <a:latin typeface="Helvetica Neue"/>
                <a:cs typeface="Helvetica Neue"/>
              </a:rPr>
              <a:t>this</a:t>
            </a:r>
            <a:r>
              <a:rPr sz="1900" b="1" spc="-30" dirty="0">
                <a:solidFill>
                  <a:srgbClr val="2D5C9E"/>
                </a:solidFill>
                <a:latin typeface="Helvetica Neue"/>
                <a:cs typeface="Helvetica Neue"/>
              </a:rPr>
              <a:t> </a:t>
            </a:r>
            <a:r>
              <a:rPr sz="1900" b="1" dirty="0">
                <a:solidFill>
                  <a:srgbClr val="2D5C9E"/>
                </a:solidFill>
                <a:latin typeface="Helvetica Neue"/>
                <a:cs typeface="Helvetica Neue"/>
              </a:rPr>
              <a:t>training?</a:t>
            </a:r>
            <a:endParaRPr sz="1900">
              <a:latin typeface="Helvetica Neue"/>
              <a:cs typeface="Helvetica Neue"/>
            </a:endParaRPr>
          </a:p>
        </p:txBody>
      </p:sp>
      <p:pic>
        <p:nvPicPr>
          <p:cNvPr id="32" name="object 32"/>
          <p:cNvPicPr/>
          <p:nvPr/>
        </p:nvPicPr>
        <p:blipFill>
          <a:blip r:embed="rId6" cstate="print"/>
          <a:stretch>
            <a:fillRect/>
          </a:stretch>
        </p:blipFill>
        <p:spPr>
          <a:xfrm>
            <a:off x="5278411" y="2120303"/>
            <a:ext cx="6385585" cy="34739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451"/>
            <a:ext cx="12168505" cy="6856095"/>
            <a:chOff x="0" y="2451"/>
            <a:chExt cx="12168505" cy="6856095"/>
          </a:xfrm>
        </p:grpSpPr>
        <p:sp>
          <p:nvSpPr>
            <p:cNvPr id="3" name="object 3"/>
            <p:cNvSpPr/>
            <p:nvPr/>
          </p:nvSpPr>
          <p:spPr>
            <a:xfrm>
              <a:off x="0" y="2450"/>
              <a:ext cx="12168505" cy="6856095"/>
            </a:xfrm>
            <a:custGeom>
              <a:avLst/>
              <a:gdLst/>
              <a:ahLst/>
              <a:cxnLst/>
              <a:rect l="l" t="t" r="r" b="b"/>
              <a:pathLst>
                <a:path w="12168505" h="6856095">
                  <a:moveTo>
                    <a:pt x="12168010" y="0"/>
                  </a:moveTo>
                  <a:lnTo>
                    <a:pt x="503999" y="0"/>
                  </a:lnTo>
                  <a:lnTo>
                    <a:pt x="0" y="0"/>
                  </a:lnTo>
                  <a:lnTo>
                    <a:pt x="0" y="6855549"/>
                  </a:lnTo>
                  <a:lnTo>
                    <a:pt x="503999" y="6855549"/>
                  </a:lnTo>
                  <a:lnTo>
                    <a:pt x="503999" y="5831992"/>
                  </a:lnTo>
                  <a:lnTo>
                    <a:pt x="12168010" y="5831992"/>
                  </a:lnTo>
                  <a:lnTo>
                    <a:pt x="12168010"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10288918" y="6229489"/>
              <a:ext cx="305562" cy="294640"/>
            </a:xfrm>
            <a:prstGeom prst="rect">
              <a:avLst/>
            </a:prstGeom>
          </p:spPr>
        </p:pic>
        <p:pic>
          <p:nvPicPr>
            <p:cNvPr id="5" name="object 5"/>
            <p:cNvPicPr/>
            <p:nvPr/>
          </p:nvPicPr>
          <p:blipFill>
            <a:blip r:embed="rId4" cstate="print"/>
            <a:stretch>
              <a:fillRect/>
            </a:stretch>
          </p:blipFill>
          <p:spPr>
            <a:xfrm>
              <a:off x="10310127" y="6391618"/>
              <a:ext cx="103644" cy="90525"/>
            </a:xfrm>
            <a:prstGeom prst="rect">
              <a:avLst/>
            </a:prstGeom>
          </p:spPr>
        </p:pic>
        <p:sp>
          <p:nvSpPr>
            <p:cNvPr id="6" name="object 6"/>
            <p:cNvSpPr/>
            <p:nvPr/>
          </p:nvSpPr>
          <p:spPr>
            <a:xfrm>
              <a:off x="10389349" y="6378155"/>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76622"/>
              <a:ext cx="15240" cy="50165"/>
            </a:xfrm>
            <a:custGeom>
              <a:avLst/>
              <a:gdLst/>
              <a:ahLst/>
              <a:cxnLst/>
              <a:rect l="l" t="t" r="r" b="b"/>
              <a:pathLst>
                <a:path w="15240" h="50164">
                  <a:moveTo>
                    <a:pt x="9169" y="0"/>
                  </a:moveTo>
                  <a:lnTo>
                    <a:pt x="0" y="26822"/>
                  </a:lnTo>
                  <a:lnTo>
                    <a:pt x="1320" y="34671"/>
                  </a:lnTo>
                  <a:lnTo>
                    <a:pt x="3251" y="42291"/>
                  </a:lnTo>
                  <a:lnTo>
                    <a:pt x="5689" y="49707"/>
                  </a:lnTo>
                  <a:lnTo>
                    <a:pt x="7302" y="48387"/>
                  </a:lnTo>
                  <a:lnTo>
                    <a:pt x="8851" y="46990"/>
                  </a:lnTo>
                  <a:lnTo>
                    <a:pt x="11925" y="43942"/>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26822"/>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2683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8"/>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0"/>
                  </a:lnTo>
                  <a:lnTo>
                    <a:pt x="8851" y="2730"/>
                  </a:lnTo>
                  <a:lnTo>
                    <a:pt x="7302" y="1320"/>
                  </a:lnTo>
                  <a:lnTo>
                    <a:pt x="5689" y="0"/>
                  </a:lnTo>
                  <a:close/>
                </a:path>
                <a:path w="15240" h="50164">
                  <a:moveTo>
                    <a:pt x="9631" y="40538"/>
                  </a:moveTo>
                  <a:lnTo>
                    <a:pt x="9486" y="40538"/>
                  </a:lnTo>
                  <a:lnTo>
                    <a:pt x="9359" y="44830"/>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43052"/>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39134"/>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3625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4028"/>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56387"/>
              <a:ext cx="5715" cy="8890"/>
            </a:xfrm>
            <a:custGeom>
              <a:avLst/>
              <a:gdLst/>
              <a:ahLst/>
              <a:cxnLst/>
              <a:rect l="l" t="t" r="r" b="b"/>
              <a:pathLst>
                <a:path w="5715" h="8889">
                  <a:moveTo>
                    <a:pt x="1524" y="6540"/>
                  </a:moveTo>
                  <a:lnTo>
                    <a:pt x="508" y="7975"/>
                  </a:lnTo>
                  <a:lnTo>
                    <a:pt x="0" y="8636"/>
                  </a:lnTo>
                  <a:lnTo>
                    <a:pt x="520" y="7975"/>
                  </a:lnTo>
                  <a:lnTo>
                    <a:pt x="1524" y="6540"/>
                  </a:lnTo>
                  <a:close/>
                </a:path>
                <a:path w="5715" h="8889">
                  <a:moveTo>
                    <a:pt x="4483" y="2336"/>
                  </a:moveTo>
                  <a:lnTo>
                    <a:pt x="1524" y="6540"/>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4223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78689"/>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78690"/>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89"/>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49707"/>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26822"/>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392898"/>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76556"/>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4"/>
                  </a:lnTo>
                  <a:lnTo>
                    <a:pt x="11649" y="42303"/>
                  </a:lnTo>
                  <a:lnTo>
                    <a:pt x="13538" y="34747"/>
                  </a:lnTo>
                  <a:lnTo>
                    <a:pt x="14884" y="26898"/>
                  </a:lnTo>
                  <a:lnTo>
                    <a:pt x="13068" y="24536"/>
                  </a:lnTo>
                  <a:lnTo>
                    <a:pt x="11493" y="22009"/>
                  </a:lnTo>
                  <a:lnTo>
                    <a:pt x="9486" y="17843"/>
                  </a:lnTo>
                  <a:lnTo>
                    <a:pt x="8851" y="16344"/>
                  </a:lnTo>
                  <a:lnTo>
                    <a:pt x="6629" y="10172"/>
                  </a:lnTo>
                  <a:lnTo>
                    <a:pt x="5689" y="5207"/>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31543"/>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9"/>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10922"/>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444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4445"/>
              <a:ext cx="24130" cy="21590"/>
            </a:xfrm>
            <a:custGeom>
              <a:avLst/>
              <a:gdLst/>
              <a:ahLst/>
              <a:cxnLst/>
              <a:rect l="l" t="t" r="r" b="b"/>
              <a:pathLst>
                <a:path w="24129" h="21589">
                  <a:moveTo>
                    <a:pt x="14401" y="0"/>
                  </a:moveTo>
                  <a:lnTo>
                    <a:pt x="9944" y="5054"/>
                  </a:lnTo>
                  <a:lnTo>
                    <a:pt x="5118" y="9778"/>
                  </a:lnTo>
                  <a:lnTo>
                    <a:pt x="0" y="14147"/>
                  </a:lnTo>
                  <a:lnTo>
                    <a:pt x="2984" y="16649"/>
                  </a:lnTo>
                  <a:lnTo>
                    <a:pt x="6032" y="19062"/>
                  </a:lnTo>
                  <a:lnTo>
                    <a:pt x="7581" y="20243"/>
                  </a:lnTo>
                  <a:lnTo>
                    <a:pt x="9169" y="21412"/>
                  </a:lnTo>
                  <a:lnTo>
                    <a:pt x="14287" y="16903"/>
                  </a:lnTo>
                  <a:lnTo>
                    <a:pt x="19088" y="12077"/>
                  </a:lnTo>
                  <a:lnTo>
                    <a:pt x="23571" y="6984"/>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2104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57963"/>
              <a:ext cx="1092835" cy="247015"/>
            </a:xfrm>
            <a:custGeom>
              <a:avLst/>
              <a:gdLst/>
              <a:ahLst/>
              <a:cxnLst/>
              <a:rect l="l" t="t" r="r" b="b"/>
              <a:pathLst>
                <a:path w="1092834" h="247015">
                  <a:moveTo>
                    <a:pt x="94538" y="228549"/>
                  </a:moveTo>
                  <a:lnTo>
                    <a:pt x="80200" y="214058"/>
                  </a:lnTo>
                  <a:lnTo>
                    <a:pt x="74244" y="219024"/>
                  </a:lnTo>
                  <a:lnTo>
                    <a:pt x="68110" y="222808"/>
                  </a:lnTo>
                  <a:lnTo>
                    <a:pt x="61290" y="225221"/>
                  </a:lnTo>
                  <a:lnTo>
                    <a:pt x="53276" y="226060"/>
                  </a:lnTo>
                  <a:lnTo>
                    <a:pt x="41224" y="223507"/>
                  </a:lnTo>
                  <a:lnTo>
                    <a:pt x="31826" y="216547"/>
                  </a:lnTo>
                  <a:lnTo>
                    <a:pt x="25730" y="206311"/>
                  </a:lnTo>
                  <a:lnTo>
                    <a:pt x="23558" y="193865"/>
                  </a:lnTo>
                  <a:lnTo>
                    <a:pt x="25768" y="181178"/>
                  </a:lnTo>
                  <a:lnTo>
                    <a:pt x="31940" y="171030"/>
                  </a:lnTo>
                  <a:lnTo>
                    <a:pt x="41338" y="164185"/>
                  </a:lnTo>
                  <a:lnTo>
                    <a:pt x="53276" y="161658"/>
                  </a:lnTo>
                  <a:lnTo>
                    <a:pt x="60579" y="162458"/>
                  </a:lnTo>
                  <a:lnTo>
                    <a:pt x="67246" y="164757"/>
                  </a:lnTo>
                  <a:lnTo>
                    <a:pt x="73482" y="168402"/>
                  </a:lnTo>
                  <a:lnTo>
                    <a:pt x="79463" y="173228"/>
                  </a:lnTo>
                  <a:lnTo>
                    <a:pt x="93814" y="156692"/>
                  </a:lnTo>
                  <a:lnTo>
                    <a:pt x="86207" y="150279"/>
                  </a:lnTo>
                  <a:lnTo>
                    <a:pt x="77292" y="145275"/>
                  </a:lnTo>
                  <a:lnTo>
                    <a:pt x="66535" y="142036"/>
                  </a:lnTo>
                  <a:lnTo>
                    <a:pt x="53416" y="140881"/>
                  </a:lnTo>
                  <a:lnTo>
                    <a:pt x="31800" y="145072"/>
                  </a:lnTo>
                  <a:lnTo>
                    <a:pt x="14909" y="156451"/>
                  </a:lnTo>
                  <a:lnTo>
                    <a:pt x="3924" y="173304"/>
                  </a:lnTo>
                  <a:lnTo>
                    <a:pt x="0" y="193865"/>
                  </a:lnTo>
                  <a:lnTo>
                    <a:pt x="3962" y="214807"/>
                  </a:lnTo>
                  <a:lnTo>
                    <a:pt x="14960" y="231533"/>
                  </a:lnTo>
                  <a:lnTo>
                    <a:pt x="31610" y="242747"/>
                  </a:lnTo>
                  <a:lnTo>
                    <a:pt x="52539" y="246837"/>
                  </a:lnTo>
                  <a:lnTo>
                    <a:pt x="65951" y="245567"/>
                  </a:lnTo>
                  <a:lnTo>
                    <a:pt x="77000" y="241922"/>
                  </a:lnTo>
                  <a:lnTo>
                    <a:pt x="86309" y="236169"/>
                  </a:lnTo>
                  <a:lnTo>
                    <a:pt x="94538" y="228549"/>
                  </a:lnTo>
                  <a:close/>
                </a:path>
                <a:path w="1092834" h="247015">
                  <a:moveTo>
                    <a:pt x="94538" y="87668"/>
                  </a:moveTo>
                  <a:lnTo>
                    <a:pt x="80200" y="73177"/>
                  </a:lnTo>
                  <a:lnTo>
                    <a:pt x="74244" y="78143"/>
                  </a:lnTo>
                  <a:lnTo>
                    <a:pt x="68110" y="81915"/>
                  </a:lnTo>
                  <a:lnTo>
                    <a:pt x="61290" y="84328"/>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10"/>
                  </a:lnTo>
                  <a:lnTo>
                    <a:pt x="0" y="52984"/>
                  </a:lnTo>
                  <a:lnTo>
                    <a:pt x="3962" y="73914"/>
                  </a:lnTo>
                  <a:lnTo>
                    <a:pt x="14960" y="90639"/>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9994"/>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289"/>
                  </a:lnTo>
                  <a:lnTo>
                    <a:pt x="185178" y="40538"/>
                  </a:lnTo>
                  <a:lnTo>
                    <a:pt x="187413" y="52692"/>
                  </a:lnTo>
                  <a:lnTo>
                    <a:pt x="187477" y="53276"/>
                  </a:lnTo>
                  <a:lnTo>
                    <a:pt x="187477" y="9994"/>
                  </a:lnTo>
                  <a:lnTo>
                    <a:pt x="178562" y="4127"/>
                  </a:lnTo>
                  <a:lnTo>
                    <a:pt x="156743" y="0"/>
                  </a:lnTo>
                  <a:lnTo>
                    <a:pt x="134874" y="4178"/>
                  </a:lnTo>
                  <a:lnTo>
                    <a:pt x="117589" y="15570"/>
                  </a:lnTo>
                  <a:lnTo>
                    <a:pt x="106235" y="32410"/>
                  </a:lnTo>
                  <a:lnTo>
                    <a:pt x="102209" y="52692"/>
                  </a:lnTo>
                  <a:lnTo>
                    <a:pt x="102158" y="53276"/>
                  </a:lnTo>
                  <a:lnTo>
                    <a:pt x="106184" y="73787"/>
                  </a:lnTo>
                  <a:lnTo>
                    <a:pt x="117449" y="90525"/>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289"/>
                  </a:lnTo>
                  <a:lnTo>
                    <a:pt x="306641" y="40538"/>
                  </a:lnTo>
                  <a:lnTo>
                    <a:pt x="308889" y="52692"/>
                  </a:lnTo>
                  <a:lnTo>
                    <a:pt x="308940" y="53276"/>
                  </a:lnTo>
                  <a:lnTo>
                    <a:pt x="308940" y="9994"/>
                  </a:lnTo>
                  <a:lnTo>
                    <a:pt x="300024" y="4127"/>
                  </a:lnTo>
                  <a:lnTo>
                    <a:pt x="278206" y="0"/>
                  </a:lnTo>
                  <a:lnTo>
                    <a:pt x="256336" y="4178"/>
                  </a:lnTo>
                  <a:lnTo>
                    <a:pt x="239064" y="15570"/>
                  </a:lnTo>
                  <a:lnTo>
                    <a:pt x="227711" y="32410"/>
                  </a:lnTo>
                  <a:lnTo>
                    <a:pt x="223685" y="52692"/>
                  </a:lnTo>
                  <a:lnTo>
                    <a:pt x="223621" y="53276"/>
                  </a:lnTo>
                  <a:lnTo>
                    <a:pt x="227660" y="73787"/>
                  </a:lnTo>
                  <a:lnTo>
                    <a:pt x="238912" y="90525"/>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43"/>
                  </a:lnTo>
                  <a:lnTo>
                    <a:pt x="407873" y="27520"/>
                  </a:lnTo>
                  <a:lnTo>
                    <a:pt x="407873" y="46685"/>
                  </a:lnTo>
                  <a:lnTo>
                    <a:pt x="401294" y="53416"/>
                  </a:lnTo>
                  <a:lnTo>
                    <a:pt x="372160" y="53416"/>
                  </a:lnTo>
                  <a:lnTo>
                    <a:pt x="372160" y="22110"/>
                  </a:lnTo>
                  <a:lnTo>
                    <a:pt x="400850" y="22110"/>
                  </a:lnTo>
                  <a:lnTo>
                    <a:pt x="407873" y="27520"/>
                  </a:lnTo>
                  <a:lnTo>
                    <a:pt x="407873" y="4343"/>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44"/>
                  </a:lnTo>
                  <a:lnTo>
                    <a:pt x="518528" y="194157"/>
                  </a:lnTo>
                  <a:lnTo>
                    <a:pt x="516293" y="206590"/>
                  </a:lnTo>
                  <a:lnTo>
                    <a:pt x="510006" y="216255"/>
                  </a:lnTo>
                  <a:lnTo>
                    <a:pt x="500253" y="222529"/>
                  </a:lnTo>
                  <a:lnTo>
                    <a:pt x="487654" y="224751"/>
                  </a:lnTo>
                  <a:lnTo>
                    <a:pt x="470230" y="224751"/>
                  </a:lnTo>
                  <a:lnTo>
                    <a:pt x="470230" y="162979"/>
                  </a:lnTo>
                  <a:lnTo>
                    <a:pt x="487654" y="162979"/>
                  </a:lnTo>
                  <a:lnTo>
                    <a:pt x="518464" y="193573"/>
                  </a:lnTo>
                  <a:lnTo>
                    <a:pt x="518528" y="194157"/>
                  </a:lnTo>
                  <a:lnTo>
                    <a:pt x="518528" y="152044"/>
                  </a:lnTo>
                  <a:lnTo>
                    <a:pt x="509739" y="146545"/>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190"/>
                  </a:moveTo>
                  <a:lnTo>
                    <a:pt x="732510" y="81216"/>
                  </a:lnTo>
                  <a:lnTo>
                    <a:pt x="724039" y="61315"/>
                  </a:lnTo>
                  <a:lnTo>
                    <a:pt x="709904" y="28092"/>
                  </a:lnTo>
                  <a:lnTo>
                    <a:pt x="701319" y="7912"/>
                  </a:lnTo>
                  <a:lnTo>
                    <a:pt x="701319" y="61315"/>
                  </a:lnTo>
                  <a:lnTo>
                    <a:pt x="674103" y="61315"/>
                  </a:lnTo>
                  <a:lnTo>
                    <a:pt x="687705" y="28092"/>
                  </a:lnTo>
                  <a:lnTo>
                    <a:pt x="701319" y="61315"/>
                  </a:lnTo>
                  <a:lnTo>
                    <a:pt x="701319" y="7912"/>
                  </a:lnTo>
                  <a:lnTo>
                    <a:pt x="698385" y="1016"/>
                  </a:lnTo>
                  <a:lnTo>
                    <a:pt x="677608" y="1016"/>
                  </a:lnTo>
                  <a:lnTo>
                    <a:pt x="633704" y="104190"/>
                  </a:lnTo>
                  <a:lnTo>
                    <a:pt x="656678" y="104190"/>
                  </a:lnTo>
                  <a:lnTo>
                    <a:pt x="666051" y="81216"/>
                  </a:lnTo>
                  <a:lnTo>
                    <a:pt x="709371" y="81216"/>
                  </a:lnTo>
                  <a:lnTo>
                    <a:pt x="718731" y="104190"/>
                  </a:lnTo>
                  <a:lnTo>
                    <a:pt x="742289" y="104190"/>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289"/>
                  </a:lnTo>
                  <a:lnTo>
                    <a:pt x="958634" y="40538"/>
                  </a:lnTo>
                  <a:lnTo>
                    <a:pt x="960882" y="52692"/>
                  </a:lnTo>
                  <a:lnTo>
                    <a:pt x="960932" y="53276"/>
                  </a:lnTo>
                  <a:lnTo>
                    <a:pt x="960932" y="9994"/>
                  </a:lnTo>
                  <a:lnTo>
                    <a:pt x="952017" y="4127"/>
                  </a:lnTo>
                  <a:lnTo>
                    <a:pt x="930198" y="0"/>
                  </a:lnTo>
                  <a:lnTo>
                    <a:pt x="908329" y="4178"/>
                  </a:lnTo>
                  <a:lnTo>
                    <a:pt x="891044" y="15570"/>
                  </a:lnTo>
                  <a:lnTo>
                    <a:pt x="879690" y="32410"/>
                  </a:lnTo>
                  <a:lnTo>
                    <a:pt x="875665" y="52692"/>
                  </a:lnTo>
                  <a:lnTo>
                    <a:pt x="875601" y="53276"/>
                  </a:lnTo>
                  <a:lnTo>
                    <a:pt x="879640" y="73787"/>
                  </a:lnTo>
                  <a:lnTo>
                    <a:pt x="890905" y="90525"/>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5998641"/>
              <a:ext cx="725765" cy="631734"/>
            </a:xfrm>
            <a:prstGeom prst="rect">
              <a:avLst/>
            </a:prstGeom>
          </p:spPr>
        </p:pic>
      </p:grpSp>
      <p:sp>
        <p:nvSpPr>
          <p:cNvPr id="29" name="object 29"/>
          <p:cNvSpPr txBox="1">
            <a:spLocks noGrp="1"/>
          </p:cNvSpPr>
          <p:nvPr>
            <p:ph type="title"/>
          </p:nvPr>
        </p:nvSpPr>
        <p:spPr>
          <a:xfrm>
            <a:off x="1436300" y="693868"/>
            <a:ext cx="3808800" cy="787400"/>
          </a:xfrm>
          <a:prstGeom prst="rect">
            <a:avLst/>
          </a:prstGeom>
        </p:spPr>
        <p:txBody>
          <a:bodyPr vert="horz" wrap="square" lIns="0" tIns="12700" rIns="0" bIns="0" rtlCol="0">
            <a:spAutoFit/>
          </a:bodyPr>
          <a:lstStyle/>
          <a:p>
            <a:pPr marL="12700">
              <a:lnSpc>
                <a:spcPct val="100000"/>
              </a:lnSpc>
              <a:spcBef>
                <a:spcPts val="100"/>
              </a:spcBef>
              <a:tabLst>
                <a:tab pos="2058670" algn="l"/>
              </a:tabLst>
            </a:pPr>
            <a:r>
              <a:rPr b="1" dirty="0">
                <a:solidFill>
                  <a:srgbClr val="FFFFFF"/>
                </a:solidFill>
                <a:latin typeface="Helvetica Neue"/>
                <a:cs typeface="Helvetica Neue"/>
              </a:rPr>
              <a:t>Thank	you!</a:t>
            </a:r>
          </a:p>
        </p:txBody>
      </p:sp>
      <p:sp>
        <p:nvSpPr>
          <p:cNvPr id="30" name="object 30"/>
          <p:cNvSpPr txBox="1"/>
          <p:nvPr/>
        </p:nvSpPr>
        <p:spPr>
          <a:xfrm>
            <a:off x="1436300" y="2034821"/>
            <a:ext cx="7466400" cy="787400"/>
          </a:xfrm>
          <a:prstGeom prst="rect">
            <a:avLst/>
          </a:prstGeom>
        </p:spPr>
        <p:txBody>
          <a:bodyPr vert="horz" wrap="square" lIns="0" tIns="12700" rIns="0" bIns="0" rtlCol="0">
            <a:spAutoFit/>
          </a:bodyPr>
          <a:lstStyle/>
          <a:p>
            <a:pPr marL="12700">
              <a:lnSpc>
                <a:spcPct val="100000"/>
              </a:lnSpc>
              <a:spcBef>
                <a:spcPts val="100"/>
              </a:spcBef>
              <a:tabLst>
                <a:tab pos="1400175" algn="l"/>
                <a:tab pos="4482465" algn="l"/>
                <a:tab pos="5775960" algn="l"/>
              </a:tabLst>
            </a:pPr>
            <a:r>
              <a:rPr sz="5000" dirty="0">
                <a:solidFill>
                  <a:srgbClr val="FFFFFF"/>
                </a:solidFill>
                <a:latin typeface="HelveticaNeue-Light"/>
                <a:cs typeface="HelveticaNeue-Light"/>
              </a:rPr>
              <a:t>Stay	connected	with	us</a:t>
            </a:r>
            <a:endParaRPr sz="5000" dirty="0">
              <a:latin typeface="HelveticaNeue-Light"/>
              <a:cs typeface="HelveticaNeue-Light"/>
            </a:endParaRPr>
          </a:p>
        </p:txBody>
      </p:sp>
      <p:sp>
        <p:nvSpPr>
          <p:cNvPr id="31" name="object 31"/>
          <p:cNvSpPr txBox="1"/>
          <p:nvPr/>
        </p:nvSpPr>
        <p:spPr>
          <a:xfrm>
            <a:off x="1708715" y="5116479"/>
            <a:ext cx="90995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FFFFFF"/>
                </a:solidFill>
                <a:latin typeface="Helvetica Neue"/>
                <a:cs typeface="Helvetica Neue"/>
                <a:hlinkClick r:id="rId6"/>
              </a:rPr>
              <a:t>www.digna.ca</a:t>
            </a:r>
            <a:endParaRPr sz="1100">
              <a:latin typeface="Helvetica Neue"/>
              <a:cs typeface="Helvetica Neue"/>
            </a:endParaRPr>
          </a:p>
        </p:txBody>
      </p:sp>
      <p:sp>
        <p:nvSpPr>
          <p:cNvPr id="32" name="object 32"/>
          <p:cNvSpPr txBox="1"/>
          <p:nvPr/>
        </p:nvSpPr>
        <p:spPr>
          <a:xfrm>
            <a:off x="5879600" y="5116479"/>
            <a:ext cx="965699"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Helvetica Neue"/>
                <a:cs typeface="Helvetica Neue"/>
              </a:rPr>
              <a:t>@Digna_Can</a:t>
            </a:r>
            <a:endParaRPr sz="1100" dirty="0">
              <a:latin typeface="Helvetica Neue"/>
              <a:cs typeface="Helvetica Neue"/>
            </a:endParaRPr>
          </a:p>
        </p:txBody>
      </p:sp>
      <p:sp>
        <p:nvSpPr>
          <p:cNvPr id="33" name="object 33"/>
          <p:cNvSpPr txBox="1"/>
          <p:nvPr/>
        </p:nvSpPr>
        <p:spPr>
          <a:xfrm>
            <a:off x="8009321" y="5116479"/>
            <a:ext cx="646430"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Helvetica Neue"/>
                <a:cs typeface="Helvetica Neue"/>
              </a:rPr>
              <a:t>/dignacan</a:t>
            </a:r>
            <a:endParaRPr sz="1100">
              <a:latin typeface="Helvetica Neue"/>
              <a:cs typeface="Helvetica Neue"/>
            </a:endParaRPr>
          </a:p>
        </p:txBody>
      </p:sp>
      <p:sp>
        <p:nvSpPr>
          <p:cNvPr id="34" name="object 34"/>
          <p:cNvSpPr txBox="1"/>
          <p:nvPr/>
        </p:nvSpPr>
        <p:spPr>
          <a:xfrm>
            <a:off x="9135298" y="5116479"/>
            <a:ext cx="2532380" cy="193040"/>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FFFFFF"/>
                </a:solidFill>
                <a:latin typeface="Helvetica Neue"/>
                <a:cs typeface="Helvetica Neue"/>
                <a:hlinkClick r:id="rId7"/>
              </a:rPr>
              <a:t>www.linkedin.com/showcase/digna_can</a:t>
            </a:r>
            <a:endParaRPr sz="1100">
              <a:latin typeface="Helvetica Neue"/>
              <a:cs typeface="Helvetica Neue"/>
            </a:endParaRPr>
          </a:p>
        </p:txBody>
      </p:sp>
      <p:sp>
        <p:nvSpPr>
          <p:cNvPr id="35" name="object 35"/>
          <p:cNvSpPr txBox="1"/>
          <p:nvPr/>
        </p:nvSpPr>
        <p:spPr>
          <a:xfrm>
            <a:off x="3363090" y="5116479"/>
            <a:ext cx="1705610"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Helvetica Neue"/>
                <a:cs typeface="Helvetica Neue"/>
                <a:hlinkClick r:id="rId8"/>
              </a:rPr>
              <a:t>Digna.info@cooperation.ca</a:t>
            </a:r>
            <a:endParaRPr sz="1100">
              <a:latin typeface="Helvetica Neue"/>
              <a:cs typeface="Helvetica Neue"/>
            </a:endParaRPr>
          </a:p>
        </p:txBody>
      </p:sp>
      <p:pic>
        <p:nvPicPr>
          <p:cNvPr id="36" name="object 36"/>
          <p:cNvPicPr/>
          <p:nvPr/>
        </p:nvPicPr>
        <p:blipFill>
          <a:blip r:embed="rId9" cstate="print"/>
          <a:stretch>
            <a:fillRect/>
          </a:stretch>
        </p:blipFill>
        <p:spPr>
          <a:xfrm>
            <a:off x="1314132" y="3328949"/>
            <a:ext cx="9971684" cy="1655013"/>
          </a:xfrm>
          <a:prstGeom prst="rect">
            <a:avLst/>
          </a:prstGeom>
        </p:spPr>
      </p:pic>
      <p:sp>
        <p:nvSpPr>
          <p:cNvPr id="37" name="object 4">
            <a:extLst>
              <a:ext uri="{FF2B5EF4-FFF2-40B4-BE49-F238E27FC236}">
                <a16:creationId xmlns:a16="http://schemas.microsoft.com/office/drawing/2014/main" id="{C64D105C-1617-D08D-D342-DFBC3986C448}"/>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grpSp>
        <p:nvGrpSpPr>
          <p:cNvPr id="3" name="object 3"/>
          <p:cNvGrpSpPr/>
          <p:nvPr/>
        </p:nvGrpSpPr>
        <p:grpSpPr>
          <a:xfrm>
            <a:off x="10288918" y="6227038"/>
            <a:ext cx="306070" cy="294640"/>
            <a:chOff x="10288918" y="6227038"/>
            <a:chExt cx="306070" cy="294640"/>
          </a:xfrm>
        </p:grpSpPr>
        <p:pic>
          <p:nvPicPr>
            <p:cNvPr id="4" name="object 4"/>
            <p:cNvPicPr/>
            <p:nvPr/>
          </p:nvPicPr>
          <p:blipFill>
            <a:blip r:embed="rId3" cstate="print"/>
            <a:stretch>
              <a:fillRect/>
            </a:stretch>
          </p:blipFill>
          <p:spPr>
            <a:xfrm>
              <a:off x="10288918" y="6227038"/>
              <a:ext cx="305562" cy="294640"/>
            </a:xfrm>
            <a:prstGeom prst="rect">
              <a:avLst/>
            </a:prstGeom>
          </p:spPr>
        </p:pic>
        <p:pic>
          <p:nvPicPr>
            <p:cNvPr id="5" name="object 5"/>
            <p:cNvPicPr/>
            <p:nvPr/>
          </p:nvPicPr>
          <p:blipFill>
            <a:blip r:embed="rId4" cstate="print"/>
            <a:stretch>
              <a:fillRect/>
            </a:stretch>
          </p:blipFill>
          <p:spPr>
            <a:xfrm>
              <a:off x="10310127" y="6400228"/>
              <a:ext cx="103644" cy="79476"/>
            </a:xfrm>
            <a:prstGeom prst="rect">
              <a:avLst/>
            </a:prstGeom>
          </p:spPr>
        </p:pic>
        <p:sp>
          <p:nvSpPr>
            <p:cNvPr id="6" name="object 6"/>
            <p:cNvSpPr/>
            <p:nvPr/>
          </p:nvSpPr>
          <p:spPr>
            <a:xfrm>
              <a:off x="10389350" y="63757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741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243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243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7" y="64406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366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338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15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2" y="64539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397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762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762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472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7" y="63243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4" y="63904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7" y="63741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290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084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19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199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sp>
        <p:nvSpPr>
          <p:cNvPr id="26" name="object 26"/>
          <p:cNvSpPr/>
          <p:nvPr/>
        </p:nvSpPr>
        <p:spPr>
          <a:xfrm>
            <a:off x="11100362" y="62185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555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5996190"/>
            <a:ext cx="725765" cy="631734"/>
          </a:xfrm>
          <a:prstGeom prst="rect">
            <a:avLst/>
          </a:prstGeom>
        </p:spPr>
      </p:pic>
      <p:sp>
        <p:nvSpPr>
          <p:cNvPr id="29" name="object 29"/>
          <p:cNvSpPr txBox="1">
            <a:spLocks noGrp="1"/>
          </p:cNvSpPr>
          <p:nvPr>
            <p:ph type="title"/>
          </p:nvPr>
        </p:nvSpPr>
        <p:spPr>
          <a:xfrm>
            <a:off x="1436300" y="691418"/>
            <a:ext cx="2566035" cy="1457960"/>
          </a:xfrm>
          <a:prstGeom prst="rect">
            <a:avLst/>
          </a:prstGeom>
        </p:spPr>
        <p:txBody>
          <a:bodyPr vert="horz" wrap="square" lIns="0" tIns="111125" rIns="0" bIns="0" rtlCol="0">
            <a:spAutoFit/>
          </a:bodyPr>
          <a:lstStyle/>
          <a:p>
            <a:pPr marL="12700" marR="5080">
              <a:lnSpc>
                <a:spcPts val="5280"/>
              </a:lnSpc>
              <a:spcBef>
                <a:spcPts val="875"/>
              </a:spcBef>
            </a:pPr>
            <a:r>
              <a:rPr b="1" dirty="0">
                <a:solidFill>
                  <a:srgbClr val="2D5C9E"/>
                </a:solidFill>
                <a:latin typeface="Helvetica Neue"/>
                <a:cs typeface="Helvetica Neue"/>
              </a:rPr>
              <a:t>Code </a:t>
            </a:r>
            <a:r>
              <a:rPr dirty="0"/>
              <a:t>of </a:t>
            </a:r>
            <a:r>
              <a:rPr spc="5" dirty="0"/>
              <a:t> </a:t>
            </a:r>
            <a:r>
              <a:rPr dirty="0"/>
              <a:t>Conduct:</a:t>
            </a:r>
          </a:p>
        </p:txBody>
      </p:sp>
      <p:grpSp>
        <p:nvGrpSpPr>
          <p:cNvPr id="30" name="object 30"/>
          <p:cNvGrpSpPr/>
          <p:nvPr/>
        </p:nvGrpSpPr>
        <p:grpSpPr>
          <a:xfrm>
            <a:off x="4545952" y="877557"/>
            <a:ext cx="3667760" cy="5177155"/>
            <a:chOff x="4545952" y="877557"/>
            <a:chExt cx="3667760" cy="5177155"/>
          </a:xfrm>
        </p:grpSpPr>
        <p:pic>
          <p:nvPicPr>
            <p:cNvPr id="31" name="object 31"/>
            <p:cNvPicPr/>
            <p:nvPr/>
          </p:nvPicPr>
          <p:blipFill>
            <a:blip r:embed="rId6" cstate="print"/>
            <a:stretch>
              <a:fillRect/>
            </a:stretch>
          </p:blipFill>
          <p:spPr>
            <a:xfrm>
              <a:off x="4550397" y="882014"/>
              <a:ext cx="3658793" cy="5167782"/>
            </a:xfrm>
            <a:prstGeom prst="rect">
              <a:avLst/>
            </a:prstGeom>
          </p:spPr>
        </p:pic>
        <p:sp>
          <p:nvSpPr>
            <p:cNvPr id="32" name="object 32"/>
            <p:cNvSpPr/>
            <p:nvPr/>
          </p:nvSpPr>
          <p:spPr>
            <a:xfrm>
              <a:off x="4550397" y="882002"/>
              <a:ext cx="3658870" cy="5168265"/>
            </a:xfrm>
            <a:custGeom>
              <a:avLst/>
              <a:gdLst/>
              <a:ahLst/>
              <a:cxnLst/>
              <a:rect l="l" t="t" r="r" b="b"/>
              <a:pathLst>
                <a:path w="3658870" h="5168265">
                  <a:moveTo>
                    <a:pt x="0" y="5167795"/>
                  </a:moveTo>
                  <a:lnTo>
                    <a:pt x="3658793" y="5167795"/>
                  </a:lnTo>
                  <a:lnTo>
                    <a:pt x="3658793" y="0"/>
                  </a:lnTo>
                  <a:lnTo>
                    <a:pt x="0" y="0"/>
                  </a:lnTo>
                  <a:lnTo>
                    <a:pt x="0" y="5167795"/>
                  </a:lnTo>
                  <a:close/>
                </a:path>
              </a:pathLst>
            </a:custGeom>
            <a:ln w="8890">
              <a:solidFill>
                <a:srgbClr val="00AF7C"/>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7898" y="2331342"/>
            <a:ext cx="7209155" cy="2538095"/>
          </a:xfrm>
          <a:custGeom>
            <a:avLst/>
            <a:gdLst/>
            <a:ahLst/>
            <a:cxnLst/>
            <a:rect l="l" t="t" r="r" b="b"/>
            <a:pathLst>
              <a:path w="7209155" h="2538095">
                <a:moveTo>
                  <a:pt x="3604501" y="2538006"/>
                </a:moveTo>
                <a:lnTo>
                  <a:pt x="3672995" y="2537781"/>
                </a:lnTo>
                <a:lnTo>
                  <a:pt x="3741179" y="2537110"/>
                </a:lnTo>
                <a:lnTo>
                  <a:pt x="3809041" y="2535997"/>
                </a:lnTo>
                <a:lnTo>
                  <a:pt x="3876571" y="2534445"/>
                </a:lnTo>
                <a:lnTo>
                  <a:pt x="3943757" y="2532459"/>
                </a:lnTo>
                <a:lnTo>
                  <a:pt x="4010588" y="2530042"/>
                </a:lnTo>
                <a:lnTo>
                  <a:pt x="4077053" y="2527198"/>
                </a:lnTo>
                <a:lnTo>
                  <a:pt x="4143140" y="2523932"/>
                </a:lnTo>
                <a:lnTo>
                  <a:pt x="4208838" y="2520248"/>
                </a:lnTo>
                <a:lnTo>
                  <a:pt x="4274136" y="2516148"/>
                </a:lnTo>
                <a:lnTo>
                  <a:pt x="4339022" y="2511638"/>
                </a:lnTo>
                <a:lnTo>
                  <a:pt x="4403485" y="2506721"/>
                </a:lnTo>
                <a:lnTo>
                  <a:pt x="4467515" y="2501402"/>
                </a:lnTo>
                <a:lnTo>
                  <a:pt x="4531099" y="2495683"/>
                </a:lnTo>
                <a:lnTo>
                  <a:pt x="4594226" y="2489570"/>
                </a:lnTo>
                <a:lnTo>
                  <a:pt x="4656886" y="2483066"/>
                </a:lnTo>
                <a:lnTo>
                  <a:pt x="4719067" y="2476175"/>
                </a:lnTo>
                <a:lnTo>
                  <a:pt x="4780757" y="2468901"/>
                </a:lnTo>
                <a:lnTo>
                  <a:pt x="4841946" y="2461249"/>
                </a:lnTo>
                <a:lnTo>
                  <a:pt x="4902621" y="2453221"/>
                </a:lnTo>
                <a:lnTo>
                  <a:pt x="4962773" y="2444822"/>
                </a:lnTo>
                <a:lnTo>
                  <a:pt x="5022389" y="2436056"/>
                </a:lnTo>
                <a:lnTo>
                  <a:pt x="5081458" y="2426927"/>
                </a:lnTo>
                <a:lnTo>
                  <a:pt x="5139970" y="2417439"/>
                </a:lnTo>
                <a:lnTo>
                  <a:pt x="5197912" y="2407596"/>
                </a:lnTo>
                <a:lnTo>
                  <a:pt x="5255273" y="2397401"/>
                </a:lnTo>
                <a:lnTo>
                  <a:pt x="5312043" y="2386860"/>
                </a:lnTo>
                <a:lnTo>
                  <a:pt x="5368210" y="2375975"/>
                </a:lnTo>
                <a:lnTo>
                  <a:pt x="5423762" y="2364751"/>
                </a:lnTo>
                <a:lnTo>
                  <a:pt x="5478689" y="2353191"/>
                </a:lnTo>
                <a:lnTo>
                  <a:pt x="5532979" y="2341300"/>
                </a:lnTo>
                <a:lnTo>
                  <a:pt x="5586620" y="2329082"/>
                </a:lnTo>
                <a:lnTo>
                  <a:pt x="5639603" y="2316541"/>
                </a:lnTo>
                <a:lnTo>
                  <a:pt x="5691914" y="2303680"/>
                </a:lnTo>
                <a:lnTo>
                  <a:pt x="5743544" y="2290503"/>
                </a:lnTo>
                <a:lnTo>
                  <a:pt x="5794480" y="2277015"/>
                </a:lnTo>
                <a:lnTo>
                  <a:pt x="5844712" y="2263219"/>
                </a:lnTo>
                <a:lnTo>
                  <a:pt x="5894228" y="2249120"/>
                </a:lnTo>
                <a:lnTo>
                  <a:pt x="5943017" y="2234722"/>
                </a:lnTo>
                <a:lnTo>
                  <a:pt x="5991068" y="2220027"/>
                </a:lnTo>
                <a:lnTo>
                  <a:pt x="6038369" y="2205041"/>
                </a:lnTo>
                <a:lnTo>
                  <a:pt x="6084909" y="2189767"/>
                </a:lnTo>
                <a:lnTo>
                  <a:pt x="6130678" y="2174210"/>
                </a:lnTo>
                <a:lnTo>
                  <a:pt x="6175662" y="2158372"/>
                </a:lnTo>
                <a:lnTo>
                  <a:pt x="6219852" y="2142259"/>
                </a:lnTo>
                <a:lnTo>
                  <a:pt x="6263237" y="2125874"/>
                </a:lnTo>
                <a:lnTo>
                  <a:pt x="6305804" y="2109222"/>
                </a:lnTo>
                <a:lnTo>
                  <a:pt x="6347542" y="2092305"/>
                </a:lnTo>
                <a:lnTo>
                  <a:pt x="6388441" y="2075128"/>
                </a:lnTo>
                <a:lnTo>
                  <a:pt x="6428489" y="2057696"/>
                </a:lnTo>
                <a:lnTo>
                  <a:pt x="6467674" y="2040011"/>
                </a:lnTo>
                <a:lnTo>
                  <a:pt x="6505986" y="2022079"/>
                </a:lnTo>
                <a:lnTo>
                  <a:pt x="6543413" y="2003902"/>
                </a:lnTo>
                <a:lnTo>
                  <a:pt x="6579944" y="1985485"/>
                </a:lnTo>
                <a:lnTo>
                  <a:pt x="6615568" y="1966832"/>
                </a:lnTo>
                <a:lnTo>
                  <a:pt x="6650273" y="1947947"/>
                </a:lnTo>
                <a:lnTo>
                  <a:pt x="6684048" y="1928834"/>
                </a:lnTo>
                <a:lnTo>
                  <a:pt x="6716882" y="1909497"/>
                </a:lnTo>
                <a:lnTo>
                  <a:pt x="6779682" y="1870165"/>
                </a:lnTo>
                <a:lnTo>
                  <a:pt x="6838581" y="1829984"/>
                </a:lnTo>
                <a:lnTo>
                  <a:pt x="6893491" y="1788986"/>
                </a:lnTo>
                <a:lnTo>
                  <a:pt x="6944320" y="1747201"/>
                </a:lnTo>
                <a:lnTo>
                  <a:pt x="6990979" y="1704663"/>
                </a:lnTo>
                <a:lnTo>
                  <a:pt x="7033377" y="1661402"/>
                </a:lnTo>
                <a:lnTo>
                  <a:pt x="7071424" y="1617451"/>
                </a:lnTo>
                <a:lnTo>
                  <a:pt x="7105031" y="1572841"/>
                </a:lnTo>
                <a:lnTo>
                  <a:pt x="7134107" y="1527604"/>
                </a:lnTo>
                <a:lnTo>
                  <a:pt x="7158561" y="1481771"/>
                </a:lnTo>
                <a:lnTo>
                  <a:pt x="7178304" y="1435375"/>
                </a:lnTo>
                <a:lnTo>
                  <a:pt x="7193246" y="1388447"/>
                </a:lnTo>
                <a:lnTo>
                  <a:pt x="7203296" y="1341019"/>
                </a:lnTo>
                <a:lnTo>
                  <a:pt x="7208364" y="1293123"/>
                </a:lnTo>
                <a:lnTo>
                  <a:pt x="7209002" y="1269009"/>
                </a:lnTo>
                <a:lnTo>
                  <a:pt x="7208364" y="1244895"/>
                </a:lnTo>
                <a:lnTo>
                  <a:pt x="7203296" y="1196998"/>
                </a:lnTo>
                <a:lnTo>
                  <a:pt x="7193246" y="1149570"/>
                </a:lnTo>
                <a:lnTo>
                  <a:pt x="7178304" y="1102642"/>
                </a:lnTo>
                <a:lnTo>
                  <a:pt x="7158561" y="1056246"/>
                </a:lnTo>
                <a:lnTo>
                  <a:pt x="7134107" y="1010413"/>
                </a:lnTo>
                <a:lnTo>
                  <a:pt x="7105031" y="965176"/>
                </a:lnTo>
                <a:lnTo>
                  <a:pt x="7071424" y="920566"/>
                </a:lnTo>
                <a:lnTo>
                  <a:pt x="7033377" y="876614"/>
                </a:lnTo>
                <a:lnTo>
                  <a:pt x="6990979" y="833353"/>
                </a:lnTo>
                <a:lnTo>
                  <a:pt x="6944320" y="790815"/>
                </a:lnTo>
                <a:lnTo>
                  <a:pt x="6893491" y="749030"/>
                </a:lnTo>
                <a:lnTo>
                  <a:pt x="6838581" y="708031"/>
                </a:lnTo>
                <a:lnTo>
                  <a:pt x="6779682" y="667850"/>
                </a:lnTo>
                <a:lnTo>
                  <a:pt x="6716882" y="628518"/>
                </a:lnTo>
                <a:lnTo>
                  <a:pt x="6684048" y="609180"/>
                </a:lnTo>
                <a:lnTo>
                  <a:pt x="6650273" y="590067"/>
                </a:lnTo>
                <a:lnTo>
                  <a:pt x="6615568" y="571182"/>
                </a:lnTo>
                <a:lnTo>
                  <a:pt x="6579944" y="552528"/>
                </a:lnTo>
                <a:lnTo>
                  <a:pt x="6543413" y="534111"/>
                </a:lnTo>
                <a:lnTo>
                  <a:pt x="6505986" y="515935"/>
                </a:lnTo>
                <a:lnTo>
                  <a:pt x="6467674" y="498002"/>
                </a:lnTo>
                <a:lnTo>
                  <a:pt x="6428489" y="480317"/>
                </a:lnTo>
                <a:lnTo>
                  <a:pt x="6388441" y="462884"/>
                </a:lnTo>
                <a:lnTo>
                  <a:pt x="6347542" y="445707"/>
                </a:lnTo>
                <a:lnTo>
                  <a:pt x="6305804" y="428791"/>
                </a:lnTo>
                <a:lnTo>
                  <a:pt x="6263237" y="412138"/>
                </a:lnTo>
                <a:lnTo>
                  <a:pt x="6219852" y="395752"/>
                </a:lnTo>
                <a:lnTo>
                  <a:pt x="6175662" y="379639"/>
                </a:lnTo>
                <a:lnTo>
                  <a:pt x="6130678" y="363802"/>
                </a:lnTo>
                <a:lnTo>
                  <a:pt x="6084909" y="348244"/>
                </a:lnTo>
                <a:lnTo>
                  <a:pt x="6038369" y="332970"/>
                </a:lnTo>
                <a:lnTo>
                  <a:pt x="5991068" y="317984"/>
                </a:lnTo>
                <a:lnTo>
                  <a:pt x="5943017" y="303289"/>
                </a:lnTo>
                <a:lnTo>
                  <a:pt x="5894228" y="288890"/>
                </a:lnTo>
                <a:lnTo>
                  <a:pt x="5844712" y="274791"/>
                </a:lnTo>
                <a:lnTo>
                  <a:pt x="5794480" y="260995"/>
                </a:lnTo>
                <a:lnTo>
                  <a:pt x="5743544" y="247507"/>
                </a:lnTo>
                <a:lnTo>
                  <a:pt x="5691914" y="234330"/>
                </a:lnTo>
                <a:lnTo>
                  <a:pt x="5639603" y="221469"/>
                </a:lnTo>
                <a:lnTo>
                  <a:pt x="5586620" y="208927"/>
                </a:lnTo>
                <a:lnTo>
                  <a:pt x="5532979" y="196708"/>
                </a:lnTo>
                <a:lnTo>
                  <a:pt x="5478689" y="184817"/>
                </a:lnTo>
                <a:lnTo>
                  <a:pt x="5423762" y="173258"/>
                </a:lnTo>
                <a:lnTo>
                  <a:pt x="5368210" y="162033"/>
                </a:lnTo>
                <a:lnTo>
                  <a:pt x="5312043" y="151148"/>
                </a:lnTo>
                <a:lnTo>
                  <a:pt x="5255273" y="140606"/>
                </a:lnTo>
                <a:lnTo>
                  <a:pt x="5197912" y="130412"/>
                </a:lnTo>
                <a:lnTo>
                  <a:pt x="5139970" y="120568"/>
                </a:lnTo>
                <a:lnTo>
                  <a:pt x="5081458" y="111080"/>
                </a:lnTo>
                <a:lnTo>
                  <a:pt x="5022389" y="101951"/>
                </a:lnTo>
                <a:lnTo>
                  <a:pt x="4962773" y="93185"/>
                </a:lnTo>
                <a:lnTo>
                  <a:pt x="4902621" y="84786"/>
                </a:lnTo>
                <a:lnTo>
                  <a:pt x="4841946" y="76758"/>
                </a:lnTo>
                <a:lnTo>
                  <a:pt x="4780757" y="69105"/>
                </a:lnTo>
                <a:lnTo>
                  <a:pt x="4719067" y="61831"/>
                </a:lnTo>
                <a:lnTo>
                  <a:pt x="4656886" y="54940"/>
                </a:lnTo>
                <a:lnTo>
                  <a:pt x="4594226" y="48436"/>
                </a:lnTo>
                <a:lnTo>
                  <a:pt x="4531099" y="42323"/>
                </a:lnTo>
                <a:lnTo>
                  <a:pt x="4467515" y="36604"/>
                </a:lnTo>
                <a:lnTo>
                  <a:pt x="4403485" y="31284"/>
                </a:lnTo>
                <a:lnTo>
                  <a:pt x="4339022" y="26368"/>
                </a:lnTo>
                <a:lnTo>
                  <a:pt x="4274136" y="21857"/>
                </a:lnTo>
                <a:lnTo>
                  <a:pt x="4208838" y="17758"/>
                </a:lnTo>
                <a:lnTo>
                  <a:pt x="4143140" y="14073"/>
                </a:lnTo>
                <a:lnTo>
                  <a:pt x="4077053" y="10807"/>
                </a:lnTo>
                <a:lnTo>
                  <a:pt x="4010588" y="7964"/>
                </a:lnTo>
                <a:lnTo>
                  <a:pt x="3943757" y="5547"/>
                </a:lnTo>
                <a:lnTo>
                  <a:pt x="3876571" y="3560"/>
                </a:lnTo>
                <a:lnTo>
                  <a:pt x="3809041" y="2008"/>
                </a:lnTo>
                <a:lnTo>
                  <a:pt x="3741179" y="895"/>
                </a:lnTo>
                <a:lnTo>
                  <a:pt x="3672995" y="224"/>
                </a:lnTo>
                <a:lnTo>
                  <a:pt x="3604501" y="0"/>
                </a:lnTo>
                <a:lnTo>
                  <a:pt x="3536007" y="224"/>
                </a:lnTo>
                <a:lnTo>
                  <a:pt x="3467823" y="895"/>
                </a:lnTo>
                <a:lnTo>
                  <a:pt x="3399960" y="2008"/>
                </a:lnTo>
                <a:lnTo>
                  <a:pt x="3332430" y="3560"/>
                </a:lnTo>
                <a:lnTo>
                  <a:pt x="3265244" y="5547"/>
                </a:lnTo>
                <a:lnTo>
                  <a:pt x="3198413" y="7964"/>
                </a:lnTo>
                <a:lnTo>
                  <a:pt x="3131949" y="10807"/>
                </a:lnTo>
                <a:lnTo>
                  <a:pt x="3065862" y="14073"/>
                </a:lnTo>
                <a:lnTo>
                  <a:pt x="3000164" y="17758"/>
                </a:lnTo>
                <a:lnTo>
                  <a:pt x="2934866" y="21857"/>
                </a:lnTo>
                <a:lnTo>
                  <a:pt x="2869980" y="26368"/>
                </a:lnTo>
                <a:lnTo>
                  <a:pt x="2805516" y="31284"/>
                </a:lnTo>
                <a:lnTo>
                  <a:pt x="2741487" y="36604"/>
                </a:lnTo>
                <a:lnTo>
                  <a:pt x="2677903" y="42323"/>
                </a:lnTo>
                <a:lnTo>
                  <a:pt x="2614775" y="48436"/>
                </a:lnTo>
                <a:lnTo>
                  <a:pt x="2552115" y="54940"/>
                </a:lnTo>
                <a:lnTo>
                  <a:pt x="2489935" y="61831"/>
                </a:lnTo>
                <a:lnTo>
                  <a:pt x="2428244" y="69105"/>
                </a:lnTo>
                <a:lnTo>
                  <a:pt x="2367056" y="76758"/>
                </a:lnTo>
                <a:lnTo>
                  <a:pt x="2306380" y="84786"/>
                </a:lnTo>
                <a:lnTo>
                  <a:pt x="2246229" y="93185"/>
                </a:lnTo>
                <a:lnTo>
                  <a:pt x="2186613" y="101951"/>
                </a:lnTo>
                <a:lnTo>
                  <a:pt x="2127543" y="111080"/>
                </a:lnTo>
                <a:lnTo>
                  <a:pt x="2069032" y="120568"/>
                </a:lnTo>
                <a:lnTo>
                  <a:pt x="2011090" y="130412"/>
                </a:lnTo>
                <a:lnTo>
                  <a:pt x="1953728" y="140606"/>
                </a:lnTo>
                <a:lnTo>
                  <a:pt x="1896958" y="151148"/>
                </a:lnTo>
                <a:lnTo>
                  <a:pt x="1840792" y="162033"/>
                </a:lnTo>
                <a:lnTo>
                  <a:pt x="1785239" y="173258"/>
                </a:lnTo>
                <a:lnTo>
                  <a:pt x="1730313" y="184817"/>
                </a:lnTo>
                <a:lnTo>
                  <a:pt x="1676023" y="196708"/>
                </a:lnTo>
                <a:lnTo>
                  <a:pt x="1622381" y="208927"/>
                </a:lnTo>
                <a:lnTo>
                  <a:pt x="1569399" y="221469"/>
                </a:lnTo>
                <a:lnTo>
                  <a:pt x="1517087" y="234330"/>
                </a:lnTo>
                <a:lnTo>
                  <a:pt x="1465458" y="247507"/>
                </a:lnTo>
                <a:lnTo>
                  <a:pt x="1414521" y="260995"/>
                </a:lnTo>
                <a:lnTo>
                  <a:pt x="1364290" y="274791"/>
                </a:lnTo>
                <a:lnTo>
                  <a:pt x="1314773" y="288890"/>
                </a:lnTo>
                <a:lnTo>
                  <a:pt x="1265984" y="303289"/>
                </a:lnTo>
                <a:lnTo>
                  <a:pt x="1217934" y="317984"/>
                </a:lnTo>
                <a:lnTo>
                  <a:pt x="1170633" y="332970"/>
                </a:lnTo>
                <a:lnTo>
                  <a:pt x="1124092" y="348244"/>
                </a:lnTo>
                <a:lnTo>
                  <a:pt x="1078324" y="363802"/>
                </a:lnTo>
                <a:lnTo>
                  <a:pt x="1033339" y="379639"/>
                </a:lnTo>
                <a:lnTo>
                  <a:pt x="989149" y="395752"/>
                </a:lnTo>
                <a:lnTo>
                  <a:pt x="945765" y="412138"/>
                </a:lnTo>
                <a:lnTo>
                  <a:pt x="903198" y="428791"/>
                </a:lnTo>
                <a:lnTo>
                  <a:pt x="861459" y="445707"/>
                </a:lnTo>
                <a:lnTo>
                  <a:pt x="820561" y="462884"/>
                </a:lnTo>
                <a:lnTo>
                  <a:pt x="780513" y="480317"/>
                </a:lnTo>
                <a:lnTo>
                  <a:pt x="741327" y="498002"/>
                </a:lnTo>
                <a:lnTo>
                  <a:pt x="703015" y="515935"/>
                </a:lnTo>
                <a:lnTo>
                  <a:pt x="665588" y="534111"/>
                </a:lnTo>
                <a:lnTo>
                  <a:pt x="629057" y="552528"/>
                </a:lnTo>
                <a:lnTo>
                  <a:pt x="593434" y="571182"/>
                </a:lnTo>
                <a:lnTo>
                  <a:pt x="558728" y="590067"/>
                </a:lnTo>
                <a:lnTo>
                  <a:pt x="524953" y="609180"/>
                </a:lnTo>
                <a:lnTo>
                  <a:pt x="492119" y="628518"/>
                </a:lnTo>
                <a:lnTo>
                  <a:pt x="429320" y="667850"/>
                </a:lnTo>
                <a:lnTo>
                  <a:pt x="370420" y="708031"/>
                </a:lnTo>
                <a:lnTo>
                  <a:pt x="315511" y="749030"/>
                </a:lnTo>
                <a:lnTo>
                  <a:pt x="264682" y="790815"/>
                </a:lnTo>
                <a:lnTo>
                  <a:pt x="218023" y="833353"/>
                </a:lnTo>
                <a:lnTo>
                  <a:pt x="175625" y="876614"/>
                </a:lnTo>
                <a:lnTo>
                  <a:pt x="137577" y="920566"/>
                </a:lnTo>
                <a:lnTo>
                  <a:pt x="103971" y="965176"/>
                </a:lnTo>
                <a:lnTo>
                  <a:pt x="74895" y="1010413"/>
                </a:lnTo>
                <a:lnTo>
                  <a:pt x="50440" y="1056246"/>
                </a:lnTo>
                <a:lnTo>
                  <a:pt x="30697" y="1102642"/>
                </a:lnTo>
                <a:lnTo>
                  <a:pt x="15755" y="1149570"/>
                </a:lnTo>
                <a:lnTo>
                  <a:pt x="5705" y="1196998"/>
                </a:lnTo>
                <a:lnTo>
                  <a:pt x="637" y="1244895"/>
                </a:lnTo>
                <a:lnTo>
                  <a:pt x="0" y="1269009"/>
                </a:lnTo>
                <a:lnTo>
                  <a:pt x="637" y="1293123"/>
                </a:lnTo>
                <a:lnTo>
                  <a:pt x="5705" y="1341019"/>
                </a:lnTo>
                <a:lnTo>
                  <a:pt x="15755" y="1388447"/>
                </a:lnTo>
                <a:lnTo>
                  <a:pt x="30697" y="1435375"/>
                </a:lnTo>
                <a:lnTo>
                  <a:pt x="50440" y="1481771"/>
                </a:lnTo>
                <a:lnTo>
                  <a:pt x="74895" y="1527604"/>
                </a:lnTo>
                <a:lnTo>
                  <a:pt x="103971" y="1572841"/>
                </a:lnTo>
                <a:lnTo>
                  <a:pt x="137577" y="1617451"/>
                </a:lnTo>
                <a:lnTo>
                  <a:pt x="175625" y="1661402"/>
                </a:lnTo>
                <a:lnTo>
                  <a:pt x="218023" y="1704663"/>
                </a:lnTo>
                <a:lnTo>
                  <a:pt x="264682" y="1747201"/>
                </a:lnTo>
                <a:lnTo>
                  <a:pt x="315511" y="1788986"/>
                </a:lnTo>
                <a:lnTo>
                  <a:pt x="370420" y="1829984"/>
                </a:lnTo>
                <a:lnTo>
                  <a:pt x="429320" y="1870165"/>
                </a:lnTo>
                <a:lnTo>
                  <a:pt x="492119" y="1909497"/>
                </a:lnTo>
                <a:lnTo>
                  <a:pt x="524953" y="1928834"/>
                </a:lnTo>
                <a:lnTo>
                  <a:pt x="558728" y="1947947"/>
                </a:lnTo>
                <a:lnTo>
                  <a:pt x="593434" y="1966832"/>
                </a:lnTo>
                <a:lnTo>
                  <a:pt x="629057" y="1985485"/>
                </a:lnTo>
                <a:lnTo>
                  <a:pt x="665588" y="2003902"/>
                </a:lnTo>
                <a:lnTo>
                  <a:pt x="703015" y="2022079"/>
                </a:lnTo>
                <a:lnTo>
                  <a:pt x="741327" y="2040011"/>
                </a:lnTo>
                <a:lnTo>
                  <a:pt x="780513" y="2057696"/>
                </a:lnTo>
                <a:lnTo>
                  <a:pt x="820561" y="2075128"/>
                </a:lnTo>
                <a:lnTo>
                  <a:pt x="861459" y="2092305"/>
                </a:lnTo>
                <a:lnTo>
                  <a:pt x="903198" y="2109222"/>
                </a:lnTo>
                <a:lnTo>
                  <a:pt x="945765" y="2125874"/>
                </a:lnTo>
                <a:lnTo>
                  <a:pt x="989149" y="2142259"/>
                </a:lnTo>
                <a:lnTo>
                  <a:pt x="1033339" y="2158372"/>
                </a:lnTo>
                <a:lnTo>
                  <a:pt x="1078324" y="2174210"/>
                </a:lnTo>
                <a:lnTo>
                  <a:pt x="1124092" y="2189767"/>
                </a:lnTo>
                <a:lnTo>
                  <a:pt x="1170633" y="2205041"/>
                </a:lnTo>
                <a:lnTo>
                  <a:pt x="1217934" y="2220027"/>
                </a:lnTo>
                <a:lnTo>
                  <a:pt x="1265984" y="2234722"/>
                </a:lnTo>
                <a:lnTo>
                  <a:pt x="1314773" y="2249120"/>
                </a:lnTo>
                <a:lnTo>
                  <a:pt x="1364290" y="2263219"/>
                </a:lnTo>
                <a:lnTo>
                  <a:pt x="1414521" y="2277015"/>
                </a:lnTo>
                <a:lnTo>
                  <a:pt x="1465458" y="2290503"/>
                </a:lnTo>
                <a:lnTo>
                  <a:pt x="1517087" y="2303680"/>
                </a:lnTo>
                <a:lnTo>
                  <a:pt x="1569399" y="2316541"/>
                </a:lnTo>
                <a:lnTo>
                  <a:pt x="1622381" y="2329082"/>
                </a:lnTo>
                <a:lnTo>
                  <a:pt x="1676023" y="2341300"/>
                </a:lnTo>
                <a:lnTo>
                  <a:pt x="1730313" y="2353191"/>
                </a:lnTo>
                <a:lnTo>
                  <a:pt x="1785239" y="2364751"/>
                </a:lnTo>
                <a:lnTo>
                  <a:pt x="1840792" y="2375975"/>
                </a:lnTo>
                <a:lnTo>
                  <a:pt x="1896958" y="2386860"/>
                </a:lnTo>
                <a:lnTo>
                  <a:pt x="1953728" y="2397401"/>
                </a:lnTo>
                <a:lnTo>
                  <a:pt x="2011090" y="2407596"/>
                </a:lnTo>
                <a:lnTo>
                  <a:pt x="2069032" y="2417439"/>
                </a:lnTo>
                <a:lnTo>
                  <a:pt x="2127543" y="2426927"/>
                </a:lnTo>
                <a:lnTo>
                  <a:pt x="2186613" y="2436056"/>
                </a:lnTo>
                <a:lnTo>
                  <a:pt x="2246229" y="2444822"/>
                </a:lnTo>
                <a:lnTo>
                  <a:pt x="2306380" y="2453221"/>
                </a:lnTo>
                <a:lnTo>
                  <a:pt x="2367056" y="2461249"/>
                </a:lnTo>
                <a:lnTo>
                  <a:pt x="2428244" y="2468901"/>
                </a:lnTo>
                <a:lnTo>
                  <a:pt x="2489935" y="2476175"/>
                </a:lnTo>
                <a:lnTo>
                  <a:pt x="2552115" y="2483066"/>
                </a:lnTo>
                <a:lnTo>
                  <a:pt x="2614775" y="2489570"/>
                </a:lnTo>
                <a:lnTo>
                  <a:pt x="2677903" y="2495683"/>
                </a:lnTo>
                <a:lnTo>
                  <a:pt x="2741487" y="2501402"/>
                </a:lnTo>
                <a:lnTo>
                  <a:pt x="2805516" y="2506721"/>
                </a:lnTo>
                <a:lnTo>
                  <a:pt x="2869980" y="2511638"/>
                </a:lnTo>
                <a:lnTo>
                  <a:pt x="2934866" y="2516148"/>
                </a:lnTo>
                <a:lnTo>
                  <a:pt x="3000164" y="2520248"/>
                </a:lnTo>
                <a:lnTo>
                  <a:pt x="3065862" y="2523932"/>
                </a:lnTo>
                <a:lnTo>
                  <a:pt x="3131949" y="2527198"/>
                </a:lnTo>
                <a:lnTo>
                  <a:pt x="3198413" y="2530042"/>
                </a:lnTo>
                <a:lnTo>
                  <a:pt x="3265244" y="2532459"/>
                </a:lnTo>
                <a:lnTo>
                  <a:pt x="3332430" y="2534445"/>
                </a:lnTo>
                <a:lnTo>
                  <a:pt x="3399960" y="2535997"/>
                </a:lnTo>
                <a:lnTo>
                  <a:pt x="3467823" y="2537110"/>
                </a:lnTo>
                <a:lnTo>
                  <a:pt x="3536007" y="2537781"/>
                </a:lnTo>
                <a:lnTo>
                  <a:pt x="3604501" y="2538006"/>
                </a:lnTo>
                <a:close/>
              </a:path>
            </a:pathLst>
          </a:custGeom>
          <a:ln w="8890">
            <a:solidFill>
              <a:srgbClr val="00AF7C"/>
            </a:solidFill>
          </a:ln>
        </p:spPr>
        <p:txBody>
          <a:bodyPr wrap="square" lIns="0" tIns="0" rIns="0" bIns="0" rtlCol="0"/>
          <a:lstStyle/>
          <a:p>
            <a:endParaRPr/>
          </a:p>
        </p:txBody>
      </p:sp>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grpSp>
        <p:nvGrpSpPr>
          <p:cNvPr id="4" name="object 4"/>
          <p:cNvGrpSpPr/>
          <p:nvPr/>
        </p:nvGrpSpPr>
        <p:grpSpPr>
          <a:xfrm>
            <a:off x="10288918" y="6227038"/>
            <a:ext cx="306070" cy="294640"/>
            <a:chOff x="10288918" y="6227038"/>
            <a:chExt cx="306070" cy="294640"/>
          </a:xfrm>
        </p:grpSpPr>
        <p:pic>
          <p:nvPicPr>
            <p:cNvPr id="5" name="object 5"/>
            <p:cNvPicPr/>
            <p:nvPr/>
          </p:nvPicPr>
          <p:blipFill>
            <a:blip r:embed="rId3" cstate="print"/>
            <a:stretch>
              <a:fillRect/>
            </a:stretch>
          </p:blipFill>
          <p:spPr>
            <a:xfrm>
              <a:off x="10288918" y="6227038"/>
              <a:ext cx="305562" cy="294640"/>
            </a:xfrm>
            <a:prstGeom prst="rect">
              <a:avLst/>
            </a:prstGeom>
          </p:spPr>
        </p:pic>
        <p:pic>
          <p:nvPicPr>
            <p:cNvPr id="6" name="object 6"/>
            <p:cNvPicPr/>
            <p:nvPr/>
          </p:nvPicPr>
          <p:blipFill>
            <a:blip r:embed="rId4" cstate="print"/>
            <a:stretch>
              <a:fillRect/>
            </a:stretch>
          </p:blipFill>
          <p:spPr>
            <a:xfrm>
              <a:off x="10310127" y="6400228"/>
              <a:ext cx="103644" cy="79476"/>
            </a:xfrm>
            <a:prstGeom prst="rect">
              <a:avLst/>
            </a:prstGeom>
          </p:spPr>
        </p:pic>
        <p:sp>
          <p:nvSpPr>
            <p:cNvPr id="7" name="object 7"/>
            <p:cNvSpPr/>
            <p:nvPr/>
          </p:nvSpPr>
          <p:spPr>
            <a:xfrm>
              <a:off x="10389350" y="63757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8" name="object 8"/>
            <p:cNvSpPr/>
            <p:nvPr/>
          </p:nvSpPr>
          <p:spPr>
            <a:xfrm>
              <a:off x="10382062" y="63741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9" name="object 9"/>
            <p:cNvSpPr/>
            <p:nvPr/>
          </p:nvSpPr>
          <p:spPr>
            <a:xfrm>
              <a:off x="10387749" y="63243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10" name="object 10"/>
            <p:cNvSpPr/>
            <p:nvPr/>
          </p:nvSpPr>
          <p:spPr>
            <a:xfrm>
              <a:off x="10382055" y="63243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1" name="object 11"/>
            <p:cNvSpPr/>
            <p:nvPr/>
          </p:nvSpPr>
          <p:spPr>
            <a:xfrm>
              <a:off x="10399167" y="64406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2" name="object 12"/>
            <p:cNvSpPr/>
            <p:nvPr/>
          </p:nvSpPr>
          <p:spPr>
            <a:xfrm>
              <a:off x="10396011" y="64366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3" name="object 13"/>
            <p:cNvSpPr/>
            <p:nvPr/>
          </p:nvSpPr>
          <p:spPr>
            <a:xfrm>
              <a:off x="10414835" y="63338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4" name="object 14"/>
            <p:cNvSpPr/>
            <p:nvPr/>
          </p:nvSpPr>
          <p:spPr>
            <a:xfrm>
              <a:off x="10400409" y="63115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5" name="object 15"/>
            <p:cNvSpPr/>
            <p:nvPr/>
          </p:nvSpPr>
          <p:spPr>
            <a:xfrm>
              <a:off x="10465042" y="64539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6" name="object 16"/>
            <p:cNvSpPr/>
            <p:nvPr/>
          </p:nvSpPr>
          <p:spPr>
            <a:xfrm>
              <a:off x="10449519" y="64397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7" name="object 17"/>
            <p:cNvSpPr/>
            <p:nvPr/>
          </p:nvSpPr>
          <p:spPr>
            <a:xfrm>
              <a:off x="10442905" y="62762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8" name="object 18"/>
            <p:cNvSpPr/>
            <p:nvPr/>
          </p:nvSpPr>
          <p:spPr>
            <a:xfrm>
              <a:off x="10442910" y="62762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9" name="object 19"/>
            <p:cNvSpPr/>
            <p:nvPr/>
          </p:nvSpPr>
          <p:spPr>
            <a:xfrm>
              <a:off x="10497751" y="63472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20" name="object 20"/>
            <p:cNvSpPr/>
            <p:nvPr/>
          </p:nvSpPr>
          <p:spPr>
            <a:xfrm>
              <a:off x="10488887" y="63243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1" name="object 21"/>
            <p:cNvSpPr/>
            <p:nvPr/>
          </p:nvSpPr>
          <p:spPr>
            <a:xfrm>
              <a:off x="10497744" y="63904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2" name="object 22"/>
            <p:cNvSpPr/>
            <p:nvPr/>
          </p:nvSpPr>
          <p:spPr>
            <a:xfrm>
              <a:off x="10488887" y="63741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3" name="object 23"/>
            <p:cNvSpPr/>
            <p:nvPr/>
          </p:nvSpPr>
          <p:spPr>
            <a:xfrm>
              <a:off x="10459607" y="63290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4" name="object 24"/>
            <p:cNvSpPr/>
            <p:nvPr/>
          </p:nvSpPr>
          <p:spPr>
            <a:xfrm>
              <a:off x="10448885" y="63084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5" name="object 25"/>
            <p:cNvSpPr/>
            <p:nvPr/>
          </p:nvSpPr>
          <p:spPr>
            <a:xfrm>
              <a:off x="10457303" y="64719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6" name="object 26"/>
            <p:cNvSpPr/>
            <p:nvPr/>
          </p:nvSpPr>
          <p:spPr>
            <a:xfrm>
              <a:off x="10442909" y="647199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sp>
        <p:nvSpPr>
          <p:cNvPr id="27" name="object 27"/>
          <p:cNvSpPr/>
          <p:nvPr/>
        </p:nvSpPr>
        <p:spPr>
          <a:xfrm>
            <a:off x="11100362" y="62185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8" name="object 28"/>
          <p:cNvSpPr/>
          <p:nvPr/>
        </p:nvSpPr>
        <p:spPr>
          <a:xfrm>
            <a:off x="10654982" y="62555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9" name="object 29"/>
          <p:cNvPicPr/>
          <p:nvPr/>
        </p:nvPicPr>
        <p:blipFill>
          <a:blip r:embed="rId5" cstate="print"/>
          <a:stretch>
            <a:fillRect/>
          </a:stretch>
        </p:blipFill>
        <p:spPr>
          <a:xfrm>
            <a:off x="987768" y="5996190"/>
            <a:ext cx="725765" cy="631734"/>
          </a:xfrm>
          <a:prstGeom prst="rect">
            <a:avLst/>
          </a:prstGeom>
        </p:spPr>
      </p:pic>
      <p:sp>
        <p:nvSpPr>
          <p:cNvPr id="30" name="object 30"/>
          <p:cNvSpPr txBox="1"/>
          <p:nvPr/>
        </p:nvSpPr>
        <p:spPr>
          <a:xfrm>
            <a:off x="1436300" y="691418"/>
            <a:ext cx="4670425" cy="787400"/>
          </a:xfrm>
          <a:prstGeom prst="rect">
            <a:avLst/>
          </a:prstGeom>
        </p:spPr>
        <p:txBody>
          <a:bodyPr vert="horz" wrap="square" lIns="0" tIns="12700" rIns="0" bIns="0" rtlCol="0">
            <a:spAutoFit/>
          </a:bodyPr>
          <a:lstStyle/>
          <a:p>
            <a:pPr marL="12700">
              <a:lnSpc>
                <a:spcPct val="100000"/>
              </a:lnSpc>
              <a:spcBef>
                <a:spcPts val="100"/>
              </a:spcBef>
            </a:pPr>
            <a:r>
              <a:rPr sz="5000" b="1" spc="-70" dirty="0">
                <a:solidFill>
                  <a:srgbClr val="2D5C9E"/>
                </a:solidFill>
                <a:latin typeface="Helvetica Neue"/>
                <a:cs typeface="Helvetica Neue"/>
              </a:rPr>
              <a:t>Trigger</a:t>
            </a:r>
            <a:r>
              <a:rPr sz="5000" b="1" spc="-65" dirty="0">
                <a:solidFill>
                  <a:srgbClr val="2D5C9E"/>
                </a:solidFill>
                <a:latin typeface="Helvetica Neue"/>
                <a:cs typeface="Helvetica Neue"/>
              </a:rPr>
              <a:t> </a:t>
            </a:r>
            <a:r>
              <a:rPr sz="5000" spc="10" dirty="0">
                <a:solidFill>
                  <a:srgbClr val="00AF7C"/>
                </a:solidFill>
                <a:latin typeface="HelveticaNeue-Light"/>
                <a:cs typeface="HelveticaNeue-Light"/>
              </a:rPr>
              <a:t>warning:</a:t>
            </a:r>
            <a:endParaRPr sz="5000">
              <a:latin typeface="HelveticaNeue-Light"/>
              <a:cs typeface="HelveticaNeue-Light"/>
            </a:endParaRPr>
          </a:p>
        </p:txBody>
      </p:sp>
      <p:sp>
        <p:nvSpPr>
          <p:cNvPr id="31" name="object 31"/>
          <p:cNvSpPr txBox="1"/>
          <p:nvPr/>
        </p:nvSpPr>
        <p:spPr>
          <a:xfrm>
            <a:off x="4137331" y="2871960"/>
            <a:ext cx="4390390" cy="1249680"/>
          </a:xfrm>
          <a:prstGeom prst="rect">
            <a:avLst/>
          </a:prstGeom>
        </p:spPr>
        <p:txBody>
          <a:bodyPr vert="horz" wrap="square" lIns="0" tIns="78740" rIns="0" bIns="0" rtlCol="0">
            <a:spAutoFit/>
          </a:bodyPr>
          <a:lstStyle/>
          <a:p>
            <a:pPr marL="12700" marR="5080" indent="498475">
              <a:lnSpc>
                <a:spcPts val="4600"/>
              </a:lnSpc>
              <a:spcBef>
                <a:spcPts val="620"/>
              </a:spcBef>
              <a:tabLst>
                <a:tab pos="2136140" algn="l"/>
              </a:tabLst>
            </a:pPr>
            <a:r>
              <a:rPr sz="4000" b="1" dirty="0">
                <a:solidFill>
                  <a:srgbClr val="2D5C9E"/>
                </a:solidFill>
                <a:latin typeface="Helvetica Neue"/>
                <a:cs typeface="Helvetica Neue"/>
              </a:rPr>
              <a:t>Psychosocial </a:t>
            </a:r>
            <a:r>
              <a:rPr sz="4000" b="1" spc="5" dirty="0">
                <a:solidFill>
                  <a:srgbClr val="2D5C9E"/>
                </a:solidFill>
                <a:latin typeface="Helvetica Neue"/>
                <a:cs typeface="Helvetica Neue"/>
              </a:rPr>
              <a:t> </a:t>
            </a:r>
            <a:r>
              <a:rPr sz="4000" b="1" dirty="0">
                <a:solidFill>
                  <a:srgbClr val="2D5C9E"/>
                </a:solidFill>
                <a:latin typeface="Helvetica Neue"/>
                <a:cs typeface="Helvetica Neue"/>
              </a:rPr>
              <a:t>support	available</a:t>
            </a:r>
            <a:endParaRPr sz="4000" dirty="0">
              <a:latin typeface="Helvetica Neue"/>
              <a:cs typeface="Helvetica Neue"/>
            </a:endParaRPr>
          </a:p>
        </p:txBody>
      </p:sp>
      <p:sp>
        <p:nvSpPr>
          <p:cNvPr id="32" name="object 32"/>
          <p:cNvSpPr/>
          <p:nvPr/>
        </p:nvSpPr>
        <p:spPr>
          <a:xfrm>
            <a:off x="6273036" y="2255502"/>
            <a:ext cx="122555" cy="157480"/>
          </a:xfrm>
          <a:custGeom>
            <a:avLst/>
            <a:gdLst/>
            <a:ahLst/>
            <a:cxnLst/>
            <a:rect l="l" t="t" r="r" b="b"/>
            <a:pathLst>
              <a:path w="122554" h="157480">
                <a:moveTo>
                  <a:pt x="0" y="0"/>
                </a:moveTo>
                <a:lnTo>
                  <a:pt x="0" y="156997"/>
                </a:lnTo>
                <a:lnTo>
                  <a:pt x="122364" y="78498"/>
                </a:lnTo>
                <a:lnTo>
                  <a:pt x="0" y="0"/>
                </a:lnTo>
                <a:close/>
              </a:path>
            </a:pathLst>
          </a:custGeom>
          <a:solidFill>
            <a:srgbClr val="00AF7C"/>
          </a:solidFill>
        </p:spPr>
        <p:txBody>
          <a:bodyPr wrap="square" lIns="0" tIns="0" rIns="0" bIns="0" rtlCol="0"/>
          <a:lstStyle/>
          <a:p>
            <a:endParaRPr/>
          </a:p>
        </p:txBody>
      </p:sp>
      <p:sp>
        <p:nvSpPr>
          <p:cNvPr id="33" name="object 33"/>
          <p:cNvSpPr/>
          <p:nvPr/>
        </p:nvSpPr>
        <p:spPr>
          <a:xfrm>
            <a:off x="6273035" y="4787996"/>
            <a:ext cx="122555" cy="157480"/>
          </a:xfrm>
          <a:custGeom>
            <a:avLst/>
            <a:gdLst/>
            <a:ahLst/>
            <a:cxnLst/>
            <a:rect l="l" t="t" r="r" b="b"/>
            <a:pathLst>
              <a:path w="122554" h="157479">
                <a:moveTo>
                  <a:pt x="122364" y="0"/>
                </a:moveTo>
                <a:lnTo>
                  <a:pt x="0" y="78498"/>
                </a:lnTo>
                <a:lnTo>
                  <a:pt x="122364" y="156997"/>
                </a:lnTo>
                <a:lnTo>
                  <a:pt x="122364" y="0"/>
                </a:lnTo>
                <a:close/>
              </a:path>
            </a:pathLst>
          </a:custGeom>
          <a:solidFill>
            <a:srgbClr val="00AF7C"/>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367209" y="2087205"/>
            <a:ext cx="9813389" cy="3421592"/>
          </a:xfrm>
          <a:prstGeom prst="rect">
            <a:avLst/>
          </a:prstGeom>
        </p:spPr>
      </p:pic>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grpSp>
        <p:nvGrpSpPr>
          <p:cNvPr id="4" name="object 4"/>
          <p:cNvGrpSpPr/>
          <p:nvPr/>
        </p:nvGrpSpPr>
        <p:grpSpPr>
          <a:xfrm>
            <a:off x="10288918" y="6227038"/>
            <a:ext cx="306070" cy="294640"/>
            <a:chOff x="10288918" y="6227038"/>
            <a:chExt cx="306070" cy="294640"/>
          </a:xfrm>
        </p:grpSpPr>
        <p:pic>
          <p:nvPicPr>
            <p:cNvPr id="5" name="object 5"/>
            <p:cNvPicPr/>
            <p:nvPr/>
          </p:nvPicPr>
          <p:blipFill>
            <a:blip r:embed="rId4" cstate="print"/>
            <a:stretch>
              <a:fillRect/>
            </a:stretch>
          </p:blipFill>
          <p:spPr>
            <a:xfrm>
              <a:off x="10288918" y="6227038"/>
              <a:ext cx="305562" cy="294640"/>
            </a:xfrm>
            <a:prstGeom prst="rect">
              <a:avLst/>
            </a:prstGeom>
          </p:spPr>
        </p:pic>
        <p:pic>
          <p:nvPicPr>
            <p:cNvPr id="6" name="object 6"/>
            <p:cNvPicPr/>
            <p:nvPr/>
          </p:nvPicPr>
          <p:blipFill>
            <a:blip r:embed="rId5" cstate="print"/>
            <a:stretch>
              <a:fillRect/>
            </a:stretch>
          </p:blipFill>
          <p:spPr>
            <a:xfrm>
              <a:off x="10310127" y="6400228"/>
              <a:ext cx="103644" cy="79476"/>
            </a:xfrm>
            <a:prstGeom prst="rect">
              <a:avLst/>
            </a:prstGeom>
          </p:spPr>
        </p:pic>
        <p:sp>
          <p:nvSpPr>
            <p:cNvPr id="7" name="object 7"/>
            <p:cNvSpPr/>
            <p:nvPr/>
          </p:nvSpPr>
          <p:spPr>
            <a:xfrm>
              <a:off x="10389350" y="63757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8" name="object 8"/>
            <p:cNvSpPr/>
            <p:nvPr/>
          </p:nvSpPr>
          <p:spPr>
            <a:xfrm>
              <a:off x="10382062" y="63741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9" name="object 9"/>
            <p:cNvSpPr/>
            <p:nvPr/>
          </p:nvSpPr>
          <p:spPr>
            <a:xfrm>
              <a:off x="10387749" y="63243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10" name="object 10"/>
            <p:cNvSpPr/>
            <p:nvPr/>
          </p:nvSpPr>
          <p:spPr>
            <a:xfrm>
              <a:off x="10382055" y="63243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1" name="object 11"/>
            <p:cNvSpPr/>
            <p:nvPr/>
          </p:nvSpPr>
          <p:spPr>
            <a:xfrm>
              <a:off x="10399167" y="64406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2" name="object 12"/>
            <p:cNvSpPr/>
            <p:nvPr/>
          </p:nvSpPr>
          <p:spPr>
            <a:xfrm>
              <a:off x="10396011" y="64366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3" name="object 13"/>
            <p:cNvSpPr/>
            <p:nvPr/>
          </p:nvSpPr>
          <p:spPr>
            <a:xfrm>
              <a:off x="10414835" y="63338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4" name="object 14"/>
            <p:cNvSpPr/>
            <p:nvPr/>
          </p:nvSpPr>
          <p:spPr>
            <a:xfrm>
              <a:off x="10400409" y="63115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5" name="object 15"/>
            <p:cNvSpPr/>
            <p:nvPr/>
          </p:nvSpPr>
          <p:spPr>
            <a:xfrm>
              <a:off x="10465042" y="64539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6" name="object 16"/>
            <p:cNvSpPr/>
            <p:nvPr/>
          </p:nvSpPr>
          <p:spPr>
            <a:xfrm>
              <a:off x="10449519" y="64397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7" name="object 17"/>
            <p:cNvSpPr/>
            <p:nvPr/>
          </p:nvSpPr>
          <p:spPr>
            <a:xfrm>
              <a:off x="10442905" y="62762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8" name="object 18"/>
            <p:cNvSpPr/>
            <p:nvPr/>
          </p:nvSpPr>
          <p:spPr>
            <a:xfrm>
              <a:off x="10442910" y="62762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9" name="object 19"/>
            <p:cNvSpPr/>
            <p:nvPr/>
          </p:nvSpPr>
          <p:spPr>
            <a:xfrm>
              <a:off x="10497751" y="63472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20" name="object 20"/>
            <p:cNvSpPr/>
            <p:nvPr/>
          </p:nvSpPr>
          <p:spPr>
            <a:xfrm>
              <a:off x="10488887" y="63243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1" name="object 21"/>
            <p:cNvSpPr/>
            <p:nvPr/>
          </p:nvSpPr>
          <p:spPr>
            <a:xfrm>
              <a:off x="10497744" y="63904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2" name="object 22"/>
            <p:cNvSpPr/>
            <p:nvPr/>
          </p:nvSpPr>
          <p:spPr>
            <a:xfrm>
              <a:off x="10488887" y="63741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3" name="object 23"/>
            <p:cNvSpPr/>
            <p:nvPr/>
          </p:nvSpPr>
          <p:spPr>
            <a:xfrm>
              <a:off x="10459607" y="63290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4" name="object 24"/>
            <p:cNvSpPr/>
            <p:nvPr/>
          </p:nvSpPr>
          <p:spPr>
            <a:xfrm>
              <a:off x="10448885" y="63084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5" name="object 25"/>
            <p:cNvSpPr/>
            <p:nvPr/>
          </p:nvSpPr>
          <p:spPr>
            <a:xfrm>
              <a:off x="10457303" y="64719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6" name="object 26"/>
            <p:cNvSpPr/>
            <p:nvPr/>
          </p:nvSpPr>
          <p:spPr>
            <a:xfrm>
              <a:off x="10442909" y="647199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sp>
        <p:nvSpPr>
          <p:cNvPr id="27" name="object 27"/>
          <p:cNvSpPr/>
          <p:nvPr/>
        </p:nvSpPr>
        <p:spPr>
          <a:xfrm>
            <a:off x="11100362" y="62185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8" name="object 28"/>
          <p:cNvSpPr/>
          <p:nvPr/>
        </p:nvSpPr>
        <p:spPr>
          <a:xfrm>
            <a:off x="10654982" y="62555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9" name="object 29"/>
          <p:cNvPicPr/>
          <p:nvPr/>
        </p:nvPicPr>
        <p:blipFill>
          <a:blip r:embed="rId6" cstate="print"/>
          <a:stretch>
            <a:fillRect/>
          </a:stretch>
        </p:blipFill>
        <p:spPr>
          <a:xfrm>
            <a:off x="987768" y="5996190"/>
            <a:ext cx="725765" cy="631734"/>
          </a:xfrm>
          <a:prstGeom prst="rect">
            <a:avLst/>
          </a:prstGeom>
        </p:spPr>
      </p:pic>
      <p:sp>
        <p:nvSpPr>
          <p:cNvPr id="30" name="object 30"/>
          <p:cNvSpPr txBox="1">
            <a:spLocks noGrp="1"/>
          </p:cNvSpPr>
          <p:nvPr>
            <p:ph type="title"/>
          </p:nvPr>
        </p:nvSpPr>
        <p:spPr>
          <a:xfrm>
            <a:off x="1436300" y="691418"/>
            <a:ext cx="7314000" cy="787400"/>
          </a:xfrm>
          <a:prstGeom prst="rect">
            <a:avLst/>
          </a:prstGeom>
        </p:spPr>
        <p:txBody>
          <a:bodyPr vert="horz" wrap="square" lIns="0" tIns="12700" rIns="0" bIns="0" rtlCol="0">
            <a:spAutoFit/>
          </a:bodyPr>
          <a:lstStyle/>
          <a:p>
            <a:pPr marL="12700">
              <a:lnSpc>
                <a:spcPct val="100000"/>
              </a:lnSpc>
              <a:spcBef>
                <a:spcPts val="100"/>
              </a:spcBef>
            </a:pPr>
            <a:r>
              <a:rPr b="1" dirty="0">
                <a:solidFill>
                  <a:srgbClr val="2D5C9E"/>
                </a:solidFill>
                <a:latin typeface="Helvetica Neue"/>
                <a:cs typeface="Helvetica Neue"/>
              </a:rPr>
              <a:t>Safer</a:t>
            </a:r>
            <a:r>
              <a:rPr b="1" spc="-55" dirty="0">
                <a:solidFill>
                  <a:srgbClr val="2D5C9E"/>
                </a:solidFill>
                <a:latin typeface="Helvetica Neue"/>
                <a:cs typeface="Helvetica Neue"/>
              </a:rPr>
              <a:t> </a:t>
            </a:r>
            <a:r>
              <a:rPr b="1" dirty="0">
                <a:solidFill>
                  <a:srgbClr val="2D5C9E"/>
                </a:solidFill>
                <a:latin typeface="Helvetica Neue"/>
                <a:cs typeface="Helvetica Neue"/>
              </a:rPr>
              <a:t>space</a:t>
            </a:r>
            <a:r>
              <a:rPr b="1" spc="-55" dirty="0">
                <a:solidFill>
                  <a:srgbClr val="2D5C9E"/>
                </a:solidFill>
                <a:latin typeface="Helvetica Neue"/>
                <a:cs typeface="Helvetica Neue"/>
              </a:rPr>
              <a:t> </a:t>
            </a:r>
            <a:r>
              <a:rPr dirty="0"/>
              <a:t>guidelines:</a:t>
            </a:r>
          </a:p>
        </p:txBody>
      </p:sp>
      <p:sp>
        <p:nvSpPr>
          <p:cNvPr id="31" name="object 31"/>
          <p:cNvSpPr txBox="1"/>
          <p:nvPr/>
        </p:nvSpPr>
        <p:spPr>
          <a:xfrm>
            <a:off x="2380635" y="2834900"/>
            <a:ext cx="1688464" cy="284480"/>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rgbClr val="2D5C9E"/>
                </a:solidFill>
                <a:latin typeface="Helvetica Neue"/>
                <a:cs typeface="Helvetica Neue"/>
              </a:rPr>
              <a:t>Care</a:t>
            </a:r>
            <a:r>
              <a:rPr sz="1700" b="1" spc="-40" dirty="0">
                <a:solidFill>
                  <a:srgbClr val="2D5C9E"/>
                </a:solidFill>
                <a:latin typeface="Helvetica Neue"/>
                <a:cs typeface="Helvetica Neue"/>
              </a:rPr>
              <a:t> </a:t>
            </a:r>
            <a:r>
              <a:rPr sz="1700" b="1" dirty="0">
                <a:solidFill>
                  <a:srgbClr val="2D5C9E"/>
                </a:solidFill>
                <a:latin typeface="Helvetica Neue"/>
                <a:cs typeface="Helvetica Neue"/>
              </a:rPr>
              <a:t>&amp;</a:t>
            </a:r>
            <a:r>
              <a:rPr sz="1700" b="1" spc="-40" dirty="0">
                <a:solidFill>
                  <a:srgbClr val="2D5C9E"/>
                </a:solidFill>
                <a:latin typeface="Helvetica Neue"/>
                <a:cs typeface="Helvetica Neue"/>
              </a:rPr>
              <a:t> </a:t>
            </a:r>
            <a:r>
              <a:rPr sz="1700" b="1" spc="-5" dirty="0">
                <a:solidFill>
                  <a:srgbClr val="2D5C9E"/>
                </a:solidFill>
                <a:latin typeface="Helvetica Neue"/>
                <a:cs typeface="Helvetica Neue"/>
              </a:rPr>
              <a:t>self-care</a:t>
            </a:r>
            <a:endParaRPr sz="1700">
              <a:latin typeface="Helvetica Neue"/>
              <a:cs typeface="Helvetica Neue"/>
            </a:endParaRPr>
          </a:p>
        </p:txBody>
      </p:sp>
      <p:sp>
        <p:nvSpPr>
          <p:cNvPr id="32" name="object 32"/>
          <p:cNvSpPr txBox="1"/>
          <p:nvPr/>
        </p:nvSpPr>
        <p:spPr>
          <a:xfrm>
            <a:off x="2786524" y="4414101"/>
            <a:ext cx="8769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Integrity</a:t>
            </a:r>
            <a:endParaRPr sz="1700">
              <a:latin typeface="Helvetica Neue"/>
              <a:cs typeface="Helvetica Neue"/>
            </a:endParaRPr>
          </a:p>
        </p:txBody>
      </p:sp>
      <p:sp>
        <p:nvSpPr>
          <p:cNvPr id="33" name="object 33"/>
          <p:cNvSpPr txBox="1"/>
          <p:nvPr/>
        </p:nvSpPr>
        <p:spPr>
          <a:xfrm>
            <a:off x="5485485" y="2834900"/>
            <a:ext cx="1979848"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Active</a:t>
            </a:r>
            <a:r>
              <a:rPr sz="1700" b="1" spc="-85" dirty="0">
                <a:solidFill>
                  <a:srgbClr val="2D5C9E"/>
                </a:solidFill>
                <a:latin typeface="Helvetica Neue"/>
                <a:cs typeface="Helvetica Neue"/>
              </a:rPr>
              <a:t> </a:t>
            </a:r>
            <a:r>
              <a:rPr sz="1700" b="1" dirty="0">
                <a:solidFill>
                  <a:srgbClr val="2D5C9E"/>
                </a:solidFill>
                <a:latin typeface="Helvetica Neue"/>
                <a:cs typeface="Helvetica Neue"/>
              </a:rPr>
              <a:t>listening</a:t>
            </a:r>
            <a:endParaRPr sz="1700" dirty="0">
              <a:latin typeface="Helvetica Neue"/>
              <a:cs typeface="Helvetica Neue"/>
            </a:endParaRPr>
          </a:p>
        </p:txBody>
      </p:sp>
      <p:sp>
        <p:nvSpPr>
          <p:cNvPr id="34" name="object 34"/>
          <p:cNvSpPr txBox="1"/>
          <p:nvPr/>
        </p:nvSpPr>
        <p:spPr>
          <a:xfrm>
            <a:off x="5525424" y="4414101"/>
            <a:ext cx="15163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Confidentiality</a:t>
            </a:r>
            <a:endParaRPr sz="1700">
              <a:latin typeface="Helvetica Neue"/>
              <a:cs typeface="Helvetica Neue"/>
            </a:endParaRPr>
          </a:p>
        </p:txBody>
      </p:sp>
      <p:sp>
        <p:nvSpPr>
          <p:cNvPr id="35" name="object 35"/>
          <p:cNvSpPr txBox="1"/>
          <p:nvPr/>
        </p:nvSpPr>
        <p:spPr>
          <a:xfrm>
            <a:off x="8884498" y="2834900"/>
            <a:ext cx="8769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Respect</a:t>
            </a:r>
            <a:endParaRPr sz="1700">
              <a:latin typeface="Helvetica Neue"/>
              <a:cs typeface="Helvetica Neue"/>
            </a:endParaRPr>
          </a:p>
        </p:txBody>
      </p:sp>
      <p:sp>
        <p:nvSpPr>
          <p:cNvPr id="36" name="object 36"/>
          <p:cNvSpPr txBox="1"/>
          <p:nvPr/>
        </p:nvSpPr>
        <p:spPr>
          <a:xfrm>
            <a:off x="8610955" y="4414101"/>
            <a:ext cx="142430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2D5C9E"/>
                </a:solidFill>
                <a:latin typeface="Helvetica Neue"/>
                <a:cs typeface="Helvetica Neue"/>
              </a:rPr>
              <a:t>No</a:t>
            </a:r>
            <a:r>
              <a:rPr sz="1700" b="1" spc="-85" dirty="0">
                <a:solidFill>
                  <a:srgbClr val="2D5C9E"/>
                </a:solidFill>
                <a:latin typeface="Helvetica Neue"/>
                <a:cs typeface="Helvetica Neue"/>
              </a:rPr>
              <a:t> </a:t>
            </a:r>
            <a:r>
              <a:rPr sz="1700" b="1" dirty="0">
                <a:solidFill>
                  <a:srgbClr val="2D5C9E"/>
                </a:solidFill>
                <a:latin typeface="Helvetica Neue"/>
                <a:cs typeface="Helvetica Neue"/>
              </a:rPr>
              <a:t>disclosing</a:t>
            </a:r>
            <a:endParaRPr sz="1700">
              <a:latin typeface="Helvetica Neue"/>
              <a:cs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grpSp>
        <p:nvGrpSpPr>
          <p:cNvPr id="3" name="object 3"/>
          <p:cNvGrpSpPr/>
          <p:nvPr/>
        </p:nvGrpSpPr>
        <p:grpSpPr>
          <a:xfrm>
            <a:off x="10288918" y="6239738"/>
            <a:ext cx="306070" cy="294640"/>
            <a:chOff x="10288918" y="6239738"/>
            <a:chExt cx="306070" cy="294640"/>
          </a:xfrm>
        </p:grpSpPr>
        <p:pic>
          <p:nvPicPr>
            <p:cNvPr id="4" name="object 4"/>
            <p:cNvPicPr/>
            <p:nvPr/>
          </p:nvPicPr>
          <p:blipFill>
            <a:blip r:embed="rId3" cstate="print"/>
            <a:stretch>
              <a:fillRect/>
            </a:stretch>
          </p:blipFill>
          <p:spPr>
            <a:xfrm>
              <a:off x="10288918" y="6239738"/>
              <a:ext cx="305562" cy="294640"/>
            </a:xfrm>
            <a:prstGeom prst="rect">
              <a:avLst/>
            </a:prstGeom>
          </p:spPr>
        </p:pic>
        <p:pic>
          <p:nvPicPr>
            <p:cNvPr id="5" name="object 5"/>
            <p:cNvPicPr/>
            <p:nvPr/>
          </p:nvPicPr>
          <p:blipFill>
            <a:blip r:embed="rId4" cstate="print"/>
            <a:stretch>
              <a:fillRect/>
            </a:stretch>
          </p:blipFill>
          <p:spPr>
            <a:xfrm>
              <a:off x="10310126" y="6412687"/>
              <a:ext cx="103644" cy="79717"/>
            </a:xfrm>
            <a:prstGeom prst="rect">
              <a:avLst/>
            </a:prstGeom>
          </p:spPr>
        </p:pic>
        <p:sp>
          <p:nvSpPr>
            <p:cNvPr id="6" name="object 6"/>
            <p:cNvSpPr/>
            <p:nvPr/>
          </p:nvSpPr>
          <p:spPr>
            <a:xfrm>
              <a:off x="10389350" y="63884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68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70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70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7" y="64533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93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65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242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2" y="64666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52483"/>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89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89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99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7" y="6337073"/>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4" y="64031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7" y="63868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417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211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846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84697"/>
              <a:ext cx="24130" cy="21590"/>
            </a:xfrm>
            <a:custGeom>
              <a:avLst/>
              <a:gdLst/>
              <a:ahLst/>
              <a:cxnLst/>
              <a:rect l="l" t="t" r="r" b="b"/>
              <a:pathLst>
                <a:path w="24129" h="2159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grpSp>
      <p:sp>
        <p:nvSpPr>
          <p:cNvPr id="26" name="object 26"/>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82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8890"/>
            <a:ext cx="725765" cy="631734"/>
          </a:xfrm>
          <a:prstGeom prst="rect">
            <a:avLst/>
          </a:prstGeom>
        </p:spPr>
      </p:pic>
      <p:sp>
        <p:nvSpPr>
          <p:cNvPr id="29" name="object 29"/>
          <p:cNvSpPr txBox="1">
            <a:spLocks noGrp="1"/>
          </p:cNvSpPr>
          <p:nvPr>
            <p:ph type="title"/>
          </p:nvPr>
        </p:nvSpPr>
        <p:spPr>
          <a:xfrm>
            <a:off x="1400300" y="691418"/>
            <a:ext cx="2941320" cy="787400"/>
          </a:xfrm>
          <a:prstGeom prst="rect">
            <a:avLst/>
          </a:prstGeom>
        </p:spPr>
        <p:txBody>
          <a:bodyPr vert="horz" wrap="square" lIns="0" tIns="12700" rIns="0" bIns="0" rtlCol="0">
            <a:spAutoFit/>
          </a:bodyPr>
          <a:lstStyle/>
          <a:p>
            <a:pPr marL="12700">
              <a:lnSpc>
                <a:spcPct val="100000"/>
              </a:lnSpc>
              <a:spcBef>
                <a:spcPts val="100"/>
              </a:spcBef>
            </a:pPr>
            <a:r>
              <a:rPr b="1" dirty="0">
                <a:solidFill>
                  <a:srgbClr val="2D5C9E"/>
                </a:solidFill>
                <a:latin typeface="Helvetica Neue"/>
                <a:cs typeface="Helvetica Neue"/>
              </a:rPr>
              <a:t>Check-in:</a:t>
            </a:r>
          </a:p>
        </p:txBody>
      </p:sp>
      <p:sp>
        <p:nvSpPr>
          <p:cNvPr id="30" name="object 30"/>
          <p:cNvSpPr txBox="1"/>
          <p:nvPr/>
        </p:nvSpPr>
        <p:spPr>
          <a:xfrm>
            <a:off x="1400299" y="2087265"/>
            <a:ext cx="3251200" cy="196596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2D5C9E"/>
                </a:solidFill>
                <a:latin typeface="Helvetica Neue"/>
                <a:cs typeface="Helvetica Neue"/>
              </a:rPr>
              <a:t>How</a:t>
            </a:r>
            <a:r>
              <a:rPr sz="1900" b="1" spc="-20" dirty="0">
                <a:solidFill>
                  <a:srgbClr val="2D5C9E"/>
                </a:solidFill>
                <a:latin typeface="Helvetica Neue"/>
                <a:cs typeface="Helvetica Neue"/>
              </a:rPr>
              <a:t> </a:t>
            </a:r>
            <a:r>
              <a:rPr sz="1900" b="1" spc="-15" dirty="0">
                <a:solidFill>
                  <a:srgbClr val="2D5C9E"/>
                </a:solidFill>
                <a:latin typeface="Helvetica Neue"/>
                <a:cs typeface="Helvetica Neue"/>
              </a:rPr>
              <a:t>are </a:t>
            </a:r>
            <a:r>
              <a:rPr sz="1900" b="1" dirty="0">
                <a:solidFill>
                  <a:srgbClr val="2D5C9E"/>
                </a:solidFill>
                <a:latin typeface="Helvetica Neue"/>
                <a:cs typeface="Helvetica Neue"/>
              </a:rPr>
              <a:t>you</a:t>
            </a:r>
            <a:r>
              <a:rPr sz="1900" b="1" spc="-20" dirty="0">
                <a:solidFill>
                  <a:srgbClr val="2D5C9E"/>
                </a:solidFill>
                <a:latin typeface="Helvetica Neue"/>
                <a:cs typeface="Helvetica Neue"/>
              </a:rPr>
              <a:t> </a:t>
            </a:r>
            <a:r>
              <a:rPr sz="1900" b="1" dirty="0">
                <a:solidFill>
                  <a:srgbClr val="2D5C9E"/>
                </a:solidFill>
                <a:latin typeface="Helvetica Neue"/>
                <a:cs typeface="Helvetica Neue"/>
              </a:rPr>
              <a:t>doing</a:t>
            </a:r>
            <a:r>
              <a:rPr sz="1900" b="1" spc="-15" dirty="0">
                <a:solidFill>
                  <a:srgbClr val="2D5C9E"/>
                </a:solidFill>
                <a:latin typeface="Helvetica Neue"/>
                <a:cs typeface="Helvetica Neue"/>
              </a:rPr>
              <a:t> </a:t>
            </a:r>
            <a:r>
              <a:rPr sz="1900" b="1" dirty="0">
                <a:solidFill>
                  <a:srgbClr val="2D5C9E"/>
                </a:solidFill>
                <a:latin typeface="Helvetica Neue"/>
                <a:cs typeface="Helvetica Neue"/>
              </a:rPr>
              <a:t>today?</a:t>
            </a:r>
            <a:endParaRPr sz="1900">
              <a:latin typeface="Helvetica Neue"/>
              <a:cs typeface="Helvetica Neue"/>
            </a:endParaRPr>
          </a:p>
          <a:p>
            <a:pPr>
              <a:lnSpc>
                <a:spcPct val="100000"/>
              </a:lnSpc>
              <a:spcBef>
                <a:spcPts val="35"/>
              </a:spcBef>
            </a:pPr>
            <a:endParaRPr sz="2100">
              <a:latin typeface="Helvetica Neue"/>
              <a:cs typeface="Helvetica Neue"/>
            </a:endParaRPr>
          </a:p>
          <a:p>
            <a:pPr marL="12700" marR="5080">
              <a:lnSpc>
                <a:spcPct val="113999"/>
              </a:lnSpc>
            </a:pPr>
            <a:r>
              <a:rPr sz="1900" b="1" dirty="0">
                <a:solidFill>
                  <a:srgbClr val="2D5C9E"/>
                </a:solidFill>
                <a:latin typeface="Helvetica Neue"/>
                <a:cs typeface="Helvetica Neue"/>
              </a:rPr>
              <a:t>What</a:t>
            </a:r>
            <a:r>
              <a:rPr sz="1900" b="1" spc="-25" dirty="0">
                <a:solidFill>
                  <a:srgbClr val="2D5C9E"/>
                </a:solidFill>
                <a:latin typeface="Helvetica Neue"/>
                <a:cs typeface="Helvetica Neue"/>
              </a:rPr>
              <a:t> </a:t>
            </a:r>
            <a:r>
              <a:rPr sz="1900" b="1" dirty="0">
                <a:solidFill>
                  <a:srgbClr val="2D5C9E"/>
                </a:solidFill>
                <a:latin typeface="Helvetica Neue"/>
                <a:cs typeface="Helvetica Neue"/>
              </a:rPr>
              <a:t>is</a:t>
            </a:r>
            <a:r>
              <a:rPr sz="1900" b="1" spc="-25" dirty="0">
                <a:solidFill>
                  <a:srgbClr val="2D5C9E"/>
                </a:solidFill>
                <a:latin typeface="Helvetica Neue"/>
                <a:cs typeface="Helvetica Neue"/>
              </a:rPr>
              <a:t> </a:t>
            </a:r>
            <a:r>
              <a:rPr sz="1900" b="1" dirty="0">
                <a:solidFill>
                  <a:srgbClr val="2D5C9E"/>
                </a:solidFill>
                <a:latin typeface="Helvetica Neue"/>
                <a:cs typeface="Helvetica Neue"/>
              </a:rPr>
              <a:t>your</a:t>
            </a:r>
            <a:r>
              <a:rPr sz="1900" b="1" spc="-25" dirty="0">
                <a:solidFill>
                  <a:srgbClr val="2D5C9E"/>
                </a:solidFill>
                <a:latin typeface="Helvetica Neue"/>
                <a:cs typeface="Helvetica Neue"/>
              </a:rPr>
              <a:t> </a:t>
            </a:r>
            <a:r>
              <a:rPr sz="1900" b="1" dirty="0">
                <a:solidFill>
                  <a:srgbClr val="2D5C9E"/>
                </a:solidFill>
                <a:latin typeface="Helvetica Neue"/>
                <a:cs typeface="Helvetica Neue"/>
              </a:rPr>
              <a:t>main</a:t>
            </a:r>
            <a:r>
              <a:rPr sz="1900" b="1" spc="-25" dirty="0">
                <a:solidFill>
                  <a:srgbClr val="2D5C9E"/>
                </a:solidFill>
                <a:latin typeface="Helvetica Neue"/>
                <a:cs typeface="Helvetica Neue"/>
              </a:rPr>
              <a:t> </a:t>
            </a:r>
            <a:r>
              <a:rPr sz="1900" b="1" dirty="0">
                <a:solidFill>
                  <a:srgbClr val="2D5C9E"/>
                </a:solidFill>
                <a:latin typeface="Helvetica Neue"/>
                <a:cs typeface="Helvetica Neue"/>
              </a:rPr>
              <a:t>takeaway </a:t>
            </a:r>
            <a:r>
              <a:rPr sz="1900" b="1" spc="-520" dirty="0">
                <a:solidFill>
                  <a:srgbClr val="2D5C9E"/>
                </a:solidFill>
                <a:latin typeface="Helvetica Neue"/>
                <a:cs typeface="Helvetica Neue"/>
              </a:rPr>
              <a:t> </a:t>
            </a:r>
            <a:r>
              <a:rPr sz="1900" b="1" spc="-10" dirty="0">
                <a:solidFill>
                  <a:srgbClr val="2D5C9E"/>
                </a:solidFill>
                <a:latin typeface="Helvetica Neue"/>
                <a:cs typeface="Helvetica Neue"/>
              </a:rPr>
              <a:t>from</a:t>
            </a:r>
            <a:r>
              <a:rPr sz="1900" b="1" spc="-5" dirty="0">
                <a:solidFill>
                  <a:srgbClr val="2D5C9E"/>
                </a:solidFill>
                <a:latin typeface="Helvetica Neue"/>
                <a:cs typeface="Helvetica Neue"/>
              </a:rPr>
              <a:t> yesterday?</a:t>
            </a:r>
            <a:endParaRPr sz="1900">
              <a:latin typeface="Helvetica Neue"/>
              <a:cs typeface="Helvetica Neue"/>
            </a:endParaRPr>
          </a:p>
          <a:p>
            <a:pPr>
              <a:lnSpc>
                <a:spcPct val="100000"/>
              </a:lnSpc>
              <a:spcBef>
                <a:spcPts val="50"/>
              </a:spcBef>
            </a:pPr>
            <a:endParaRPr sz="2350">
              <a:latin typeface="Helvetica Neue"/>
              <a:cs typeface="Helvetica Neue"/>
            </a:endParaRPr>
          </a:p>
          <a:p>
            <a:pPr marL="12700">
              <a:lnSpc>
                <a:spcPct val="100000"/>
              </a:lnSpc>
            </a:pPr>
            <a:r>
              <a:rPr sz="1900" b="1" dirty="0">
                <a:solidFill>
                  <a:srgbClr val="2D5C9E"/>
                </a:solidFill>
                <a:latin typeface="Helvetica Neue"/>
                <a:cs typeface="Helvetica Neue"/>
              </a:rPr>
              <a:t>Do</a:t>
            </a:r>
            <a:r>
              <a:rPr sz="1900" b="1" spc="-25" dirty="0">
                <a:solidFill>
                  <a:srgbClr val="2D5C9E"/>
                </a:solidFill>
                <a:latin typeface="Helvetica Neue"/>
                <a:cs typeface="Helvetica Neue"/>
              </a:rPr>
              <a:t> </a:t>
            </a:r>
            <a:r>
              <a:rPr sz="1900" b="1" dirty="0">
                <a:solidFill>
                  <a:srgbClr val="2D5C9E"/>
                </a:solidFill>
                <a:latin typeface="Helvetica Neue"/>
                <a:cs typeface="Helvetica Neue"/>
              </a:rPr>
              <a:t>you</a:t>
            </a:r>
            <a:r>
              <a:rPr sz="1900" b="1" spc="-25" dirty="0">
                <a:solidFill>
                  <a:srgbClr val="2D5C9E"/>
                </a:solidFill>
                <a:latin typeface="Helvetica Neue"/>
                <a:cs typeface="Helvetica Neue"/>
              </a:rPr>
              <a:t> </a:t>
            </a:r>
            <a:r>
              <a:rPr sz="1900" b="1" dirty="0">
                <a:solidFill>
                  <a:srgbClr val="2D5C9E"/>
                </a:solidFill>
                <a:latin typeface="Helvetica Neue"/>
                <a:cs typeface="Helvetica Neue"/>
              </a:rPr>
              <a:t>still</a:t>
            </a:r>
            <a:r>
              <a:rPr sz="1900" b="1" spc="-20" dirty="0">
                <a:solidFill>
                  <a:srgbClr val="2D5C9E"/>
                </a:solidFill>
                <a:latin typeface="Helvetica Neue"/>
                <a:cs typeface="Helvetica Neue"/>
              </a:rPr>
              <a:t> </a:t>
            </a:r>
            <a:r>
              <a:rPr sz="1900" b="1" dirty="0">
                <a:solidFill>
                  <a:srgbClr val="2D5C9E"/>
                </a:solidFill>
                <a:latin typeface="Helvetica Neue"/>
                <a:cs typeface="Helvetica Neue"/>
              </a:rPr>
              <a:t>have</a:t>
            </a:r>
            <a:r>
              <a:rPr sz="1900" b="1" spc="-25" dirty="0">
                <a:solidFill>
                  <a:srgbClr val="2D5C9E"/>
                </a:solidFill>
                <a:latin typeface="Helvetica Neue"/>
                <a:cs typeface="Helvetica Neue"/>
              </a:rPr>
              <a:t> </a:t>
            </a:r>
            <a:r>
              <a:rPr sz="1900" b="1" dirty="0">
                <a:solidFill>
                  <a:srgbClr val="2D5C9E"/>
                </a:solidFill>
                <a:latin typeface="Helvetica Neue"/>
                <a:cs typeface="Helvetica Neue"/>
              </a:rPr>
              <a:t>questions?</a:t>
            </a:r>
            <a:endParaRPr sz="1900">
              <a:latin typeface="Helvetica Neue"/>
              <a:cs typeface="Helvetica Neue"/>
            </a:endParaRPr>
          </a:p>
        </p:txBody>
      </p:sp>
      <p:pic>
        <p:nvPicPr>
          <p:cNvPr id="31" name="object 31"/>
          <p:cNvPicPr/>
          <p:nvPr/>
        </p:nvPicPr>
        <p:blipFill>
          <a:blip r:embed="rId6" cstate="print"/>
          <a:stretch>
            <a:fillRect/>
          </a:stretch>
        </p:blipFill>
        <p:spPr>
          <a:xfrm>
            <a:off x="5278411" y="2133003"/>
            <a:ext cx="6385585" cy="34739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0"/>
            <a:ext cx="12168505" cy="6851650"/>
            <a:chOff x="0" y="6350"/>
            <a:chExt cx="12168505" cy="6851650"/>
          </a:xfrm>
        </p:grpSpPr>
        <p:sp>
          <p:nvSpPr>
            <p:cNvPr id="3" name="object 3"/>
            <p:cNvSpPr/>
            <p:nvPr/>
          </p:nvSpPr>
          <p:spPr>
            <a:xfrm>
              <a:off x="0" y="6349"/>
              <a:ext cx="12168505" cy="6851650"/>
            </a:xfrm>
            <a:custGeom>
              <a:avLst/>
              <a:gdLst/>
              <a:ahLst/>
              <a:cxnLst/>
              <a:rect l="l" t="t" r="r" b="b"/>
              <a:pathLst>
                <a:path w="12168505" h="6851650">
                  <a:moveTo>
                    <a:pt x="12168010" y="12"/>
                  </a:moveTo>
                  <a:lnTo>
                    <a:pt x="503999" y="12"/>
                  </a:lnTo>
                  <a:lnTo>
                    <a:pt x="0" y="0"/>
                  </a:lnTo>
                  <a:lnTo>
                    <a:pt x="0" y="6851650"/>
                  </a:lnTo>
                  <a:lnTo>
                    <a:pt x="503999" y="6851650"/>
                  </a:lnTo>
                  <a:lnTo>
                    <a:pt x="503999" y="5832005"/>
                  </a:lnTo>
                  <a:lnTo>
                    <a:pt x="12168010" y="5832005"/>
                  </a:lnTo>
                  <a:lnTo>
                    <a:pt x="12168010" y="12"/>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10288918" y="6233401"/>
              <a:ext cx="305562" cy="294640"/>
            </a:xfrm>
            <a:prstGeom prst="rect">
              <a:avLst/>
            </a:prstGeom>
          </p:spPr>
        </p:pic>
        <p:pic>
          <p:nvPicPr>
            <p:cNvPr id="5" name="object 5"/>
            <p:cNvPicPr/>
            <p:nvPr/>
          </p:nvPicPr>
          <p:blipFill>
            <a:blip r:embed="rId4" cstate="print"/>
            <a:stretch>
              <a:fillRect/>
            </a:stretch>
          </p:blipFill>
          <p:spPr>
            <a:xfrm>
              <a:off x="10310126" y="6401244"/>
              <a:ext cx="105105" cy="84810"/>
            </a:xfrm>
            <a:prstGeom prst="rect">
              <a:avLst/>
            </a:prstGeom>
          </p:spPr>
        </p:pic>
        <p:sp>
          <p:nvSpPr>
            <p:cNvPr id="6" name="object 6"/>
            <p:cNvSpPr/>
            <p:nvPr/>
          </p:nvSpPr>
          <p:spPr>
            <a:xfrm>
              <a:off x="10389349" y="638205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052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072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073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4695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303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015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1792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6028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46134"/>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258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259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360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30724"/>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39679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8045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3544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1482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7834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78347"/>
              <a:ext cx="24130" cy="21590"/>
            </a:xfrm>
            <a:custGeom>
              <a:avLst/>
              <a:gdLst/>
              <a:ahLst/>
              <a:cxnLst/>
              <a:rect l="l" t="t" r="r" b="b"/>
              <a:pathLst>
                <a:path w="24129" h="21589">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2494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186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2540"/>
              <a:ext cx="725765" cy="631734"/>
            </a:xfrm>
            <a:prstGeom prst="rect">
              <a:avLst/>
            </a:prstGeom>
          </p:spPr>
        </p:pic>
      </p:grpSp>
      <p:sp>
        <p:nvSpPr>
          <p:cNvPr id="29" name="object 29"/>
          <p:cNvSpPr txBox="1"/>
          <p:nvPr/>
        </p:nvSpPr>
        <p:spPr>
          <a:xfrm>
            <a:off x="1463300" y="1081530"/>
            <a:ext cx="1776730" cy="3804920"/>
          </a:xfrm>
          <a:prstGeom prst="rect">
            <a:avLst/>
          </a:prstGeom>
        </p:spPr>
        <p:txBody>
          <a:bodyPr vert="horz" wrap="square" lIns="0" tIns="12700" rIns="0" bIns="0" rtlCol="0">
            <a:spAutoFit/>
          </a:bodyPr>
          <a:lstStyle/>
          <a:p>
            <a:pPr marL="12700">
              <a:lnSpc>
                <a:spcPct val="100000"/>
              </a:lnSpc>
              <a:spcBef>
                <a:spcPts val="100"/>
              </a:spcBef>
            </a:pPr>
            <a:r>
              <a:rPr sz="24800" b="1" dirty="0">
                <a:solidFill>
                  <a:srgbClr val="FFFFFF"/>
                </a:solidFill>
                <a:latin typeface="Helvetica Neue"/>
                <a:cs typeface="Helvetica Neue"/>
              </a:rPr>
              <a:t>?</a:t>
            </a:r>
            <a:endParaRPr sz="24800">
              <a:latin typeface="Helvetica Neue"/>
              <a:cs typeface="Helvetica Neue"/>
            </a:endParaRPr>
          </a:p>
        </p:txBody>
      </p:sp>
      <p:sp>
        <p:nvSpPr>
          <p:cNvPr id="30" name="object 4">
            <a:extLst>
              <a:ext uri="{FF2B5EF4-FFF2-40B4-BE49-F238E27FC236}">
                <a16:creationId xmlns:a16="http://schemas.microsoft.com/office/drawing/2014/main" id="{20788BD9-3092-8B38-1A5D-2BCF8B85D43D}"/>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68505" cy="6858000"/>
            <a:chOff x="0" y="0"/>
            <a:chExt cx="12168505" cy="6858000"/>
          </a:xfrm>
        </p:grpSpPr>
        <p:sp>
          <p:nvSpPr>
            <p:cNvPr id="3" name="object 3"/>
            <p:cNvSpPr/>
            <p:nvPr/>
          </p:nvSpPr>
          <p:spPr>
            <a:xfrm>
              <a:off x="0" y="0"/>
              <a:ext cx="12168505" cy="6858000"/>
            </a:xfrm>
            <a:custGeom>
              <a:avLst/>
              <a:gdLst/>
              <a:ahLst/>
              <a:cxnLst/>
              <a:rect l="l" t="t" r="r" b="b"/>
              <a:pathLst>
                <a:path w="12168505" h="6858000">
                  <a:moveTo>
                    <a:pt x="12168010" y="0"/>
                  </a:moveTo>
                  <a:lnTo>
                    <a:pt x="503999" y="0"/>
                  </a:lnTo>
                  <a:lnTo>
                    <a:pt x="0" y="0"/>
                  </a:lnTo>
                  <a:lnTo>
                    <a:pt x="0" y="6858000"/>
                  </a:lnTo>
                  <a:lnTo>
                    <a:pt x="503999" y="6858000"/>
                  </a:lnTo>
                  <a:lnTo>
                    <a:pt x="503999" y="5844705"/>
                  </a:lnTo>
                  <a:lnTo>
                    <a:pt x="12168010" y="5844705"/>
                  </a:lnTo>
                  <a:lnTo>
                    <a:pt x="12168010"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10288918" y="6239738"/>
              <a:ext cx="305562" cy="294640"/>
            </a:xfrm>
            <a:prstGeom prst="rect">
              <a:avLst/>
            </a:prstGeom>
          </p:spPr>
        </p:pic>
        <p:pic>
          <p:nvPicPr>
            <p:cNvPr id="5" name="object 5"/>
            <p:cNvPicPr/>
            <p:nvPr/>
          </p:nvPicPr>
          <p:blipFill>
            <a:blip r:embed="rId4" cstate="print"/>
            <a:stretch>
              <a:fillRect/>
            </a:stretch>
          </p:blipFill>
          <p:spPr>
            <a:xfrm>
              <a:off x="10310126" y="6412687"/>
              <a:ext cx="103644" cy="79717"/>
            </a:xfrm>
            <a:prstGeom prst="rect">
              <a:avLst/>
            </a:prstGeom>
          </p:spPr>
        </p:pic>
        <p:sp>
          <p:nvSpPr>
            <p:cNvPr id="6" name="object 6"/>
            <p:cNvSpPr/>
            <p:nvPr/>
          </p:nvSpPr>
          <p:spPr>
            <a:xfrm>
              <a:off x="10389349" y="6388404"/>
              <a:ext cx="6350" cy="46990"/>
            </a:xfrm>
            <a:custGeom>
              <a:avLst/>
              <a:gdLst/>
              <a:ahLst/>
              <a:cxnLst/>
              <a:rect l="l" t="t" r="r" b="b"/>
              <a:pathLst>
                <a:path w="6350" h="46989">
                  <a:moveTo>
                    <a:pt x="1562" y="45453"/>
                  </a:moveTo>
                  <a:lnTo>
                    <a:pt x="0" y="46863"/>
                  </a:lnTo>
                  <a:lnTo>
                    <a:pt x="1562" y="45453"/>
                  </a:lnTo>
                  <a:close/>
                </a:path>
                <a:path w="6350" h="46989">
                  <a:moveTo>
                    <a:pt x="2197" y="7683"/>
                  </a:moveTo>
                  <a:lnTo>
                    <a:pt x="2006" y="1549"/>
                  </a:lnTo>
                  <a:lnTo>
                    <a:pt x="1879" y="0"/>
                  </a:lnTo>
                  <a:lnTo>
                    <a:pt x="1993" y="4622"/>
                  </a:lnTo>
                  <a:lnTo>
                    <a:pt x="2197" y="7683"/>
                  </a:lnTo>
                  <a:close/>
                </a:path>
                <a:path w="6350" h="46989">
                  <a:moveTo>
                    <a:pt x="6159" y="40716"/>
                  </a:moveTo>
                  <a:lnTo>
                    <a:pt x="4622" y="42418"/>
                  </a:lnTo>
                  <a:lnTo>
                    <a:pt x="6159" y="40716"/>
                  </a:lnTo>
                  <a:close/>
                </a:path>
              </a:pathLst>
            </a:custGeom>
            <a:solidFill>
              <a:srgbClr val="046878"/>
            </a:solidFill>
          </p:spPr>
          <p:txBody>
            <a:bodyPr wrap="square" lIns="0" tIns="0" rIns="0" bIns="0" rtlCol="0"/>
            <a:lstStyle/>
            <a:p>
              <a:endParaRPr/>
            </a:p>
          </p:txBody>
        </p:sp>
        <p:sp>
          <p:nvSpPr>
            <p:cNvPr id="7" name="object 7"/>
            <p:cNvSpPr/>
            <p:nvPr/>
          </p:nvSpPr>
          <p:spPr>
            <a:xfrm>
              <a:off x="10382062" y="6386874"/>
              <a:ext cx="15240" cy="50165"/>
            </a:xfrm>
            <a:custGeom>
              <a:avLst/>
              <a:gdLst/>
              <a:ahLst/>
              <a:cxnLst/>
              <a:rect l="l" t="t" r="r" b="b"/>
              <a:pathLst>
                <a:path w="15240" h="50164">
                  <a:moveTo>
                    <a:pt x="9169" y="0"/>
                  </a:moveTo>
                  <a:lnTo>
                    <a:pt x="0" y="26822"/>
                  </a:lnTo>
                  <a:lnTo>
                    <a:pt x="1320" y="34670"/>
                  </a:lnTo>
                  <a:lnTo>
                    <a:pt x="3251" y="42290"/>
                  </a:lnTo>
                  <a:lnTo>
                    <a:pt x="5689" y="49707"/>
                  </a:lnTo>
                  <a:lnTo>
                    <a:pt x="7302" y="48386"/>
                  </a:lnTo>
                  <a:lnTo>
                    <a:pt x="8851" y="46989"/>
                  </a:lnTo>
                  <a:lnTo>
                    <a:pt x="11925" y="43941"/>
                  </a:lnTo>
                  <a:lnTo>
                    <a:pt x="13449" y="42240"/>
                  </a:lnTo>
                  <a:lnTo>
                    <a:pt x="14884" y="40487"/>
                  </a:lnTo>
                  <a:lnTo>
                    <a:pt x="12708" y="31801"/>
                  </a:lnTo>
                  <a:lnTo>
                    <a:pt x="11045" y="22920"/>
                  </a:lnTo>
                  <a:lnTo>
                    <a:pt x="9921" y="13862"/>
                  </a:lnTo>
                  <a:lnTo>
                    <a:pt x="9631" y="9207"/>
                  </a:lnTo>
                  <a:lnTo>
                    <a:pt x="9486" y="9207"/>
                  </a:lnTo>
                  <a:lnTo>
                    <a:pt x="9283" y="6146"/>
                  </a:lnTo>
                  <a:lnTo>
                    <a:pt x="9169" y="0"/>
                  </a:lnTo>
                  <a:close/>
                </a:path>
                <a:path w="15240" h="50164">
                  <a:moveTo>
                    <a:pt x="9347" y="4648"/>
                  </a:moveTo>
                  <a:lnTo>
                    <a:pt x="9486" y="9207"/>
                  </a:lnTo>
                  <a:lnTo>
                    <a:pt x="9631" y="9207"/>
                  </a:lnTo>
                  <a:lnTo>
                    <a:pt x="9347" y="4648"/>
                  </a:lnTo>
                  <a:close/>
                </a:path>
              </a:pathLst>
            </a:custGeom>
            <a:solidFill>
              <a:srgbClr val="2D5C9F"/>
            </a:solidFill>
          </p:spPr>
          <p:txBody>
            <a:bodyPr wrap="square" lIns="0" tIns="0" rIns="0" bIns="0" rtlCol="0"/>
            <a:lstStyle/>
            <a:p>
              <a:endParaRPr/>
            </a:p>
          </p:txBody>
        </p:sp>
        <p:sp>
          <p:nvSpPr>
            <p:cNvPr id="8" name="object 8"/>
            <p:cNvSpPr/>
            <p:nvPr/>
          </p:nvSpPr>
          <p:spPr>
            <a:xfrm>
              <a:off x="10387749" y="6337071"/>
              <a:ext cx="8255" cy="48260"/>
            </a:xfrm>
            <a:custGeom>
              <a:avLst/>
              <a:gdLst/>
              <a:ahLst/>
              <a:cxnLst/>
              <a:rect l="l" t="t" r="r" b="b"/>
              <a:pathLst>
                <a:path w="8254" h="48260">
                  <a:moveTo>
                    <a:pt x="1612" y="1320"/>
                  </a:moveTo>
                  <a:lnTo>
                    <a:pt x="0" y="0"/>
                  </a:lnTo>
                  <a:lnTo>
                    <a:pt x="1612" y="1333"/>
                  </a:lnTo>
                  <a:close/>
                </a:path>
                <a:path w="8254" h="48260">
                  <a:moveTo>
                    <a:pt x="3162" y="2730"/>
                  </a:moveTo>
                  <a:lnTo>
                    <a:pt x="1612" y="1333"/>
                  </a:lnTo>
                  <a:lnTo>
                    <a:pt x="3162" y="2743"/>
                  </a:lnTo>
                  <a:close/>
                </a:path>
                <a:path w="8254" h="48260">
                  <a:moveTo>
                    <a:pt x="3797" y="40551"/>
                  </a:moveTo>
                  <a:lnTo>
                    <a:pt x="3594" y="43586"/>
                  </a:lnTo>
                  <a:lnTo>
                    <a:pt x="3479" y="46609"/>
                  </a:lnTo>
                  <a:lnTo>
                    <a:pt x="3479" y="48107"/>
                  </a:lnTo>
                  <a:lnTo>
                    <a:pt x="3606" y="46482"/>
                  </a:lnTo>
                  <a:lnTo>
                    <a:pt x="3708" y="43421"/>
                  </a:lnTo>
                  <a:lnTo>
                    <a:pt x="3708" y="41973"/>
                  </a:lnTo>
                  <a:lnTo>
                    <a:pt x="3797" y="40551"/>
                  </a:lnTo>
                  <a:close/>
                </a:path>
                <a:path w="8254" h="48260">
                  <a:moveTo>
                    <a:pt x="6235" y="5778"/>
                  </a:moveTo>
                  <a:lnTo>
                    <a:pt x="4660" y="4191"/>
                  </a:lnTo>
                  <a:lnTo>
                    <a:pt x="3162" y="2743"/>
                  </a:lnTo>
                  <a:lnTo>
                    <a:pt x="6235" y="5778"/>
                  </a:lnTo>
                  <a:close/>
                </a:path>
                <a:path w="8254" h="48260">
                  <a:moveTo>
                    <a:pt x="7759" y="7467"/>
                  </a:moveTo>
                  <a:lnTo>
                    <a:pt x="6235" y="5778"/>
                  </a:lnTo>
                  <a:lnTo>
                    <a:pt x="7759" y="7480"/>
                  </a:lnTo>
                  <a:close/>
                </a:path>
              </a:pathLst>
            </a:custGeom>
            <a:solidFill>
              <a:srgbClr val="046878"/>
            </a:solidFill>
          </p:spPr>
          <p:txBody>
            <a:bodyPr wrap="square" lIns="0" tIns="0" rIns="0" bIns="0" rtlCol="0"/>
            <a:lstStyle/>
            <a:p>
              <a:endParaRPr/>
            </a:p>
          </p:txBody>
        </p:sp>
        <p:sp>
          <p:nvSpPr>
            <p:cNvPr id="9" name="object 9"/>
            <p:cNvSpPr/>
            <p:nvPr/>
          </p:nvSpPr>
          <p:spPr>
            <a:xfrm>
              <a:off x="10382055" y="6337081"/>
              <a:ext cx="15240" cy="50165"/>
            </a:xfrm>
            <a:custGeom>
              <a:avLst/>
              <a:gdLst/>
              <a:ahLst/>
              <a:cxnLst/>
              <a:rect l="l" t="t" r="r" b="b"/>
              <a:pathLst>
                <a:path w="15240" h="50164">
                  <a:moveTo>
                    <a:pt x="5689" y="0"/>
                  </a:moveTo>
                  <a:lnTo>
                    <a:pt x="3238" y="7467"/>
                  </a:lnTo>
                  <a:lnTo>
                    <a:pt x="1333" y="15024"/>
                  </a:lnTo>
                  <a:lnTo>
                    <a:pt x="0" y="22872"/>
                  </a:lnTo>
                  <a:lnTo>
                    <a:pt x="1816" y="25234"/>
                  </a:lnTo>
                  <a:lnTo>
                    <a:pt x="3365" y="27762"/>
                  </a:lnTo>
                  <a:lnTo>
                    <a:pt x="7531" y="36283"/>
                  </a:lnTo>
                  <a:lnTo>
                    <a:pt x="9169" y="42799"/>
                  </a:lnTo>
                  <a:lnTo>
                    <a:pt x="9169" y="49682"/>
                  </a:lnTo>
                  <a:lnTo>
                    <a:pt x="9293" y="43408"/>
                  </a:lnTo>
                  <a:lnTo>
                    <a:pt x="9486" y="40538"/>
                  </a:lnTo>
                  <a:lnTo>
                    <a:pt x="9631" y="40538"/>
                  </a:lnTo>
                  <a:lnTo>
                    <a:pt x="9939" y="35678"/>
                  </a:lnTo>
                  <a:lnTo>
                    <a:pt x="11061" y="26677"/>
                  </a:lnTo>
                  <a:lnTo>
                    <a:pt x="12717" y="17850"/>
                  </a:lnTo>
                  <a:lnTo>
                    <a:pt x="14897" y="9220"/>
                  </a:lnTo>
                  <a:lnTo>
                    <a:pt x="13416" y="7416"/>
                  </a:lnTo>
                  <a:lnTo>
                    <a:pt x="11938" y="5778"/>
                  </a:lnTo>
                  <a:lnTo>
                    <a:pt x="10350" y="4191"/>
                  </a:lnTo>
                  <a:lnTo>
                    <a:pt x="8851" y="2730"/>
                  </a:lnTo>
                  <a:lnTo>
                    <a:pt x="7302" y="1320"/>
                  </a:lnTo>
                  <a:lnTo>
                    <a:pt x="5689" y="0"/>
                  </a:lnTo>
                  <a:close/>
                </a:path>
                <a:path w="15240" h="50164">
                  <a:moveTo>
                    <a:pt x="9631" y="40538"/>
                  </a:moveTo>
                  <a:lnTo>
                    <a:pt x="9486" y="40538"/>
                  </a:lnTo>
                  <a:lnTo>
                    <a:pt x="9359" y="44831"/>
                  </a:lnTo>
                  <a:lnTo>
                    <a:pt x="9631" y="40538"/>
                  </a:lnTo>
                  <a:close/>
                </a:path>
              </a:pathLst>
            </a:custGeom>
            <a:solidFill>
              <a:srgbClr val="2D5C9F"/>
            </a:solidFill>
          </p:spPr>
          <p:txBody>
            <a:bodyPr wrap="square" lIns="0" tIns="0" rIns="0" bIns="0" rtlCol="0"/>
            <a:lstStyle/>
            <a:p>
              <a:endParaRPr/>
            </a:p>
          </p:txBody>
        </p:sp>
        <p:sp>
          <p:nvSpPr>
            <p:cNvPr id="10" name="object 10"/>
            <p:cNvSpPr/>
            <p:nvPr/>
          </p:nvSpPr>
          <p:spPr>
            <a:xfrm>
              <a:off x="10399166" y="6453301"/>
              <a:ext cx="1905" cy="1270"/>
            </a:xfrm>
            <a:custGeom>
              <a:avLst/>
              <a:gdLst/>
              <a:ahLst/>
              <a:cxnLst/>
              <a:rect l="l" t="t" r="r" b="b"/>
              <a:pathLst>
                <a:path w="1904" h="1270">
                  <a:moveTo>
                    <a:pt x="1498" y="0"/>
                  </a:moveTo>
                  <a:lnTo>
                    <a:pt x="0" y="1231"/>
                  </a:lnTo>
                  <a:lnTo>
                    <a:pt x="1498" y="0"/>
                  </a:lnTo>
                  <a:close/>
                </a:path>
              </a:pathLst>
            </a:custGeom>
            <a:solidFill>
              <a:srgbClr val="046878"/>
            </a:solidFill>
          </p:spPr>
          <p:txBody>
            <a:bodyPr wrap="square" lIns="0" tIns="0" rIns="0" bIns="0" rtlCol="0"/>
            <a:lstStyle/>
            <a:p>
              <a:endParaRPr/>
            </a:p>
          </p:txBody>
        </p:sp>
        <p:sp>
          <p:nvSpPr>
            <p:cNvPr id="11" name="object 11"/>
            <p:cNvSpPr/>
            <p:nvPr/>
          </p:nvSpPr>
          <p:spPr>
            <a:xfrm>
              <a:off x="10396011" y="6449386"/>
              <a:ext cx="19685" cy="25400"/>
            </a:xfrm>
            <a:custGeom>
              <a:avLst/>
              <a:gdLst/>
              <a:ahLst/>
              <a:cxnLst/>
              <a:rect l="l" t="t" r="r" b="b"/>
              <a:pathLst>
                <a:path w="19684" h="25400">
                  <a:moveTo>
                    <a:pt x="9194" y="0"/>
                  </a:moveTo>
                  <a:lnTo>
                    <a:pt x="7721" y="1358"/>
                  </a:lnTo>
                  <a:lnTo>
                    <a:pt x="6197" y="2679"/>
                  </a:lnTo>
                  <a:lnTo>
                    <a:pt x="4648" y="3911"/>
                  </a:lnTo>
                  <a:lnTo>
                    <a:pt x="3149" y="5143"/>
                  </a:lnTo>
                  <a:lnTo>
                    <a:pt x="1574" y="6299"/>
                  </a:lnTo>
                  <a:lnTo>
                    <a:pt x="0" y="7416"/>
                  </a:lnTo>
                  <a:lnTo>
                    <a:pt x="2984" y="13487"/>
                  </a:lnTo>
                  <a:lnTo>
                    <a:pt x="6349" y="19342"/>
                  </a:lnTo>
                  <a:lnTo>
                    <a:pt x="10058" y="24955"/>
                  </a:lnTo>
                  <a:lnTo>
                    <a:pt x="11645" y="23863"/>
                  </a:lnTo>
                  <a:lnTo>
                    <a:pt x="13195" y="22745"/>
                  </a:lnTo>
                  <a:lnTo>
                    <a:pt x="16268" y="20408"/>
                  </a:lnTo>
                  <a:lnTo>
                    <a:pt x="17767" y="19202"/>
                  </a:lnTo>
                  <a:lnTo>
                    <a:pt x="19227" y="17970"/>
                  </a:lnTo>
                  <a:lnTo>
                    <a:pt x="15493" y="12204"/>
                  </a:lnTo>
                  <a:lnTo>
                    <a:pt x="12128" y="6235"/>
                  </a:lnTo>
                  <a:lnTo>
                    <a:pt x="9194" y="0"/>
                  </a:lnTo>
                  <a:close/>
                </a:path>
              </a:pathLst>
            </a:custGeom>
            <a:solidFill>
              <a:srgbClr val="2D5C9F"/>
            </a:solidFill>
          </p:spPr>
          <p:txBody>
            <a:bodyPr wrap="square" lIns="0" tIns="0" rIns="0" bIns="0" rtlCol="0"/>
            <a:lstStyle/>
            <a:p>
              <a:endParaRPr/>
            </a:p>
          </p:txBody>
        </p:sp>
        <p:sp>
          <p:nvSpPr>
            <p:cNvPr id="12" name="object 12"/>
            <p:cNvSpPr/>
            <p:nvPr/>
          </p:nvSpPr>
          <p:spPr>
            <a:xfrm>
              <a:off x="10414835" y="6346504"/>
              <a:ext cx="3175" cy="11430"/>
            </a:xfrm>
            <a:custGeom>
              <a:avLst/>
              <a:gdLst/>
              <a:ahLst/>
              <a:cxnLst/>
              <a:rect l="l" t="t" r="r" b="b"/>
              <a:pathLst>
                <a:path w="3175" h="11429">
                  <a:moveTo>
                    <a:pt x="1206" y="6032"/>
                  </a:moveTo>
                  <a:lnTo>
                    <a:pt x="457" y="8851"/>
                  </a:lnTo>
                  <a:lnTo>
                    <a:pt x="254" y="9855"/>
                  </a:lnTo>
                  <a:lnTo>
                    <a:pt x="0" y="10833"/>
                  </a:lnTo>
                  <a:lnTo>
                    <a:pt x="266" y="9855"/>
                  </a:lnTo>
                  <a:lnTo>
                    <a:pt x="469" y="8851"/>
                  </a:lnTo>
                  <a:lnTo>
                    <a:pt x="1206" y="6032"/>
                  </a:lnTo>
                  <a:close/>
                </a:path>
                <a:path w="3175" h="11429">
                  <a:moveTo>
                    <a:pt x="1859" y="3781"/>
                  </a:moveTo>
                  <a:lnTo>
                    <a:pt x="1723" y="4203"/>
                  </a:lnTo>
                  <a:lnTo>
                    <a:pt x="1206" y="6032"/>
                  </a:lnTo>
                  <a:lnTo>
                    <a:pt x="1859" y="3781"/>
                  </a:lnTo>
                  <a:close/>
                </a:path>
                <a:path w="3175" h="11429">
                  <a:moveTo>
                    <a:pt x="3048" y="0"/>
                  </a:moveTo>
                  <a:lnTo>
                    <a:pt x="1859" y="3781"/>
                  </a:lnTo>
                  <a:lnTo>
                    <a:pt x="2311" y="2387"/>
                  </a:lnTo>
                  <a:lnTo>
                    <a:pt x="3048" y="0"/>
                  </a:lnTo>
                  <a:close/>
                </a:path>
              </a:pathLst>
            </a:custGeom>
            <a:solidFill>
              <a:srgbClr val="046878"/>
            </a:solidFill>
          </p:spPr>
          <p:txBody>
            <a:bodyPr wrap="square" lIns="0" tIns="0" rIns="0" bIns="0" rtlCol="0"/>
            <a:lstStyle/>
            <a:p>
              <a:endParaRPr/>
            </a:p>
          </p:txBody>
        </p:sp>
        <p:sp>
          <p:nvSpPr>
            <p:cNvPr id="13" name="object 13"/>
            <p:cNvSpPr/>
            <p:nvPr/>
          </p:nvSpPr>
          <p:spPr>
            <a:xfrm>
              <a:off x="10400409" y="6324279"/>
              <a:ext cx="19685" cy="33655"/>
            </a:xfrm>
            <a:custGeom>
              <a:avLst/>
              <a:gdLst/>
              <a:ahLst/>
              <a:cxnLst/>
              <a:rect l="l" t="t" r="r" b="b"/>
              <a:pathLst>
                <a:path w="19684" h="33654">
                  <a:moveTo>
                    <a:pt x="4800" y="0"/>
                  </a:moveTo>
                  <a:lnTo>
                    <a:pt x="3073" y="3670"/>
                  </a:lnTo>
                  <a:lnTo>
                    <a:pt x="1752" y="6870"/>
                  </a:lnTo>
                  <a:lnTo>
                    <a:pt x="482" y="10147"/>
                  </a:lnTo>
                  <a:lnTo>
                    <a:pt x="228" y="10744"/>
                  </a:lnTo>
                  <a:lnTo>
                    <a:pt x="0" y="11404"/>
                  </a:lnTo>
                  <a:lnTo>
                    <a:pt x="4295" y="16298"/>
                  </a:lnTo>
                  <a:lnTo>
                    <a:pt x="8151" y="21555"/>
                  </a:lnTo>
                  <a:lnTo>
                    <a:pt x="11538" y="27149"/>
                  </a:lnTo>
                  <a:lnTo>
                    <a:pt x="14427" y="33058"/>
                  </a:lnTo>
                  <a:lnTo>
                    <a:pt x="14681" y="32080"/>
                  </a:lnTo>
                  <a:lnTo>
                    <a:pt x="19202" y="17513"/>
                  </a:lnTo>
                  <a:lnTo>
                    <a:pt x="15176" y="11036"/>
                  </a:lnTo>
                  <a:lnTo>
                    <a:pt x="10325" y="5168"/>
                  </a:lnTo>
                  <a:lnTo>
                    <a:pt x="4800" y="0"/>
                  </a:lnTo>
                  <a:close/>
                </a:path>
              </a:pathLst>
            </a:custGeom>
            <a:solidFill>
              <a:srgbClr val="2D5C9F"/>
            </a:solidFill>
          </p:spPr>
          <p:txBody>
            <a:bodyPr wrap="square" lIns="0" tIns="0" rIns="0" bIns="0" rtlCol="0"/>
            <a:lstStyle/>
            <a:p>
              <a:endParaRPr/>
            </a:p>
          </p:txBody>
        </p:sp>
        <p:sp>
          <p:nvSpPr>
            <p:cNvPr id="14" name="object 14"/>
            <p:cNvSpPr/>
            <p:nvPr/>
          </p:nvSpPr>
          <p:spPr>
            <a:xfrm>
              <a:off x="10465041" y="6466636"/>
              <a:ext cx="5715" cy="8890"/>
            </a:xfrm>
            <a:custGeom>
              <a:avLst/>
              <a:gdLst/>
              <a:ahLst/>
              <a:cxnLst/>
              <a:rect l="l" t="t" r="r" b="b"/>
              <a:pathLst>
                <a:path w="5715" h="8889">
                  <a:moveTo>
                    <a:pt x="1524" y="6553"/>
                  </a:moveTo>
                  <a:lnTo>
                    <a:pt x="508" y="7975"/>
                  </a:lnTo>
                  <a:lnTo>
                    <a:pt x="0" y="8636"/>
                  </a:lnTo>
                  <a:lnTo>
                    <a:pt x="520" y="7975"/>
                  </a:lnTo>
                  <a:lnTo>
                    <a:pt x="1524" y="6553"/>
                  </a:lnTo>
                  <a:close/>
                </a:path>
                <a:path w="5715" h="8889">
                  <a:moveTo>
                    <a:pt x="4483" y="2336"/>
                  </a:moveTo>
                  <a:lnTo>
                    <a:pt x="1524" y="6553"/>
                  </a:lnTo>
                  <a:lnTo>
                    <a:pt x="3390" y="3924"/>
                  </a:lnTo>
                  <a:lnTo>
                    <a:pt x="4483" y="2336"/>
                  </a:lnTo>
                  <a:close/>
                </a:path>
                <a:path w="5715" h="8889">
                  <a:moveTo>
                    <a:pt x="5537" y="711"/>
                  </a:moveTo>
                  <a:lnTo>
                    <a:pt x="5321" y="495"/>
                  </a:lnTo>
                  <a:lnTo>
                    <a:pt x="4699" y="0"/>
                  </a:lnTo>
                  <a:lnTo>
                    <a:pt x="5105" y="355"/>
                  </a:lnTo>
                  <a:lnTo>
                    <a:pt x="5537" y="723"/>
                  </a:lnTo>
                  <a:close/>
                </a:path>
              </a:pathLst>
            </a:custGeom>
            <a:solidFill>
              <a:srgbClr val="046878"/>
            </a:solidFill>
          </p:spPr>
          <p:txBody>
            <a:bodyPr wrap="square" lIns="0" tIns="0" rIns="0" bIns="0" rtlCol="0"/>
            <a:lstStyle/>
            <a:p>
              <a:endParaRPr/>
            </a:p>
          </p:txBody>
        </p:sp>
        <p:sp>
          <p:nvSpPr>
            <p:cNvPr id="15" name="object 15"/>
            <p:cNvSpPr/>
            <p:nvPr/>
          </p:nvSpPr>
          <p:spPr>
            <a:xfrm>
              <a:off x="10449519" y="6452484"/>
              <a:ext cx="21590" cy="24765"/>
            </a:xfrm>
            <a:custGeom>
              <a:avLst/>
              <a:gdLst/>
              <a:ahLst/>
              <a:cxnLst/>
              <a:rect l="l" t="t" r="r" b="b"/>
              <a:pathLst>
                <a:path w="21590" h="24764">
                  <a:moveTo>
                    <a:pt x="6667" y="0"/>
                  </a:moveTo>
                  <a:lnTo>
                    <a:pt x="5638" y="1752"/>
                  </a:lnTo>
                  <a:lnTo>
                    <a:pt x="4546" y="3454"/>
                  </a:lnTo>
                  <a:lnTo>
                    <a:pt x="2527" y="6451"/>
                  </a:lnTo>
                  <a:lnTo>
                    <a:pt x="0" y="9982"/>
                  </a:lnTo>
                  <a:lnTo>
                    <a:pt x="4368" y="15125"/>
                  </a:lnTo>
                  <a:lnTo>
                    <a:pt x="9169" y="19926"/>
                  </a:lnTo>
                  <a:lnTo>
                    <a:pt x="14376" y="24269"/>
                  </a:lnTo>
                  <a:lnTo>
                    <a:pt x="14604" y="23952"/>
                  </a:lnTo>
                  <a:lnTo>
                    <a:pt x="14858" y="23672"/>
                  </a:lnTo>
                  <a:lnTo>
                    <a:pt x="16040" y="22123"/>
                  </a:lnTo>
                  <a:lnTo>
                    <a:pt x="16903" y="20878"/>
                  </a:lnTo>
                  <a:lnTo>
                    <a:pt x="18910" y="18072"/>
                  </a:lnTo>
                  <a:lnTo>
                    <a:pt x="20002" y="16484"/>
                  </a:lnTo>
                  <a:lnTo>
                    <a:pt x="21069" y="14871"/>
                  </a:lnTo>
                  <a:lnTo>
                    <a:pt x="20231" y="14160"/>
                  </a:lnTo>
                  <a:lnTo>
                    <a:pt x="19988" y="13909"/>
                  </a:lnTo>
                  <a:lnTo>
                    <a:pt x="15608" y="10147"/>
                  </a:lnTo>
                  <a:lnTo>
                    <a:pt x="10883" y="5283"/>
                  </a:lnTo>
                  <a:lnTo>
                    <a:pt x="6667" y="0"/>
                  </a:lnTo>
                  <a:close/>
                </a:path>
              </a:pathLst>
            </a:custGeom>
            <a:solidFill>
              <a:srgbClr val="2D5C9F"/>
            </a:solidFill>
          </p:spPr>
          <p:txBody>
            <a:bodyPr wrap="square" lIns="0" tIns="0" rIns="0" bIns="0" rtlCol="0"/>
            <a:lstStyle/>
            <a:p>
              <a:endParaRPr/>
            </a:p>
          </p:txBody>
        </p:sp>
        <p:sp>
          <p:nvSpPr>
            <p:cNvPr id="16" name="object 16"/>
            <p:cNvSpPr/>
            <p:nvPr/>
          </p:nvSpPr>
          <p:spPr>
            <a:xfrm>
              <a:off x="10442905" y="6288938"/>
              <a:ext cx="22225" cy="14604"/>
            </a:xfrm>
            <a:custGeom>
              <a:avLst/>
              <a:gdLst/>
              <a:ahLst/>
              <a:cxnLst/>
              <a:rect l="l" t="t" r="r" b="b"/>
              <a:pathLst>
                <a:path w="22225" h="14604">
                  <a:moveTo>
                    <a:pt x="12" y="14097"/>
                  </a:moveTo>
                  <a:close/>
                </a:path>
                <a:path w="22225" h="14604">
                  <a:moveTo>
                    <a:pt x="15684" y="1435"/>
                  </a:moveTo>
                  <a:lnTo>
                    <a:pt x="14401" y="0"/>
                  </a:lnTo>
                  <a:lnTo>
                    <a:pt x="15684" y="1435"/>
                  </a:lnTo>
                  <a:close/>
                </a:path>
                <a:path w="22225" h="14604">
                  <a:moveTo>
                    <a:pt x="18161" y="4368"/>
                  </a:moveTo>
                  <a:lnTo>
                    <a:pt x="16929" y="2870"/>
                  </a:lnTo>
                  <a:lnTo>
                    <a:pt x="15684" y="1435"/>
                  </a:lnTo>
                  <a:lnTo>
                    <a:pt x="18161" y="4368"/>
                  </a:lnTo>
                  <a:close/>
                </a:path>
                <a:path w="22225" h="14604">
                  <a:moveTo>
                    <a:pt x="21209" y="8280"/>
                  </a:moveTo>
                  <a:lnTo>
                    <a:pt x="20066" y="6756"/>
                  </a:lnTo>
                  <a:lnTo>
                    <a:pt x="21209" y="8280"/>
                  </a:lnTo>
                  <a:close/>
                </a:path>
                <a:path w="22225" h="14604">
                  <a:moveTo>
                    <a:pt x="21704" y="8877"/>
                  </a:moveTo>
                  <a:lnTo>
                    <a:pt x="21475" y="8559"/>
                  </a:lnTo>
                  <a:lnTo>
                    <a:pt x="21209" y="8280"/>
                  </a:lnTo>
                  <a:lnTo>
                    <a:pt x="21463" y="8572"/>
                  </a:lnTo>
                  <a:lnTo>
                    <a:pt x="21691" y="8890"/>
                  </a:lnTo>
                  <a:close/>
                </a:path>
              </a:pathLst>
            </a:custGeom>
            <a:solidFill>
              <a:srgbClr val="046878"/>
            </a:solidFill>
          </p:spPr>
          <p:txBody>
            <a:bodyPr wrap="square" lIns="0" tIns="0" rIns="0" bIns="0" rtlCol="0"/>
            <a:lstStyle/>
            <a:p>
              <a:endParaRPr/>
            </a:p>
          </p:txBody>
        </p:sp>
        <p:sp>
          <p:nvSpPr>
            <p:cNvPr id="17" name="object 17"/>
            <p:cNvSpPr/>
            <p:nvPr/>
          </p:nvSpPr>
          <p:spPr>
            <a:xfrm>
              <a:off x="10442910" y="6288942"/>
              <a:ext cx="22225" cy="23495"/>
            </a:xfrm>
            <a:custGeom>
              <a:avLst/>
              <a:gdLst/>
              <a:ahLst/>
              <a:cxnLst/>
              <a:rect l="l" t="t" r="r" b="b"/>
              <a:pathLst>
                <a:path w="22225" h="23495">
                  <a:moveTo>
                    <a:pt x="14389" y="0"/>
                  </a:moveTo>
                  <a:lnTo>
                    <a:pt x="9193" y="4368"/>
                  </a:lnTo>
                  <a:lnTo>
                    <a:pt x="4432" y="9042"/>
                  </a:lnTo>
                  <a:lnTo>
                    <a:pt x="0" y="14109"/>
                  </a:lnTo>
                  <a:lnTo>
                    <a:pt x="1282" y="15544"/>
                  </a:lnTo>
                  <a:lnTo>
                    <a:pt x="2527" y="17043"/>
                  </a:lnTo>
                  <a:lnTo>
                    <a:pt x="4711" y="19773"/>
                  </a:lnTo>
                  <a:lnTo>
                    <a:pt x="6832" y="22567"/>
                  </a:lnTo>
                  <a:lnTo>
                    <a:pt x="7302" y="23228"/>
                  </a:lnTo>
                  <a:lnTo>
                    <a:pt x="11671" y="18046"/>
                  </a:lnTo>
                  <a:lnTo>
                    <a:pt x="16497" y="13258"/>
                  </a:lnTo>
                  <a:lnTo>
                    <a:pt x="21704" y="8890"/>
                  </a:lnTo>
                  <a:lnTo>
                    <a:pt x="21462" y="8572"/>
                  </a:lnTo>
                  <a:lnTo>
                    <a:pt x="21208" y="8280"/>
                  </a:lnTo>
                  <a:lnTo>
                    <a:pt x="19113" y="5549"/>
                  </a:lnTo>
                  <a:lnTo>
                    <a:pt x="16929" y="2870"/>
                  </a:lnTo>
                  <a:lnTo>
                    <a:pt x="15684" y="1435"/>
                  </a:lnTo>
                  <a:lnTo>
                    <a:pt x="14389" y="0"/>
                  </a:lnTo>
                  <a:close/>
                </a:path>
              </a:pathLst>
            </a:custGeom>
            <a:solidFill>
              <a:srgbClr val="2D5C9F"/>
            </a:solidFill>
          </p:spPr>
          <p:txBody>
            <a:bodyPr wrap="square" lIns="0" tIns="0" rIns="0" bIns="0" rtlCol="0"/>
            <a:lstStyle/>
            <a:p>
              <a:endParaRPr/>
            </a:p>
          </p:txBody>
        </p:sp>
        <p:sp>
          <p:nvSpPr>
            <p:cNvPr id="18" name="object 18"/>
            <p:cNvSpPr/>
            <p:nvPr/>
          </p:nvSpPr>
          <p:spPr>
            <a:xfrm>
              <a:off x="10497751" y="6359959"/>
              <a:ext cx="6350" cy="10795"/>
            </a:xfrm>
            <a:custGeom>
              <a:avLst/>
              <a:gdLst/>
              <a:ahLst/>
              <a:cxnLst/>
              <a:rect l="l" t="t" r="r" b="b"/>
              <a:pathLst>
                <a:path w="6350" h="10795">
                  <a:moveTo>
                    <a:pt x="1184" y="7898"/>
                  </a:moveTo>
                  <a:lnTo>
                    <a:pt x="622" y="9042"/>
                  </a:lnTo>
                  <a:lnTo>
                    <a:pt x="0" y="10528"/>
                  </a:lnTo>
                  <a:lnTo>
                    <a:pt x="635" y="9042"/>
                  </a:lnTo>
                  <a:lnTo>
                    <a:pt x="1184" y="7898"/>
                  </a:lnTo>
                  <a:close/>
                </a:path>
                <a:path w="6350" h="10795">
                  <a:moveTo>
                    <a:pt x="6019" y="0"/>
                  </a:moveTo>
                  <a:lnTo>
                    <a:pt x="4203" y="2362"/>
                  </a:lnTo>
                  <a:lnTo>
                    <a:pt x="2628" y="4889"/>
                  </a:lnTo>
                  <a:lnTo>
                    <a:pt x="4216" y="2362"/>
                  </a:lnTo>
                  <a:lnTo>
                    <a:pt x="6019" y="0"/>
                  </a:lnTo>
                  <a:close/>
                </a:path>
              </a:pathLst>
            </a:custGeom>
            <a:solidFill>
              <a:srgbClr val="046878"/>
            </a:solidFill>
          </p:spPr>
          <p:txBody>
            <a:bodyPr wrap="square" lIns="0" tIns="0" rIns="0" bIns="0" rtlCol="0"/>
            <a:lstStyle/>
            <a:p>
              <a:endParaRPr/>
            </a:p>
          </p:txBody>
        </p:sp>
        <p:sp>
          <p:nvSpPr>
            <p:cNvPr id="19" name="object 19"/>
            <p:cNvSpPr/>
            <p:nvPr/>
          </p:nvSpPr>
          <p:spPr>
            <a:xfrm>
              <a:off x="10488886" y="6337074"/>
              <a:ext cx="15240" cy="50165"/>
            </a:xfrm>
            <a:custGeom>
              <a:avLst/>
              <a:gdLst/>
              <a:ahLst/>
              <a:cxnLst/>
              <a:rect l="l" t="t" r="r" b="b"/>
              <a:pathLst>
                <a:path w="15240" h="50164">
                  <a:moveTo>
                    <a:pt x="9194" y="0"/>
                  </a:moveTo>
                  <a:lnTo>
                    <a:pt x="0" y="9220"/>
                  </a:lnTo>
                  <a:lnTo>
                    <a:pt x="2437" y="19017"/>
                  </a:lnTo>
                  <a:lnTo>
                    <a:pt x="4221" y="29054"/>
                  </a:lnTo>
                  <a:lnTo>
                    <a:pt x="5316" y="39306"/>
                  </a:lnTo>
                  <a:lnTo>
                    <a:pt x="5689" y="49745"/>
                  </a:lnTo>
                  <a:lnTo>
                    <a:pt x="5689" y="44551"/>
                  </a:lnTo>
                  <a:lnTo>
                    <a:pt x="14884" y="22885"/>
                  </a:lnTo>
                  <a:lnTo>
                    <a:pt x="13538" y="15036"/>
                  </a:lnTo>
                  <a:lnTo>
                    <a:pt x="11645" y="7416"/>
                  </a:lnTo>
                  <a:lnTo>
                    <a:pt x="9194" y="0"/>
                  </a:lnTo>
                  <a:close/>
                </a:path>
              </a:pathLst>
            </a:custGeom>
            <a:solidFill>
              <a:srgbClr val="2D5C9F"/>
            </a:solidFill>
          </p:spPr>
          <p:txBody>
            <a:bodyPr wrap="square" lIns="0" tIns="0" rIns="0" bIns="0" rtlCol="0"/>
            <a:lstStyle/>
            <a:p>
              <a:endParaRPr/>
            </a:p>
          </p:txBody>
        </p:sp>
        <p:sp>
          <p:nvSpPr>
            <p:cNvPr id="20" name="object 20"/>
            <p:cNvSpPr/>
            <p:nvPr/>
          </p:nvSpPr>
          <p:spPr>
            <a:xfrm>
              <a:off x="10497743" y="6403149"/>
              <a:ext cx="3175" cy="5715"/>
            </a:xfrm>
            <a:custGeom>
              <a:avLst/>
              <a:gdLst/>
              <a:ahLst/>
              <a:cxnLst/>
              <a:rect l="l" t="t" r="r" b="b"/>
              <a:pathLst>
                <a:path w="3175" h="5714">
                  <a:moveTo>
                    <a:pt x="0" y="0"/>
                  </a:moveTo>
                  <a:lnTo>
                    <a:pt x="634" y="1511"/>
                  </a:lnTo>
                  <a:lnTo>
                    <a:pt x="2641" y="5664"/>
                  </a:lnTo>
                  <a:lnTo>
                    <a:pt x="634" y="1498"/>
                  </a:lnTo>
                  <a:lnTo>
                    <a:pt x="0" y="0"/>
                  </a:lnTo>
                  <a:close/>
                </a:path>
              </a:pathLst>
            </a:custGeom>
            <a:solidFill>
              <a:srgbClr val="046878"/>
            </a:solidFill>
          </p:spPr>
          <p:txBody>
            <a:bodyPr wrap="square" lIns="0" tIns="0" rIns="0" bIns="0" rtlCol="0"/>
            <a:lstStyle/>
            <a:p>
              <a:endParaRPr/>
            </a:p>
          </p:txBody>
        </p:sp>
        <p:sp>
          <p:nvSpPr>
            <p:cNvPr id="21" name="object 21"/>
            <p:cNvSpPr/>
            <p:nvPr/>
          </p:nvSpPr>
          <p:spPr>
            <a:xfrm>
              <a:off x="10488886" y="6386808"/>
              <a:ext cx="15240" cy="50165"/>
            </a:xfrm>
            <a:custGeom>
              <a:avLst/>
              <a:gdLst/>
              <a:ahLst/>
              <a:cxnLst/>
              <a:rect l="l" t="t" r="r" b="b"/>
              <a:pathLst>
                <a:path w="15240" h="50164">
                  <a:moveTo>
                    <a:pt x="5689" y="0"/>
                  </a:moveTo>
                  <a:lnTo>
                    <a:pt x="5316" y="10459"/>
                  </a:lnTo>
                  <a:lnTo>
                    <a:pt x="4221" y="20718"/>
                  </a:lnTo>
                  <a:lnTo>
                    <a:pt x="2437" y="30755"/>
                  </a:lnTo>
                  <a:lnTo>
                    <a:pt x="0" y="40551"/>
                  </a:lnTo>
                  <a:lnTo>
                    <a:pt x="1491" y="42367"/>
                  </a:lnTo>
                  <a:lnTo>
                    <a:pt x="2933" y="44005"/>
                  </a:lnTo>
                  <a:lnTo>
                    <a:pt x="6032" y="47053"/>
                  </a:lnTo>
                  <a:lnTo>
                    <a:pt x="7556" y="48450"/>
                  </a:lnTo>
                  <a:lnTo>
                    <a:pt x="9194" y="49783"/>
                  </a:lnTo>
                  <a:lnTo>
                    <a:pt x="11649" y="42303"/>
                  </a:lnTo>
                  <a:lnTo>
                    <a:pt x="13538" y="34747"/>
                  </a:lnTo>
                  <a:lnTo>
                    <a:pt x="14884" y="26898"/>
                  </a:lnTo>
                  <a:lnTo>
                    <a:pt x="13068" y="24536"/>
                  </a:lnTo>
                  <a:lnTo>
                    <a:pt x="11493" y="22009"/>
                  </a:lnTo>
                  <a:lnTo>
                    <a:pt x="9486" y="17843"/>
                  </a:lnTo>
                  <a:lnTo>
                    <a:pt x="8851" y="16344"/>
                  </a:lnTo>
                  <a:lnTo>
                    <a:pt x="6629" y="10172"/>
                  </a:lnTo>
                  <a:lnTo>
                    <a:pt x="5689" y="5206"/>
                  </a:lnTo>
                  <a:lnTo>
                    <a:pt x="5689" y="0"/>
                  </a:lnTo>
                  <a:close/>
                </a:path>
              </a:pathLst>
            </a:custGeom>
            <a:solidFill>
              <a:srgbClr val="2D5C9F"/>
            </a:solidFill>
          </p:spPr>
          <p:txBody>
            <a:bodyPr wrap="square" lIns="0" tIns="0" rIns="0" bIns="0" rtlCol="0"/>
            <a:lstStyle/>
            <a:p>
              <a:endParaRPr/>
            </a:p>
          </p:txBody>
        </p:sp>
        <p:sp>
          <p:nvSpPr>
            <p:cNvPr id="22" name="object 22"/>
            <p:cNvSpPr/>
            <p:nvPr/>
          </p:nvSpPr>
          <p:spPr>
            <a:xfrm>
              <a:off x="10459607" y="6341794"/>
              <a:ext cx="6985" cy="13335"/>
            </a:xfrm>
            <a:custGeom>
              <a:avLst/>
              <a:gdLst/>
              <a:ahLst/>
              <a:cxnLst/>
              <a:rect l="l" t="t" r="r" b="b"/>
              <a:pathLst>
                <a:path w="6984" h="13335">
                  <a:moveTo>
                    <a:pt x="2237" y="7905"/>
                  </a:moveTo>
                  <a:lnTo>
                    <a:pt x="1835" y="8712"/>
                  </a:lnTo>
                  <a:lnTo>
                    <a:pt x="858" y="10782"/>
                  </a:lnTo>
                  <a:lnTo>
                    <a:pt x="0" y="12903"/>
                  </a:lnTo>
                  <a:lnTo>
                    <a:pt x="869" y="10769"/>
                  </a:lnTo>
                  <a:lnTo>
                    <a:pt x="2237" y="7905"/>
                  </a:lnTo>
                  <a:close/>
                </a:path>
                <a:path w="6984" h="13335">
                  <a:moveTo>
                    <a:pt x="6616" y="0"/>
                  </a:moveTo>
                  <a:lnTo>
                    <a:pt x="5250" y="2158"/>
                  </a:lnTo>
                  <a:lnTo>
                    <a:pt x="4000" y="4368"/>
                  </a:lnTo>
                  <a:lnTo>
                    <a:pt x="5265" y="2146"/>
                  </a:lnTo>
                  <a:lnTo>
                    <a:pt x="6616" y="0"/>
                  </a:lnTo>
                  <a:close/>
                </a:path>
              </a:pathLst>
            </a:custGeom>
            <a:solidFill>
              <a:srgbClr val="046878"/>
            </a:solidFill>
          </p:spPr>
          <p:txBody>
            <a:bodyPr wrap="square" lIns="0" tIns="0" rIns="0" bIns="0" rtlCol="0"/>
            <a:lstStyle/>
            <a:p>
              <a:endParaRPr/>
            </a:p>
          </p:txBody>
        </p:sp>
        <p:sp>
          <p:nvSpPr>
            <p:cNvPr id="23" name="object 23"/>
            <p:cNvSpPr/>
            <p:nvPr/>
          </p:nvSpPr>
          <p:spPr>
            <a:xfrm>
              <a:off x="10448885" y="6321173"/>
              <a:ext cx="17780" cy="35560"/>
            </a:xfrm>
            <a:custGeom>
              <a:avLst/>
              <a:gdLst/>
              <a:ahLst/>
              <a:cxnLst/>
              <a:rect l="l" t="t" r="r" b="b"/>
              <a:pathLst>
                <a:path w="17779" h="35560">
                  <a:moveTo>
                    <a:pt x="7302" y="0"/>
                  </a:moveTo>
                  <a:lnTo>
                    <a:pt x="482" y="9601"/>
                  </a:lnTo>
                  <a:lnTo>
                    <a:pt x="228" y="9969"/>
                  </a:lnTo>
                  <a:lnTo>
                    <a:pt x="0" y="10350"/>
                  </a:lnTo>
                  <a:lnTo>
                    <a:pt x="3037" y="16311"/>
                  </a:lnTo>
                  <a:lnTo>
                    <a:pt x="5726" y="22469"/>
                  </a:lnTo>
                  <a:lnTo>
                    <a:pt x="8059" y="28813"/>
                  </a:lnTo>
                  <a:lnTo>
                    <a:pt x="10033" y="35331"/>
                  </a:lnTo>
                  <a:lnTo>
                    <a:pt x="10718" y="33528"/>
                  </a:lnTo>
                  <a:lnTo>
                    <a:pt x="17335" y="20612"/>
                  </a:lnTo>
                  <a:lnTo>
                    <a:pt x="14605" y="13398"/>
                  </a:lnTo>
                  <a:lnTo>
                    <a:pt x="11170" y="6375"/>
                  </a:lnTo>
                  <a:lnTo>
                    <a:pt x="7302" y="0"/>
                  </a:lnTo>
                  <a:close/>
                </a:path>
              </a:pathLst>
            </a:custGeom>
            <a:solidFill>
              <a:srgbClr val="2D5C9F"/>
            </a:solidFill>
          </p:spPr>
          <p:txBody>
            <a:bodyPr wrap="square" lIns="0" tIns="0" rIns="0" bIns="0" rtlCol="0"/>
            <a:lstStyle/>
            <a:p>
              <a:endParaRPr/>
            </a:p>
          </p:txBody>
        </p:sp>
        <p:sp>
          <p:nvSpPr>
            <p:cNvPr id="24" name="object 24"/>
            <p:cNvSpPr/>
            <p:nvPr/>
          </p:nvSpPr>
          <p:spPr>
            <a:xfrm>
              <a:off x="10457303" y="6484692"/>
              <a:ext cx="9525" cy="7620"/>
            </a:xfrm>
            <a:custGeom>
              <a:avLst/>
              <a:gdLst/>
              <a:ahLst/>
              <a:cxnLst/>
              <a:rect l="l" t="t" r="r" b="b"/>
              <a:pathLst>
                <a:path w="9525" h="7620">
                  <a:moveTo>
                    <a:pt x="9169" y="6984"/>
                  </a:moveTo>
                  <a:close/>
                </a:path>
                <a:path w="9525" h="7620">
                  <a:moveTo>
                    <a:pt x="7594" y="5892"/>
                  </a:moveTo>
                  <a:lnTo>
                    <a:pt x="9151" y="6984"/>
                  </a:lnTo>
                  <a:lnTo>
                    <a:pt x="7594" y="5892"/>
                  </a:lnTo>
                  <a:close/>
                </a:path>
                <a:path w="9525" h="7620">
                  <a:moveTo>
                    <a:pt x="0" y="0"/>
                  </a:moveTo>
                  <a:lnTo>
                    <a:pt x="1473" y="1244"/>
                  </a:lnTo>
                  <a:lnTo>
                    <a:pt x="2997" y="2451"/>
                  </a:lnTo>
                  <a:lnTo>
                    <a:pt x="6045" y="4749"/>
                  </a:lnTo>
                  <a:lnTo>
                    <a:pt x="7594" y="5892"/>
                  </a:lnTo>
                  <a:lnTo>
                    <a:pt x="2997" y="2438"/>
                  </a:lnTo>
                  <a:lnTo>
                    <a:pt x="1473" y="1231"/>
                  </a:lnTo>
                  <a:lnTo>
                    <a:pt x="0" y="0"/>
                  </a:lnTo>
                  <a:close/>
                </a:path>
              </a:pathLst>
            </a:custGeom>
            <a:solidFill>
              <a:srgbClr val="046878"/>
            </a:solidFill>
          </p:spPr>
          <p:txBody>
            <a:bodyPr wrap="square" lIns="0" tIns="0" rIns="0" bIns="0" rtlCol="0"/>
            <a:lstStyle/>
            <a:p>
              <a:endParaRPr/>
            </a:p>
          </p:txBody>
        </p:sp>
        <p:sp>
          <p:nvSpPr>
            <p:cNvPr id="25" name="object 25"/>
            <p:cNvSpPr/>
            <p:nvPr/>
          </p:nvSpPr>
          <p:spPr>
            <a:xfrm>
              <a:off x="10442909" y="6484697"/>
              <a:ext cx="24130" cy="21590"/>
            </a:xfrm>
            <a:custGeom>
              <a:avLst/>
              <a:gdLst/>
              <a:ahLst/>
              <a:cxnLst/>
              <a:rect l="l" t="t" r="r" b="b"/>
              <a:pathLst>
                <a:path w="24129" h="21590">
                  <a:moveTo>
                    <a:pt x="14401" y="0"/>
                  </a:moveTo>
                  <a:lnTo>
                    <a:pt x="9944" y="5054"/>
                  </a:lnTo>
                  <a:lnTo>
                    <a:pt x="5118" y="9779"/>
                  </a:lnTo>
                  <a:lnTo>
                    <a:pt x="0" y="14147"/>
                  </a:lnTo>
                  <a:lnTo>
                    <a:pt x="2984" y="16649"/>
                  </a:lnTo>
                  <a:lnTo>
                    <a:pt x="6032" y="19062"/>
                  </a:lnTo>
                  <a:lnTo>
                    <a:pt x="7581" y="20243"/>
                  </a:lnTo>
                  <a:lnTo>
                    <a:pt x="9169" y="21412"/>
                  </a:lnTo>
                  <a:lnTo>
                    <a:pt x="14287" y="16903"/>
                  </a:lnTo>
                  <a:lnTo>
                    <a:pt x="19088" y="12077"/>
                  </a:lnTo>
                  <a:lnTo>
                    <a:pt x="23571" y="6985"/>
                  </a:lnTo>
                  <a:lnTo>
                    <a:pt x="21983" y="5892"/>
                  </a:lnTo>
                  <a:lnTo>
                    <a:pt x="17386" y="2438"/>
                  </a:lnTo>
                  <a:lnTo>
                    <a:pt x="15862" y="1231"/>
                  </a:lnTo>
                  <a:lnTo>
                    <a:pt x="14401" y="0"/>
                  </a:lnTo>
                  <a:close/>
                </a:path>
              </a:pathLst>
            </a:custGeom>
            <a:solidFill>
              <a:srgbClr val="2D5C9F"/>
            </a:solidFill>
          </p:spPr>
          <p:txBody>
            <a:bodyPr wrap="square" lIns="0" tIns="0" rIns="0" bIns="0" rtlCol="0"/>
            <a:lstStyle/>
            <a:p>
              <a:endParaRPr/>
            </a:p>
          </p:txBody>
        </p:sp>
        <p:sp>
          <p:nvSpPr>
            <p:cNvPr id="26" name="object 26"/>
            <p:cNvSpPr/>
            <p:nvPr/>
          </p:nvSpPr>
          <p:spPr>
            <a:xfrm>
              <a:off x="11100362" y="6231290"/>
              <a:ext cx="77470" cy="22225"/>
            </a:xfrm>
            <a:custGeom>
              <a:avLst/>
              <a:gdLst/>
              <a:ahLst/>
              <a:cxnLst/>
              <a:rect l="l" t="t" r="r" b="b"/>
              <a:pathLst>
                <a:path w="77470" h="22225">
                  <a:moveTo>
                    <a:pt x="76873" y="0"/>
                  </a:moveTo>
                  <a:lnTo>
                    <a:pt x="0" y="8915"/>
                  </a:lnTo>
                  <a:lnTo>
                    <a:pt x="0" y="21767"/>
                  </a:lnTo>
                  <a:lnTo>
                    <a:pt x="76873" y="21767"/>
                  </a:lnTo>
                  <a:lnTo>
                    <a:pt x="76873" y="0"/>
                  </a:lnTo>
                  <a:close/>
                </a:path>
              </a:pathLst>
            </a:custGeom>
            <a:solidFill>
              <a:srgbClr val="86C663"/>
            </a:solidFill>
          </p:spPr>
          <p:txBody>
            <a:bodyPr wrap="square" lIns="0" tIns="0" rIns="0" bIns="0" rtlCol="0"/>
            <a:lstStyle/>
            <a:p>
              <a:endParaRPr/>
            </a:p>
          </p:txBody>
        </p:sp>
        <p:sp>
          <p:nvSpPr>
            <p:cNvPr id="27" name="object 27"/>
            <p:cNvSpPr/>
            <p:nvPr/>
          </p:nvSpPr>
          <p:spPr>
            <a:xfrm>
              <a:off x="10654982" y="6268211"/>
              <a:ext cx="1092835" cy="247015"/>
            </a:xfrm>
            <a:custGeom>
              <a:avLst/>
              <a:gdLst/>
              <a:ahLst/>
              <a:cxnLst/>
              <a:rect l="l" t="t" r="r" b="b"/>
              <a:pathLst>
                <a:path w="1092834" h="247015">
                  <a:moveTo>
                    <a:pt x="94538" y="228561"/>
                  </a:moveTo>
                  <a:lnTo>
                    <a:pt x="80200" y="214071"/>
                  </a:lnTo>
                  <a:lnTo>
                    <a:pt x="74244" y="219024"/>
                  </a:lnTo>
                  <a:lnTo>
                    <a:pt x="68110" y="222808"/>
                  </a:lnTo>
                  <a:lnTo>
                    <a:pt x="61290" y="225221"/>
                  </a:lnTo>
                  <a:lnTo>
                    <a:pt x="53276" y="226072"/>
                  </a:lnTo>
                  <a:lnTo>
                    <a:pt x="41224" y="223507"/>
                  </a:lnTo>
                  <a:lnTo>
                    <a:pt x="31826" y="216547"/>
                  </a:lnTo>
                  <a:lnTo>
                    <a:pt x="25730" y="206311"/>
                  </a:lnTo>
                  <a:lnTo>
                    <a:pt x="23558" y="193878"/>
                  </a:lnTo>
                  <a:lnTo>
                    <a:pt x="25768" y="181190"/>
                  </a:lnTo>
                  <a:lnTo>
                    <a:pt x="31940" y="171043"/>
                  </a:lnTo>
                  <a:lnTo>
                    <a:pt x="41338" y="164185"/>
                  </a:lnTo>
                  <a:lnTo>
                    <a:pt x="53276" y="161671"/>
                  </a:lnTo>
                  <a:lnTo>
                    <a:pt x="60579" y="162471"/>
                  </a:lnTo>
                  <a:lnTo>
                    <a:pt x="67246" y="164757"/>
                  </a:lnTo>
                  <a:lnTo>
                    <a:pt x="73482" y="168402"/>
                  </a:lnTo>
                  <a:lnTo>
                    <a:pt x="79463" y="173240"/>
                  </a:lnTo>
                  <a:lnTo>
                    <a:pt x="93814" y="156705"/>
                  </a:lnTo>
                  <a:lnTo>
                    <a:pt x="86207" y="150279"/>
                  </a:lnTo>
                  <a:lnTo>
                    <a:pt x="77292" y="145275"/>
                  </a:lnTo>
                  <a:lnTo>
                    <a:pt x="66535" y="142036"/>
                  </a:lnTo>
                  <a:lnTo>
                    <a:pt x="53416" y="140893"/>
                  </a:lnTo>
                  <a:lnTo>
                    <a:pt x="31800" y="145072"/>
                  </a:lnTo>
                  <a:lnTo>
                    <a:pt x="14909" y="156451"/>
                  </a:lnTo>
                  <a:lnTo>
                    <a:pt x="3924" y="173304"/>
                  </a:lnTo>
                  <a:lnTo>
                    <a:pt x="0" y="193878"/>
                  </a:lnTo>
                  <a:lnTo>
                    <a:pt x="3962" y="214807"/>
                  </a:lnTo>
                  <a:lnTo>
                    <a:pt x="14960" y="231533"/>
                  </a:lnTo>
                  <a:lnTo>
                    <a:pt x="31610" y="242747"/>
                  </a:lnTo>
                  <a:lnTo>
                    <a:pt x="52539" y="246849"/>
                  </a:lnTo>
                  <a:lnTo>
                    <a:pt x="65951" y="245567"/>
                  </a:lnTo>
                  <a:lnTo>
                    <a:pt x="77000" y="241922"/>
                  </a:lnTo>
                  <a:lnTo>
                    <a:pt x="86309" y="236169"/>
                  </a:lnTo>
                  <a:lnTo>
                    <a:pt x="94538" y="228561"/>
                  </a:lnTo>
                  <a:close/>
                </a:path>
                <a:path w="1092834" h="247015">
                  <a:moveTo>
                    <a:pt x="94538" y="87668"/>
                  </a:moveTo>
                  <a:lnTo>
                    <a:pt x="80200" y="73177"/>
                  </a:lnTo>
                  <a:lnTo>
                    <a:pt x="74244" y="78143"/>
                  </a:lnTo>
                  <a:lnTo>
                    <a:pt x="68110" y="81927"/>
                  </a:lnTo>
                  <a:lnTo>
                    <a:pt x="61290" y="84340"/>
                  </a:lnTo>
                  <a:lnTo>
                    <a:pt x="53276" y="85178"/>
                  </a:lnTo>
                  <a:lnTo>
                    <a:pt x="41224" y="82613"/>
                  </a:lnTo>
                  <a:lnTo>
                    <a:pt x="31826" y="75666"/>
                  </a:lnTo>
                  <a:lnTo>
                    <a:pt x="25730" y="65417"/>
                  </a:lnTo>
                  <a:lnTo>
                    <a:pt x="23558" y="52984"/>
                  </a:lnTo>
                  <a:lnTo>
                    <a:pt x="25768" y="40297"/>
                  </a:lnTo>
                  <a:lnTo>
                    <a:pt x="31940" y="30149"/>
                  </a:lnTo>
                  <a:lnTo>
                    <a:pt x="41338" y="23291"/>
                  </a:lnTo>
                  <a:lnTo>
                    <a:pt x="53276" y="20777"/>
                  </a:lnTo>
                  <a:lnTo>
                    <a:pt x="60579" y="21577"/>
                  </a:lnTo>
                  <a:lnTo>
                    <a:pt x="67246" y="23876"/>
                  </a:lnTo>
                  <a:lnTo>
                    <a:pt x="73482" y="27508"/>
                  </a:lnTo>
                  <a:lnTo>
                    <a:pt x="79463" y="32346"/>
                  </a:lnTo>
                  <a:lnTo>
                    <a:pt x="93814" y="15811"/>
                  </a:lnTo>
                  <a:lnTo>
                    <a:pt x="86207" y="9385"/>
                  </a:lnTo>
                  <a:lnTo>
                    <a:pt x="77292" y="4394"/>
                  </a:lnTo>
                  <a:lnTo>
                    <a:pt x="66535" y="1155"/>
                  </a:lnTo>
                  <a:lnTo>
                    <a:pt x="53416" y="0"/>
                  </a:lnTo>
                  <a:lnTo>
                    <a:pt x="31800" y="4178"/>
                  </a:lnTo>
                  <a:lnTo>
                    <a:pt x="14909" y="15570"/>
                  </a:lnTo>
                  <a:lnTo>
                    <a:pt x="3924" y="32423"/>
                  </a:lnTo>
                  <a:lnTo>
                    <a:pt x="0" y="52984"/>
                  </a:lnTo>
                  <a:lnTo>
                    <a:pt x="3962" y="73914"/>
                  </a:lnTo>
                  <a:lnTo>
                    <a:pt x="14960" y="90652"/>
                  </a:lnTo>
                  <a:lnTo>
                    <a:pt x="31610" y="101866"/>
                  </a:lnTo>
                  <a:lnTo>
                    <a:pt x="52539" y="105956"/>
                  </a:lnTo>
                  <a:lnTo>
                    <a:pt x="65951" y="104686"/>
                  </a:lnTo>
                  <a:lnTo>
                    <a:pt x="77000" y="101041"/>
                  </a:lnTo>
                  <a:lnTo>
                    <a:pt x="86309" y="95275"/>
                  </a:lnTo>
                  <a:lnTo>
                    <a:pt x="94538" y="87668"/>
                  </a:lnTo>
                  <a:close/>
                </a:path>
                <a:path w="1092834" h="247015">
                  <a:moveTo>
                    <a:pt x="209423" y="245084"/>
                  </a:moveTo>
                  <a:lnTo>
                    <a:pt x="199644" y="222110"/>
                  </a:lnTo>
                  <a:lnTo>
                    <a:pt x="191173" y="202209"/>
                  </a:lnTo>
                  <a:lnTo>
                    <a:pt x="177038" y="168986"/>
                  </a:lnTo>
                  <a:lnTo>
                    <a:pt x="168452" y="148805"/>
                  </a:lnTo>
                  <a:lnTo>
                    <a:pt x="168452" y="202209"/>
                  </a:lnTo>
                  <a:lnTo>
                    <a:pt x="141224" y="202209"/>
                  </a:lnTo>
                  <a:lnTo>
                    <a:pt x="154838" y="168986"/>
                  </a:lnTo>
                  <a:lnTo>
                    <a:pt x="168452" y="202209"/>
                  </a:lnTo>
                  <a:lnTo>
                    <a:pt x="168452" y="148805"/>
                  </a:lnTo>
                  <a:lnTo>
                    <a:pt x="165519" y="141909"/>
                  </a:lnTo>
                  <a:lnTo>
                    <a:pt x="144741" y="141909"/>
                  </a:lnTo>
                  <a:lnTo>
                    <a:pt x="100838" y="245084"/>
                  </a:lnTo>
                  <a:lnTo>
                    <a:pt x="123812" y="245084"/>
                  </a:lnTo>
                  <a:lnTo>
                    <a:pt x="133184" y="222110"/>
                  </a:lnTo>
                  <a:lnTo>
                    <a:pt x="176504" y="222110"/>
                  </a:lnTo>
                  <a:lnTo>
                    <a:pt x="185864" y="245084"/>
                  </a:lnTo>
                  <a:lnTo>
                    <a:pt x="209423" y="245084"/>
                  </a:lnTo>
                  <a:close/>
                </a:path>
                <a:path w="1092834" h="247015">
                  <a:moveTo>
                    <a:pt x="211035" y="52692"/>
                  </a:moveTo>
                  <a:lnTo>
                    <a:pt x="206997" y="32169"/>
                  </a:lnTo>
                  <a:lnTo>
                    <a:pt x="199339" y="20789"/>
                  </a:lnTo>
                  <a:lnTo>
                    <a:pt x="195732" y="15417"/>
                  </a:lnTo>
                  <a:lnTo>
                    <a:pt x="187477" y="10007"/>
                  </a:lnTo>
                  <a:lnTo>
                    <a:pt x="187477" y="53276"/>
                  </a:lnTo>
                  <a:lnTo>
                    <a:pt x="185216" y="65671"/>
                  </a:lnTo>
                  <a:lnTo>
                    <a:pt x="178904" y="75806"/>
                  </a:lnTo>
                  <a:lnTo>
                    <a:pt x="169189" y="82664"/>
                  </a:lnTo>
                  <a:lnTo>
                    <a:pt x="156743" y="85178"/>
                  </a:lnTo>
                  <a:lnTo>
                    <a:pt x="144233" y="82613"/>
                  </a:lnTo>
                  <a:lnTo>
                    <a:pt x="134416" y="75666"/>
                  </a:lnTo>
                  <a:lnTo>
                    <a:pt x="128003" y="65417"/>
                  </a:lnTo>
                  <a:lnTo>
                    <a:pt x="125768" y="53276"/>
                  </a:lnTo>
                  <a:lnTo>
                    <a:pt x="125717" y="52692"/>
                  </a:lnTo>
                  <a:lnTo>
                    <a:pt x="127965" y="40297"/>
                  </a:lnTo>
                  <a:lnTo>
                    <a:pt x="134277" y="30149"/>
                  </a:lnTo>
                  <a:lnTo>
                    <a:pt x="143992" y="23304"/>
                  </a:lnTo>
                  <a:lnTo>
                    <a:pt x="156451" y="20789"/>
                  </a:lnTo>
                  <a:lnTo>
                    <a:pt x="168948" y="23342"/>
                  </a:lnTo>
                  <a:lnTo>
                    <a:pt x="178765" y="30302"/>
                  </a:lnTo>
                  <a:lnTo>
                    <a:pt x="185178" y="40538"/>
                  </a:lnTo>
                  <a:lnTo>
                    <a:pt x="187413" y="52692"/>
                  </a:lnTo>
                  <a:lnTo>
                    <a:pt x="187477" y="53276"/>
                  </a:lnTo>
                  <a:lnTo>
                    <a:pt x="187477" y="10007"/>
                  </a:lnTo>
                  <a:lnTo>
                    <a:pt x="178562" y="4140"/>
                  </a:lnTo>
                  <a:lnTo>
                    <a:pt x="156743" y="0"/>
                  </a:lnTo>
                  <a:lnTo>
                    <a:pt x="134874" y="4178"/>
                  </a:lnTo>
                  <a:lnTo>
                    <a:pt x="117589" y="15570"/>
                  </a:lnTo>
                  <a:lnTo>
                    <a:pt x="106235" y="32410"/>
                  </a:lnTo>
                  <a:lnTo>
                    <a:pt x="102209" y="52692"/>
                  </a:lnTo>
                  <a:lnTo>
                    <a:pt x="102158" y="53276"/>
                  </a:lnTo>
                  <a:lnTo>
                    <a:pt x="106184" y="73787"/>
                  </a:lnTo>
                  <a:lnTo>
                    <a:pt x="117449" y="90538"/>
                  </a:lnTo>
                  <a:lnTo>
                    <a:pt x="134620" y="101815"/>
                  </a:lnTo>
                  <a:lnTo>
                    <a:pt x="156451" y="105956"/>
                  </a:lnTo>
                  <a:lnTo>
                    <a:pt x="178308" y="101765"/>
                  </a:lnTo>
                  <a:lnTo>
                    <a:pt x="195592" y="90385"/>
                  </a:lnTo>
                  <a:lnTo>
                    <a:pt x="199110" y="85178"/>
                  </a:lnTo>
                  <a:lnTo>
                    <a:pt x="206946" y="73545"/>
                  </a:lnTo>
                  <a:lnTo>
                    <a:pt x="210972" y="53276"/>
                  </a:lnTo>
                  <a:lnTo>
                    <a:pt x="211035" y="52692"/>
                  </a:lnTo>
                  <a:close/>
                </a:path>
                <a:path w="1092834" h="247015">
                  <a:moveTo>
                    <a:pt x="313347" y="142646"/>
                  </a:moveTo>
                  <a:lnTo>
                    <a:pt x="291096" y="142646"/>
                  </a:lnTo>
                  <a:lnTo>
                    <a:pt x="291096" y="205714"/>
                  </a:lnTo>
                  <a:lnTo>
                    <a:pt x="243090" y="142646"/>
                  </a:lnTo>
                  <a:lnTo>
                    <a:pt x="222313" y="142646"/>
                  </a:lnTo>
                  <a:lnTo>
                    <a:pt x="222313" y="245084"/>
                  </a:lnTo>
                  <a:lnTo>
                    <a:pt x="244563" y="245084"/>
                  </a:lnTo>
                  <a:lnTo>
                    <a:pt x="244563" y="179959"/>
                  </a:lnTo>
                  <a:lnTo>
                    <a:pt x="294170" y="245084"/>
                  </a:lnTo>
                  <a:lnTo>
                    <a:pt x="313347" y="245084"/>
                  </a:lnTo>
                  <a:lnTo>
                    <a:pt x="313347" y="142646"/>
                  </a:lnTo>
                  <a:close/>
                </a:path>
                <a:path w="1092834" h="247015">
                  <a:moveTo>
                    <a:pt x="332498" y="52692"/>
                  </a:moveTo>
                  <a:lnTo>
                    <a:pt x="328460" y="32169"/>
                  </a:lnTo>
                  <a:lnTo>
                    <a:pt x="320814" y="20789"/>
                  </a:lnTo>
                  <a:lnTo>
                    <a:pt x="317207" y="15417"/>
                  </a:lnTo>
                  <a:lnTo>
                    <a:pt x="308940" y="9994"/>
                  </a:lnTo>
                  <a:lnTo>
                    <a:pt x="308940" y="53276"/>
                  </a:lnTo>
                  <a:lnTo>
                    <a:pt x="306692" y="65671"/>
                  </a:lnTo>
                  <a:lnTo>
                    <a:pt x="300380" y="75806"/>
                  </a:lnTo>
                  <a:lnTo>
                    <a:pt x="290664" y="82664"/>
                  </a:lnTo>
                  <a:lnTo>
                    <a:pt x="278206" y="85178"/>
                  </a:lnTo>
                  <a:lnTo>
                    <a:pt x="265709" y="82613"/>
                  </a:lnTo>
                  <a:lnTo>
                    <a:pt x="255892" y="75666"/>
                  </a:lnTo>
                  <a:lnTo>
                    <a:pt x="249478" y="65417"/>
                  </a:lnTo>
                  <a:lnTo>
                    <a:pt x="247230" y="53276"/>
                  </a:lnTo>
                  <a:lnTo>
                    <a:pt x="247180" y="52692"/>
                  </a:lnTo>
                  <a:lnTo>
                    <a:pt x="249428" y="40297"/>
                  </a:lnTo>
                  <a:lnTo>
                    <a:pt x="255739" y="30149"/>
                  </a:lnTo>
                  <a:lnTo>
                    <a:pt x="265455" y="23304"/>
                  </a:lnTo>
                  <a:lnTo>
                    <a:pt x="277914" y="20789"/>
                  </a:lnTo>
                  <a:lnTo>
                    <a:pt x="290423" y="23342"/>
                  </a:lnTo>
                  <a:lnTo>
                    <a:pt x="300228" y="30302"/>
                  </a:lnTo>
                  <a:lnTo>
                    <a:pt x="306641" y="40538"/>
                  </a:lnTo>
                  <a:lnTo>
                    <a:pt x="308889" y="52692"/>
                  </a:lnTo>
                  <a:lnTo>
                    <a:pt x="308940" y="53276"/>
                  </a:lnTo>
                  <a:lnTo>
                    <a:pt x="308940" y="9994"/>
                  </a:lnTo>
                  <a:lnTo>
                    <a:pt x="300024" y="4140"/>
                  </a:lnTo>
                  <a:lnTo>
                    <a:pt x="278206" y="0"/>
                  </a:lnTo>
                  <a:lnTo>
                    <a:pt x="256336" y="4178"/>
                  </a:lnTo>
                  <a:lnTo>
                    <a:pt x="239064" y="15570"/>
                  </a:lnTo>
                  <a:lnTo>
                    <a:pt x="227711" y="32410"/>
                  </a:lnTo>
                  <a:lnTo>
                    <a:pt x="223685" y="52692"/>
                  </a:lnTo>
                  <a:lnTo>
                    <a:pt x="223621" y="53276"/>
                  </a:lnTo>
                  <a:lnTo>
                    <a:pt x="227660" y="73787"/>
                  </a:lnTo>
                  <a:lnTo>
                    <a:pt x="238912" y="90538"/>
                  </a:lnTo>
                  <a:lnTo>
                    <a:pt x="256095" y="101815"/>
                  </a:lnTo>
                  <a:lnTo>
                    <a:pt x="277914" y="105956"/>
                  </a:lnTo>
                  <a:lnTo>
                    <a:pt x="299783" y="101765"/>
                  </a:lnTo>
                  <a:lnTo>
                    <a:pt x="317055" y="90385"/>
                  </a:lnTo>
                  <a:lnTo>
                    <a:pt x="320573" y="85178"/>
                  </a:lnTo>
                  <a:lnTo>
                    <a:pt x="328422" y="73545"/>
                  </a:lnTo>
                  <a:lnTo>
                    <a:pt x="332447" y="53276"/>
                  </a:lnTo>
                  <a:lnTo>
                    <a:pt x="332498" y="52692"/>
                  </a:lnTo>
                  <a:close/>
                </a:path>
                <a:path w="1092834" h="247015">
                  <a:moveTo>
                    <a:pt x="430707" y="37172"/>
                  </a:moveTo>
                  <a:lnTo>
                    <a:pt x="428015" y="22809"/>
                  </a:lnTo>
                  <a:lnTo>
                    <a:pt x="427532" y="22110"/>
                  </a:lnTo>
                  <a:lnTo>
                    <a:pt x="420268" y="11620"/>
                  </a:lnTo>
                  <a:lnTo>
                    <a:pt x="407924" y="4356"/>
                  </a:lnTo>
                  <a:lnTo>
                    <a:pt x="407873" y="27520"/>
                  </a:lnTo>
                  <a:lnTo>
                    <a:pt x="407873" y="46685"/>
                  </a:lnTo>
                  <a:lnTo>
                    <a:pt x="401294" y="53416"/>
                  </a:lnTo>
                  <a:lnTo>
                    <a:pt x="372160" y="53416"/>
                  </a:lnTo>
                  <a:lnTo>
                    <a:pt x="372160" y="22110"/>
                  </a:lnTo>
                  <a:lnTo>
                    <a:pt x="400850" y="22110"/>
                  </a:lnTo>
                  <a:lnTo>
                    <a:pt x="407873" y="27520"/>
                  </a:lnTo>
                  <a:lnTo>
                    <a:pt x="407873" y="4356"/>
                  </a:lnTo>
                  <a:lnTo>
                    <a:pt x="391477" y="1765"/>
                  </a:lnTo>
                  <a:lnTo>
                    <a:pt x="349631" y="1765"/>
                  </a:lnTo>
                  <a:lnTo>
                    <a:pt x="349631" y="104203"/>
                  </a:lnTo>
                  <a:lnTo>
                    <a:pt x="372160" y="104203"/>
                  </a:lnTo>
                  <a:lnTo>
                    <a:pt x="372160" y="73469"/>
                  </a:lnTo>
                  <a:lnTo>
                    <a:pt x="389280" y="73469"/>
                  </a:lnTo>
                  <a:lnTo>
                    <a:pt x="427215" y="53416"/>
                  </a:lnTo>
                  <a:lnTo>
                    <a:pt x="430682" y="37617"/>
                  </a:lnTo>
                  <a:lnTo>
                    <a:pt x="430707" y="37172"/>
                  </a:lnTo>
                  <a:close/>
                </a:path>
                <a:path w="1092834" h="247015">
                  <a:moveTo>
                    <a:pt x="434809" y="245084"/>
                  </a:moveTo>
                  <a:lnTo>
                    <a:pt x="425030" y="222110"/>
                  </a:lnTo>
                  <a:lnTo>
                    <a:pt x="416560" y="202209"/>
                  </a:lnTo>
                  <a:lnTo>
                    <a:pt x="402424" y="168986"/>
                  </a:lnTo>
                  <a:lnTo>
                    <a:pt x="393839" y="148805"/>
                  </a:lnTo>
                  <a:lnTo>
                    <a:pt x="393839" y="202209"/>
                  </a:lnTo>
                  <a:lnTo>
                    <a:pt x="366610" y="202209"/>
                  </a:lnTo>
                  <a:lnTo>
                    <a:pt x="380225" y="168986"/>
                  </a:lnTo>
                  <a:lnTo>
                    <a:pt x="393839" y="202209"/>
                  </a:lnTo>
                  <a:lnTo>
                    <a:pt x="393839" y="148805"/>
                  </a:lnTo>
                  <a:lnTo>
                    <a:pt x="390906" y="141909"/>
                  </a:lnTo>
                  <a:lnTo>
                    <a:pt x="370128" y="141909"/>
                  </a:lnTo>
                  <a:lnTo>
                    <a:pt x="326224" y="245084"/>
                  </a:lnTo>
                  <a:lnTo>
                    <a:pt x="349199" y="245084"/>
                  </a:lnTo>
                  <a:lnTo>
                    <a:pt x="358571" y="222110"/>
                  </a:lnTo>
                  <a:lnTo>
                    <a:pt x="401878" y="222110"/>
                  </a:lnTo>
                  <a:lnTo>
                    <a:pt x="411251" y="245084"/>
                  </a:lnTo>
                  <a:lnTo>
                    <a:pt x="434809" y="245084"/>
                  </a:lnTo>
                  <a:close/>
                </a:path>
                <a:path w="1092834" h="247015">
                  <a:moveTo>
                    <a:pt x="522465" y="84150"/>
                  </a:moveTo>
                  <a:lnTo>
                    <a:pt x="466852" y="84150"/>
                  </a:lnTo>
                  <a:lnTo>
                    <a:pt x="466852" y="62636"/>
                  </a:lnTo>
                  <a:lnTo>
                    <a:pt x="515150" y="62636"/>
                  </a:lnTo>
                  <a:lnTo>
                    <a:pt x="515150" y="42595"/>
                  </a:lnTo>
                  <a:lnTo>
                    <a:pt x="466852" y="42595"/>
                  </a:lnTo>
                  <a:lnTo>
                    <a:pt x="466852" y="21805"/>
                  </a:lnTo>
                  <a:lnTo>
                    <a:pt x="521728" y="21805"/>
                  </a:lnTo>
                  <a:lnTo>
                    <a:pt x="521728" y="1752"/>
                  </a:lnTo>
                  <a:lnTo>
                    <a:pt x="444461" y="1752"/>
                  </a:lnTo>
                  <a:lnTo>
                    <a:pt x="444461" y="104203"/>
                  </a:lnTo>
                  <a:lnTo>
                    <a:pt x="522465" y="104203"/>
                  </a:lnTo>
                  <a:lnTo>
                    <a:pt x="522465" y="84150"/>
                  </a:lnTo>
                  <a:close/>
                </a:path>
                <a:path w="1092834" h="247015">
                  <a:moveTo>
                    <a:pt x="542086" y="193573"/>
                  </a:moveTo>
                  <a:lnTo>
                    <a:pt x="538099" y="173456"/>
                  </a:lnTo>
                  <a:lnTo>
                    <a:pt x="530860" y="162979"/>
                  </a:lnTo>
                  <a:lnTo>
                    <a:pt x="526935" y="157302"/>
                  </a:lnTo>
                  <a:lnTo>
                    <a:pt x="518528" y="152057"/>
                  </a:lnTo>
                  <a:lnTo>
                    <a:pt x="518528" y="194157"/>
                  </a:lnTo>
                  <a:lnTo>
                    <a:pt x="516293" y="206590"/>
                  </a:lnTo>
                  <a:lnTo>
                    <a:pt x="510006" y="216268"/>
                  </a:lnTo>
                  <a:lnTo>
                    <a:pt x="500253" y="222529"/>
                  </a:lnTo>
                  <a:lnTo>
                    <a:pt x="487654" y="224751"/>
                  </a:lnTo>
                  <a:lnTo>
                    <a:pt x="470230" y="224751"/>
                  </a:lnTo>
                  <a:lnTo>
                    <a:pt x="470230" y="162979"/>
                  </a:lnTo>
                  <a:lnTo>
                    <a:pt x="487654" y="162979"/>
                  </a:lnTo>
                  <a:lnTo>
                    <a:pt x="518464" y="193573"/>
                  </a:lnTo>
                  <a:lnTo>
                    <a:pt x="518528" y="194157"/>
                  </a:lnTo>
                  <a:lnTo>
                    <a:pt x="518528" y="152057"/>
                  </a:lnTo>
                  <a:lnTo>
                    <a:pt x="509739" y="146558"/>
                  </a:lnTo>
                  <a:lnTo>
                    <a:pt x="487654" y="142646"/>
                  </a:lnTo>
                  <a:lnTo>
                    <a:pt x="447700" y="142646"/>
                  </a:lnTo>
                  <a:lnTo>
                    <a:pt x="447700" y="245084"/>
                  </a:lnTo>
                  <a:lnTo>
                    <a:pt x="487654" y="245084"/>
                  </a:lnTo>
                  <a:lnTo>
                    <a:pt x="509739" y="241134"/>
                  </a:lnTo>
                  <a:lnTo>
                    <a:pt x="526935" y="230289"/>
                  </a:lnTo>
                  <a:lnTo>
                    <a:pt x="530733" y="224751"/>
                  </a:lnTo>
                  <a:lnTo>
                    <a:pt x="538099" y="214033"/>
                  </a:lnTo>
                  <a:lnTo>
                    <a:pt x="542023" y="194157"/>
                  </a:lnTo>
                  <a:lnTo>
                    <a:pt x="542086" y="193573"/>
                  </a:lnTo>
                  <a:close/>
                </a:path>
                <a:path w="1092834" h="247015">
                  <a:moveTo>
                    <a:pt x="628129" y="104203"/>
                  </a:moveTo>
                  <a:lnTo>
                    <a:pt x="605713" y="71424"/>
                  </a:lnTo>
                  <a:lnTo>
                    <a:pt x="603110" y="67614"/>
                  </a:lnTo>
                  <a:lnTo>
                    <a:pt x="612038" y="62941"/>
                  </a:lnTo>
                  <a:lnTo>
                    <a:pt x="618972" y="56121"/>
                  </a:lnTo>
                  <a:lnTo>
                    <a:pt x="621271" y="51523"/>
                  </a:lnTo>
                  <a:lnTo>
                    <a:pt x="623468" y="47117"/>
                  </a:lnTo>
                  <a:lnTo>
                    <a:pt x="624941" y="36741"/>
                  </a:lnTo>
                  <a:lnTo>
                    <a:pt x="625068" y="35572"/>
                  </a:lnTo>
                  <a:lnTo>
                    <a:pt x="622554" y="22110"/>
                  </a:lnTo>
                  <a:lnTo>
                    <a:pt x="622427" y="21386"/>
                  </a:lnTo>
                  <a:lnTo>
                    <a:pt x="614807" y="10756"/>
                  </a:lnTo>
                  <a:lnTo>
                    <a:pt x="602653" y="4076"/>
                  </a:lnTo>
                  <a:lnTo>
                    <a:pt x="602234" y="4025"/>
                  </a:lnTo>
                  <a:lnTo>
                    <a:pt x="602234" y="27076"/>
                  </a:lnTo>
                  <a:lnTo>
                    <a:pt x="602234" y="45669"/>
                  </a:lnTo>
                  <a:lnTo>
                    <a:pt x="595934" y="51523"/>
                  </a:lnTo>
                  <a:lnTo>
                    <a:pt x="562140" y="51523"/>
                  </a:lnTo>
                  <a:lnTo>
                    <a:pt x="562140" y="22110"/>
                  </a:lnTo>
                  <a:lnTo>
                    <a:pt x="595503" y="22110"/>
                  </a:lnTo>
                  <a:lnTo>
                    <a:pt x="602234" y="27076"/>
                  </a:lnTo>
                  <a:lnTo>
                    <a:pt x="602234" y="4025"/>
                  </a:lnTo>
                  <a:lnTo>
                    <a:pt x="586422" y="1765"/>
                  </a:lnTo>
                  <a:lnTo>
                    <a:pt x="539597" y="1765"/>
                  </a:lnTo>
                  <a:lnTo>
                    <a:pt x="539597" y="104203"/>
                  </a:lnTo>
                  <a:lnTo>
                    <a:pt x="562140" y="104203"/>
                  </a:lnTo>
                  <a:lnTo>
                    <a:pt x="562140" y="71424"/>
                  </a:lnTo>
                  <a:lnTo>
                    <a:pt x="579843" y="71424"/>
                  </a:lnTo>
                  <a:lnTo>
                    <a:pt x="601802" y="104203"/>
                  </a:lnTo>
                  <a:lnTo>
                    <a:pt x="628129" y="104203"/>
                  </a:lnTo>
                  <a:close/>
                </a:path>
                <a:path w="1092834" h="247015">
                  <a:moveTo>
                    <a:pt x="651687" y="245084"/>
                  </a:moveTo>
                  <a:lnTo>
                    <a:pt x="641921" y="222110"/>
                  </a:lnTo>
                  <a:lnTo>
                    <a:pt x="633450" y="202209"/>
                  </a:lnTo>
                  <a:lnTo>
                    <a:pt x="619315" y="168986"/>
                  </a:lnTo>
                  <a:lnTo>
                    <a:pt x="610717" y="148805"/>
                  </a:lnTo>
                  <a:lnTo>
                    <a:pt x="610717" y="202209"/>
                  </a:lnTo>
                  <a:lnTo>
                    <a:pt x="583488" y="202209"/>
                  </a:lnTo>
                  <a:lnTo>
                    <a:pt x="597103" y="168986"/>
                  </a:lnTo>
                  <a:lnTo>
                    <a:pt x="610717" y="202209"/>
                  </a:lnTo>
                  <a:lnTo>
                    <a:pt x="610717" y="148805"/>
                  </a:lnTo>
                  <a:lnTo>
                    <a:pt x="607783" y="141909"/>
                  </a:lnTo>
                  <a:lnTo>
                    <a:pt x="587006" y="141909"/>
                  </a:lnTo>
                  <a:lnTo>
                    <a:pt x="543090" y="245084"/>
                  </a:lnTo>
                  <a:lnTo>
                    <a:pt x="566077" y="245084"/>
                  </a:lnTo>
                  <a:lnTo>
                    <a:pt x="575437" y="222110"/>
                  </a:lnTo>
                  <a:lnTo>
                    <a:pt x="618769" y="222110"/>
                  </a:lnTo>
                  <a:lnTo>
                    <a:pt x="628129" y="245084"/>
                  </a:lnTo>
                  <a:lnTo>
                    <a:pt x="651687" y="245084"/>
                  </a:lnTo>
                  <a:close/>
                </a:path>
                <a:path w="1092834" h="247015">
                  <a:moveTo>
                    <a:pt x="742289" y="104203"/>
                  </a:moveTo>
                  <a:lnTo>
                    <a:pt x="732510" y="81229"/>
                  </a:lnTo>
                  <a:lnTo>
                    <a:pt x="724039" y="61328"/>
                  </a:lnTo>
                  <a:lnTo>
                    <a:pt x="709904" y="28105"/>
                  </a:lnTo>
                  <a:lnTo>
                    <a:pt x="701319" y="7924"/>
                  </a:lnTo>
                  <a:lnTo>
                    <a:pt x="701319" y="61328"/>
                  </a:lnTo>
                  <a:lnTo>
                    <a:pt x="674103" y="61328"/>
                  </a:lnTo>
                  <a:lnTo>
                    <a:pt x="687705" y="28105"/>
                  </a:lnTo>
                  <a:lnTo>
                    <a:pt x="701319" y="61328"/>
                  </a:lnTo>
                  <a:lnTo>
                    <a:pt x="701319" y="7924"/>
                  </a:lnTo>
                  <a:lnTo>
                    <a:pt x="698385" y="1028"/>
                  </a:lnTo>
                  <a:lnTo>
                    <a:pt x="677608" y="1028"/>
                  </a:lnTo>
                  <a:lnTo>
                    <a:pt x="633704" y="104203"/>
                  </a:lnTo>
                  <a:lnTo>
                    <a:pt x="656678" y="104203"/>
                  </a:lnTo>
                  <a:lnTo>
                    <a:pt x="666051" y="81229"/>
                  </a:lnTo>
                  <a:lnTo>
                    <a:pt x="709371" y="81229"/>
                  </a:lnTo>
                  <a:lnTo>
                    <a:pt x="718731" y="104203"/>
                  </a:lnTo>
                  <a:lnTo>
                    <a:pt x="742289" y="104203"/>
                  </a:lnTo>
                  <a:close/>
                </a:path>
                <a:path w="1092834" h="247015">
                  <a:moveTo>
                    <a:pt x="819543" y="1765"/>
                  </a:moveTo>
                  <a:lnTo>
                    <a:pt x="734669" y="1765"/>
                  </a:lnTo>
                  <a:lnTo>
                    <a:pt x="734669" y="22542"/>
                  </a:lnTo>
                  <a:lnTo>
                    <a:pt x="765835" y="22542"/>
                  </a:lnTo>
                  <a:lnTo>
                    <a:pt x="765835" y="104203"/>
                  </a:lnTo>
                  <a:lnTo>
                    <a:pt x="788377" y="104203"/>
                  </a:lnTo>
                  <a:lnTo>
                    <a:pt x="788377" y="22542"/>
                  </a:lnTo>
                  <a:lnTo>
                    <a:pt x="819543" y="22542"/>
                  </a:lnTo>
                  <a:lnTo>
                    <a:pt x="819543" y="1765"/>
                  </a:lnTo>
                  <a:close/>
                </a:path>
                <a:path w="1092834" h="247015">
                  <a:moveTo>
                    <a:pt x="857465" y="1752"/>
                  </a:moveTo>
                  <a:lnTo>
                    <a:pt x="834923" y="1752"/>
                  </a:lnTo>
                  <a:lnTo>
                    <a:pt x="834923" y="104203"/>
                  </a:lnTo>
                  <a:lnTo>
                    <a:pt x="857465" y="104203"/>
                  </a:lnTo>
                  <a:lnTo>
                    <a:pt x="857465" y="1752"/>
                  </a:lnTo>
                  <a:close/>
                </a:path>
                <a:path w="1092834" h="247015">
                  <a:moveTo>
                    <a:pt x="984491" y="52692"/>
                  </a:moveTo>
                  <a:lnTo>
                    <a:pt x="980452" y="32169"/>
                  </a:lnTo>
                  <a:lnTo>
                    <a:pt x="972807" y="20789"/>
                  </a:lnTo>
                  <a:lnTo>
                    <a:pt x="969200" y="15417"/>
                  </a:lnTo>
                  <a:lnTo>
                    <a:pt x="960932" y="9994"/>
                  </a:lnTo>
                  <a:lnTo>
                    <a:pt x="960932" y="53276"/>
                  </a:lnTo>
                  <a:lnTo>
                    <a:pt x="958684" y="65671"/>
                  </a:lnTo>
                  <a:lnTo>
                    <a:pt x="952373" y="75806"/>
                  </a:lnTo>
                  <a:lnTo>
                    <a:pt x="942657" y="82664"/>
                  </a:lnTo>
                  <a:lnTo>
                    <a:pt x="930198" y="85178"/>
                  </a:lnTo>
                  <a:lnTo>
                    <a:pt x="917689" y="82613"/>
                  </a:lnTo>
                  <a:lnTo>
                    <a:pt x="907884" y="75666"/>
                  </a:lnTo>
                  <a:lnTo>
                    <a:pt x="901471" y="65417"/>
                  </a:lnTo>
                  <a:lnTo>
                    <a:pt x="899223" y="53276"/>
                  </a:lnTo>
                  <a:lnTo>
                    <a:pt x="899172" y="52692"/>
                  </a:lnTo>
                  <a:lnTo>
                    <a:pt x="901420" y="40297"/>
                  </a:lnTo>
                  <a:lnTo>
                    <a:pt x="907732" y="30149"/>
                  </a:lnTo>
                  <a:lnTo>
                    <a:pt x="917448" y="23304"/>
                  </a:lnTo>
                  <a:lnTo>
                    <a:pt x="929906" y="20789"/>
                  </a:lnTo>
                  <a:lnTo>
                    <a:pt x="942416" y="23342"/>
                  </a:lnTo>
                  <a:lnTo>
                    <a:pt x="952220" y="30302"/>
                  </a:lnTo>
                  <a:lnTo>
                    <a:pt x="958634" y="40538"/>
                  </a:lnTo>
                  <a:lnTo>
                    <a:pt x="960882" y="52692"/>
                  </a:lnTo>
                  <a:lnTo>
                    <a:pt x="960932" y="53276"/>
                  </a:lnTo>
                  <a:lnTo>
                    <a:pt x="960932" y="9994"/>
                  </a:lnTo>
                  <a:lnTo>
                    <a:pt x="952017" y="4140"/>
                  </a:lnTo>
                  <a:lnTo>
                    <a:pt x="930198" y="0"/>
                  </a:lnTo>
                  <a:lnTo>
                    <a:pt x="908329" y="4178"/>
                  </a:lnTo>
                  <a:lnTo>
                    <a:pt x="891044" y="15570"/>
                  </a:lnTo>
                  <a:lnTo>
                    <a:pt x="879690" y="32410"/>
                  </a:lnTo>
                  <a:lnTo>
                    <a:pt x="875665" y="52692"/>
                  </a:lnTo>
                  <a:lnTo>
                    <a:pt x="875601" y="53276"/>
                  </a:lnTo>
                  <a:lnTo>
                    <a:pt x="879640" y="73787"/>
                  </a:lnTo>
                  <a:lnTo>
                    <a:pt x="890905" y="90538"/>
                  </a:lnTo>
                  <a:lnTo>
                    <a:pt x="908088" y="101815"/>
                  </a:lnTo>
                  <a:lnTo>
                    <a:pt x="929906" y="105956"/>
                  </a:lnTo>
                  <a:lnTo>
                    <a:pt x="951776" y="101765"/>
                  </a:lnTo>
                  <a:lnTo>
                    <a:pt x="969048" y="90385"/>
                  </a:lnTo>
                  <a:lnTo>
                    <a:pt x="972566" y="85178"/>
                  </a:lnTo>
                  <a:lnTo>
                    <a:pt x="980401" y="73545"/>
                  </a:lnTo>
                  <a:lnTo>
                    <a:pt x="984427" y="53276"/>
                  </a:lnTo>
                  <a:lnTo>
                    <a:pt x="984491" y="52692"/>
                  </a:lnTo>
                  <a:close/>
                </a:path>
                <a:path w="1092834" h="247015">
                  <a:moveTo>
                    <a:pt x="1092644" y="1752"/>
                  </a:moveTo>
                  <a:lnTo>
                    <a:pt x="1070406" y="1752"/>
                  </a:lnTo>
                  <a:lnTo>
                    <a:pt x="1070406" y="64833"/>
                  </a:lnTo>
                  <a:lnTo>
                    <a:pt x="1022400" y="1752"/>
                  </a:lnTo>
                  <a:lnTo>
                    <a:pt x="1001610" y="1752"/>
                  </a:lnTo>
                  <a:lnTo>
                    <a:pt x="1001610" y="104203"/>
                  </a:lnTo>
                  <a:lnTo>
                    <a:pt x="1023861" y="104203"/>
                  </a:lnTo>
                  <a:lnTo>
                    <a:pt x="1023861" y="39077"/>
                  </a:lnTo>
                  <a:lnTo>
                    <a:pt x="1073467" y="104203"/>
                  </a:lnTo>
                  <a:lnTo>
                    <a:pt x="1092644" y="104203"/>
                  </a:lnTo>
                  <a:lnTo>
                    <a:pt x="1092644" y="1752"/>
                  </a:lnTo>
                  <a:close/>
                </a:path>
              </a:pathLst>
            </a:custGeom>
            <a:solidFill>
              <a:srgbClr val="06213B"/>
            </a:solidFill>
          </p:spPr>
          <p:txBody>
            <a:bodyPr wrap="square" lIns="0" tIns="0" rIns="0" bIns="0" rtlCol="0"/>
            <a:lstStyle/>
            <a:p>
              <a:endParaRPr/>
            </a:p>
          </p:txBody>
        </p:sp>
        <p:pic>
          <p:nvPicPr>
            <p:cNvPr id="28" name="object 28"/>
            <p:cNvPicPr/>
            <p:nvPr/>
          </p:nvPicPr>
          <p:blipFill>
            <a:blip r:embed="rId5" cstate="print"/>
            <a:stretch>
              <a:fillRect/>
            </a:stretch>
          </p:blipFill>
          <p:spPr>
            <a:xfrm>
              <a:off x="987768" y="6008890"/>
              <a:ext cx="725765" cy="631734"/>
            </a:xfrm>
            <a:prstGeom prst="rect">
              <a:avLst/>
            </a:prstGeom>
          </p:spPr>
        </p:pic>
      </p:grpSp>
      <p:sp>
        <p:nvSpPr>
          <p:cNvPr id="29" name="object 29"/>
          <p:cNvSpPr txBox="1">
            <a:spLocks noGrp="1"/>
          </p:cNvSpPr>
          <p:nvPr>
            <p:ph type="title"/>
          </p:nvPr>
        </p:nvSpPr>
        <p:spPr>
          <a:xfrm>
            <a:off x="1436300" y="704118"/>
            <a:ext cx="4458335" cy="705321"/>
          </a:xfrm>
          <a:prstGeom prst="rect">
            <a:avLst/>
          </a:prstGeom>
        </p:spPr>
        <p:txBody>
          <a:bodyPr vert="horz" wrap="square" lIns="0" tIns="12700" rIns="0" bIns="0" rtlCol="0">
            <a:spAutoFit/>
          </a:bodyPr>
          <a:lstStyle/>
          <a:p>
            <a:pPr marL="12700">
              <a:lnSpc>
                <a:spcPct val="100000"/>
              </a:lnSpc>
              <a:spcBef>
                <a:spcPts val="100"/>
              </a:spcBef>
              <a:tabLst>
                <a:tab pos="3186430" algn="l"/>
              </a:tabLst>
            </a:pPr>
            <a:r>
              <a:rPr sz="4500" b="1" dirty="0">
                <a:solidFill>
                  <a:srgbClr val="FFFFFF"/>
                </a:solidFill>
                <a:latin typeface="Helvetica Neue"/>
                <a:cs typeface="Helvetica Neue"/>
              </a:rPr>
              <a:t>Reporting</a:t>
            </a:r>
            <a:r>
              <a:rPr lang="en-US" sz="4500" b="1" dirty="0">
                <a:solidFill>
                  <a:srgbClr val="FFFFFF"/>
                </a:solidFill>
                <a:latin typeface="Helvetica Neue"/>
                <a:cs typeface="Helvetica Neue"/>
              </a:rPr>
              <a:t> </a:t>
            </a:r>
            <a:r>
              <a:rPr sz="4500" b="1" dirty="0">
                <a:solidFill>
                  <a:srgbClr val="FFFFFF"/>
                </a:solidFill>
                <a:latin typeface="Helvetica Neue"/>
                <a:cs typeface="Helvetica Neue"/>
              </a:rPr>
              <a:t>SEA</a:t>
            </a:r>
          </a:p>
        </p:txBody>
      </p:sp>
      <p:grpSp>
        <p:nvGrpSpPr>
          <p:cNvPr id="30" name="object 30"/>
          <p:cNvGrpSpPr/>
          <p:nvPr/>
        </p:nvGrpSpPr>
        <p:grpSpPr>
          <a:xfrm>
            <a:off x="7188679" y="916757"/>
            <a:ext cx="3992879" cy="3992879"/>
            <a:chOff x="7188679" y="916757"/>
            <a:chExt cx="3992879" cy="3992879"/>
          </a:xfrm>
        </p:grpSpPr>
        <p:pic>
          <p:nvPicPr>
            <p:cNvPr id="31" name="object 31"/>
            <p:cNvPicPr/>
            <p:nvPr/>
          </p:nvPicPr>
          <p:blipFill>
            <a:blip r:embed="rId6" cstate="print"/>
            <a:stretch>
              <a:fillRect/>
            </a:stretch>
          </p:blipFill>
          <p:spPr>
            <a:xfrm>
              <a:off x="7613636" y="1852600"/>
              <a:ext cx="2120684" cy="2120684"/>
            </a:xfrm>
            <a:prstGeom prst="rect">
              <a:avLst/>
            </a:prstGeom>
          </p:spPr>
        </p:pic>
        <p:pic>
          <p:nvPicPr>
            <p:cNvPr id="32" name="object 32"/>
            <p:cNvPicPr/>
            <p:nvPr/>
          </p:nvPicPr>
          <p:blipFill>
            <a:blip r:embed="rId7" cstate="print"/>
            <a:stretch>
              <a:fillRect/>
            </a:stretch>
          </p:blipFill>
          <p:spPr>
            <a:xfrm>
              <a:off x="9958171" y="3164852"/>
              <a:ext cx="797928" cy="797915"/>
            </a:xfrm>
            <a:prstGeom prst="rect">
              <a:avLst/>
            </a:prstGeom>
          </p:spPr>
        </p:pic>
        <p:sp>
          <p:nvSpPr>
            <p:cNvPr id="33" name="object 33"/>
            <p:cNvSpPr/>
            <p:nvPr/>
          </p:nvSpPr>
          <p:spPr>
            <a:xfrm>
              <a:off x="7193124" y="921202"/>
              <a:ext cx="3983990" cy="3983990"/>
            </a:xfrm>
            <a:custGeom>
              <a:avLst/>
              <a:gdLst/>
              <a:ahLst/>
              <a:cxnLst/>
              <a:rect l="l" t="t" r="r" b="b"/>
              <a:pathLst>
                <a:path w="3983990" h="3983990">
                  <a:moveTo>
                    <a:pt x="1991741" y="3983482"/>
                  </a:moveTo>
                  <a:lnTo>
                    <a:pt x="2040133" y="3982905"/>
                  </a:lnTo>
                  <a:lnTo>
                    <a:pt x="2088242" y="3981185"/>
                  </a:lnTo>
                  <a:lnTo>
                    <a:pt x="2136055" y="3978333"/>
                  </a:lnTo>
                  <a:lnTo>
                    <a:pt x="2183559" y="3974364"/>
                  </a:lnTo>
                  <a:lnTo>
                    <a:pt x="2230740" y="3969290"/>
                  </a:lnTo>
                  <a:lnTo>
                    <a:pt x="2277586" y="3963123"/>
                  </a:lnTo>
                  <a:lnTo>
                    <a:pt x="2324083" y="3955878"/>
                  </a:lnTo>
                  <a:lnTo>
                    <a:pt x="2370218" y="3947568"/>
                  </a:lnTo>
                  <a:lnTo>
                    <a:pt x="2415979" y="3938204"/>
                  </a:lnTo>
                  <a:lnTo>
                    <a:pt x="2461353" y="3927801"/>
                  </a:lnTo>
                  <a:lnTo>
                    <a:pt x="2506325" y="3916371"/>
                  </a:lnTo>
                  <a:lnTo>
                    <a:pt x="2550884" y="3903927"/>
                  </a:lnTo>
                  <a:lnTo>
                    <a:pt x="2595017" y="3890483"/>
                  </a:lnTo>
                  <a:lnTo>
                    <a:pt x="2638709" y="3876051"/>
                  </a:lnTo>
                  <a:lnTo>
                    <a:pt x="2681949" y="3860645"/>
                  </a:lnTo>
                  <a:lnTo>
                    <a:pt x="2724722" y="3844277"/>
                  </a:lnTo>
                  <a:lnTo>
                    <a:pt x="2767017" y="3826961"/>
                  </a:lnTo>
                  <a:lnTo>
                    <a:pt x="2808820" y="3808709"/>
                  </a:lnTo>
                  <a:lnTo>
                    <a:pt x="2850118" y="3789536"/>
                  </a:lnTo>
                  <a:lnTo>
                    <a:pt x="2890897" y="3769452"/>
                  </a:lnTo>
                  <a:lnTo>
                    <a:pt x="2931146" y="3748473"/>
                  </a:lnTo>
                  <a:lnTo>
                    <a:pt x="2970850" y="3726610"/>
                  </a:lnTo>
                  <a:lnTo>
                    <a:pt x="3009998" y="3703877"/>
                  </a:lnTo>
                  <a:lnTo>
                    <a:pt x="3048575" y="3680288"/>
                  </a:lnTo>
                  <a:lnTo>
                    <a:pt x="3086569" y="3655854"/>
                  </a:lnTo>
                  <a:lnTo>
                    <a:pt x="3123966" y="3630588"/>
                  </a:lnTo>
                  <a:lnTo>
                    <a:pt x="3160754" y="3604505"/>
                  </a:lnTo>
                  <a:lnTo>
                    <a:pt x="3196920" y="3577617"/>
                  </a:lnTo>
                  <a:lnTo>
                    <a:pt x="3232451" y="3549937"/>
                  </a:lnTo>
                  <a:lnTo>
                    <a:pt x="3267333" y="3521478"/>
                  </a:lnTo>
                  <a:lnTo>
                    <a:pt x="3301553" y="3492254"/>
                  </a:lnTo>
                  <a:lnTo>
                    <a:pt x="3335099" y="3462276"/>
                  </a:lnTo>
                  <a:lnTo>
                    <a:pt x="3367957" y="3431559"/>
                  </a:lnTo>
                  <a:lnTo>
                    <a:pt x="3400115" y="3400115"/>
                  </a:lnTo>
                  <a:lnTo>
                    <a:pt x="3431559" y="3367957"/>
                  </a:lnTo>
                  <a:lnTo>
                    <a:pt x="3462276" y="3335099"/>
                  </a:lnTo>
                  <a:lnTo>
                    <a:pt x="3492254" y="3301553"/>
                  </a:lnTo>
                  <a:lnTo>
                    <a:pt x="3521478" y="3267333"/>
                  </a:lnTo>
                  <a:lnTo>
                    <a:pt x="3549937" y="3232451"/>
                  </a:lnTo>
                  <a:lnTo>
                    <a:pt x="3577617" y="3196920"/>
                  </a:lnTo>
                  <a:lnTo>
                    <a:pt x="3604505" y="3160754"/>
                  </a:lnTo>
                  <a:lnTo>
                    <a:pt x="3630588" y="3123966"/>
                  </a:lnTo>
                  <a:lnTo>
                    <a:pt x="3655854" y="3086569"/>
                  </a:lnTo>
                  <a:lnTo>
                    <a:pt x="3680288" y="3048575"/>
                  </a:lnTo>
                  <a:lnTo>
                    <a:pt x="3703877" y="3009998"/>
                  </a:lnTo>
                  <a:lnTo>
                    <a:pt x="3726610" y="2970850"/>
                  </a:lnTo>
                  <a:lnTo>
                    <a:pt x="3748473" y="2931146"/>
                  </a:lnTo>
                  <a:lnTo>
                    <a:pt x="3769452" y="2890897"/>
                  </a:lnTo>
                  <a:lnTo>
                    <a:pt x="3789536" y="2850118"/>
                  </a:lnTo>
                  <a:lnTo>
                    <a:pt x="3808709" y="2808820"/>
                  </a:lnTo>
                  <a:lnTo>
                    <a:pt x="3826961" y="2767017"/>
                  </a:lnTo>
                  <a:lnTo>
                    <a:pt x="3844277" y="2724722"/>
                  </a:lnTo>
                  <a:lnTo>
                    <a:pt x="3860645" y="2681949"/>
                  </a:lnTo>
                  <a:lnTo>
                    <a:pt x="3876051" y="2638709"/>
                  </a:lnTo>
                  <a:lnTo>
                    <a:pt x="3890483" y="2595017"/>
                  </a:lnTo>
                  <a:lnTo>
                    <a:pt x="3903927" y="2550884"/>
                  </a:lnTo>
                  <a:lnTo>
                    <a:pt x="3916371" y="2506325"/>
                  </a:lnTo>
                  <a:lnTo>
                    <a:pt x="3927801" y="2461353"/>
                  </a:lnTo>
                  <a:lnTo>
                    <a:pt x="3938204" y="2415979"/>
                  </a:lnTo>
                  <a:lnTo>
                    <a:pt x="3947568" y="2370218"/>
                  </a:lnTo>
                  <a:lnTo>
                    <a:pt x="3955878" y="2324083"/>
                  </a:lnTo>
                  <a:lnTo>
                    <a:pt x="3963123" y="2277586"/>
                  </a:lnTo>
                  <a:lnTo>
                    <a:pt x="3969290" y="2230740"/>
                  </a:lnTo>
                  <a:lnTo>
                    <a:pt x="3974364" y="2183559"/>
                  </a:lnTo>
                  <a:lnTo>
                    <a:pt x="3978333" y="2136055"/>
                  </a:lnTo>
                  <a:lnTo>
                    <a:pt x="3981185" y="2088242"/>
                  </a:lnTo>
                  <a:lnTo>
                    <a:pt x="3982905" y="2040133"/>
                  </a:lnTo>
                  <a:lnTo>
                    <a:pt x="3983482" y="1991741"/>
                  </a:lnTo>
                  <a:lnTo>
                    <a:pt x="3982905" y="1943348"/>
                  </a:lnTo>
                  <a:lnTo>
                    <a:pt x="3981185" y="1895239"/>
                  </a:lnTo>
                  <a:lnTo>
                    <a:pt x="3978333" y="1847426"/>
                  </a:lnTo>
                  <a:lnTo>
                    <a:pt x="3974364" y="1799922"/>
                  </a:lnTo>
                  <a:lnTo>
                    <a:pt x="3969290" y="1752741"/>
                  </a:lnTo>
                  <a:lnTo>
                    <a:pt x="3963123" y="1705895"/>
                  </a:lnTo>
                  <a:lnTo>
                    <a:pt x="3955878" y="1659398"/>
                  </a:lnTo>
                  <a:lnTo>
                    <a:pt x="3947568" y="1613263"/>
                  </a:lnTo>
                  <a:lnTo>
                    <a:pt x="3938204" y="1567502"/>
                  </a:lnTo>
                  <a:lnTo>
                    <a:pt x="3927801" y="1522128"/>
                  </a:lnTo>
                  <a:lnTo>
                    <a:pt x="3916371" y="1477156"/>
                  </a:lnTo>
                  <a:lnTo>
                    <a:pt x="3903927" y="1432597"/>
                  </a:lnTo>
                  <a:lnTo>
                    <a:pt x="3890483" y="1388464"/>
                  </a:lnTo>
                  <a:lnTo>
                    <a:pt x="3876051" y="1344772"/>
                  </a:lnTo>
                  <a:lnTo>
                    <a:pt x="3860645" y="1301532"/>
                  </a:lnTo>
                  <a:lnTo>
                    <a:pt x="3844277" y="1258759"/>
                  </a:lnTo>
                  <a:lnTo>
                    <a:pt x="3826961" y="1216464"/>
                  </a:lnTo>
                  <a:lnTo>
                    <a:pt x="3808709" y="1174661"/>
                  </a:lnTo>
                  <a:lnTo>
                    <a:pt x="3789536" y="1133363"/>
                  </a:lnTo>
                  <a:lnTo>
                    <a:pt x="3769452" y="1092584"/>
                  </a:lnTo>
                  <a:lnTo>
                    <a:pt x="3748473" y="1052335"/>
                  </a:lnTo>
                  <a:lnTo>
                    <a:pt x="3726610" y="1012631"/>
                  </a:lnTo>
                  <a:lnTo>
                    <a:pt x="3703877" y="973483"/>
                  </a:lnTo>
                  <a:lnTo>
                    <a:pt x="3680288" y="934906"/>
                  </a:lnTo>
                  <a:lnTo>
                    <a:pt x="3655854" y="896912"/>
                  </a:lnTo>
                  <a:lnTo>
                    <a:pt x="3630588" y="859515"/>
                  </a:lnTo>
                  <a:lnTo>
                    <a:pt x="3604505" y="822727"/>
                  </a:lnTo>
                  <a:lnTo>
                    <a:pt x="3577617" y="786561"/>
                  </a:lnTo>
                  <a:lnTo>
                    <a:pt x="3549937" y="751030"/>
                  </a:lnTo>
                  <a:lnTo>
                    <a:pt x="3521478" y="716148"/>
                  </a:lnTo>
                  <a:lnTo>
                    <a:pt x="3492254" y="681928"/>
                  </a:lnTo>
                  <a:lnTo>
                    <a:pt x="3462276" y="648382"/>
                  </a:lnTo>
                  <a:lnTo>
                    <a:pt x="3431559" y="615524"/>
                  </a:lnTo>
                  <a:lnTo>
                    <a:pt x="3400115" y="583366"/>
                  </a:lnTo>
                  <a:lnTo>
                    <a:pt x="3367957" y="551922"/>
                  </a:lnTo>
                  <a:lnTo>
                    <a:pt x="3335099" y="521205"/>
                  </a:lnTo>
                  <a:lnTo>
                    <a:pt x="3301553" y="491227"/>
                  </a:lnTo>
                  <a:lnTo>
                    <a:pt x="3267333" y="462003"/>
                  </a:lnTo>
                  <a:lnTo>
                    <a:pt x="3232451" y="433544"/>
                  </a:lnTo>
                  <a:lnTo>
                    <a:pt x="3196920" y="405864"/>
                  </a:lnTo>
                  <a:lnTo>
                    <a:pt x="3160754" y="378976"/>
                  </a:lnTo>
                  <a:lnTo>
                    <a:pt x="3123966" y="352893"/>
                  </a:lnTo>
                  <a:lnTo>
                    <a:pt x="3086569" y="327627"/>
                  </a:lnTo>
                  <a:lnTo>
                    <a:pt x="3048575" y="303193"/>
                  </a:lnTo>
                  <a:lnTo>
                    <a:pt x="3009998" y="279604"/>
                  </a:lnTo>
                  <a:lnTo>
                    <a:pt x="2970850" y="256871"/>
                  </a:lnTo>
                  <a:lnTo>
                    <a:pt x="2931146" y="235008"/>
                  </a:lnTo>
                  <a:lnTo>
                    <a:pt x="2890897" y="214029"/>
                  </a:lnTo>
                  <a:lnTo>
                    <a:pt x="2850118" y="193945"/>
                  </a:lnTo>
                  <a:lnTo>
                    <a:pt x="2808820" y="174772"/>
                  </a:lnTo>
                  <a:lnTo>
                    <a:pt x="2767017" y="156520"/>
                  </a:lnTo>
                  <a:lnTo>
                    <a:pt x="2724722" y="139204"/>
                  </a:lnTo>
                  <a:lnTo>
                    <a:pt x="2681949" y="122836"/>
                  </a:lnTo>
                  <a:lnTo>
                    <a:pt x="2638709" y="107430"/>
                  </a:lnTo>
                  <a:lnTo>
                    <a:pt x="2595017" y="92998"/>
                  </a:lnTo>
                  <a:lnTo>
                    <a:pt x="2550884" y="79554"/>
                  </a:lnTo>
                  <a:lnTo>
                    <a:pt x="2506325" y="67110"/>
                  </a:lnTo>
                  <a:lnTo>
                    <a:pt x="2461353" y="55680"/>
                  </a:lnTo>
                  <a:lnTo>
                    <a:pt x="2415979" y="45277"/>
                  </a:lnTo>
                  <a:lnTo>
                    <a:pt x="2370218" y="35913"/>
                  </a:lnTo>
                  <a:lnTo>
                    <a:pt x="2324083" y="27603"/>
                  </a:lnTo>
                  <a:lnTo>
                    <a:pt x="2277586" y="20358"/>
                  </a:lnTo>
                  <a:lnTo>
                    <a:pt x="2230740" y="14191"/>
                  </a:lnTo>
                  <a:lnTo>
                    <a:pt x="2183559" y="9117"/>
                  </a:lnTo>
                  <a:lnTo>
                    <a:pt x="2136055" y="5148"/>
                  </a:lnTo>
                  <a:lnTo>
                    <a:pt x="2088242" y="2296"/>
                  </a:lnTo>
                  <a:lnTo>
                    <a:pt x="2040133" y="576"/>
                  </a:lnTo>
                  <a:lnTo>
                    <a:pt x="1991741" y="0"/>
                  </a:lnTo>
                  <a:lnTo>
                    <a:pt x="1943348" y="576"/>
                  </a:lnTo>
                  <a:lnTo>
                    <a:pt x="1895239" y="2296"/>
                  </a:lnTo>
                  <a:lnTo>
                    <a:pt x="1847426" y="5148"/>
                  </a:lnTo>
                  <a:lnTo>
                    <a:pt x="1799922" y="9117"/>
                  </a:lnTo>
                  <a:lnTo>
                    <a:pt x="1752741" y="14191"/>
                  </a:lnTo>
                  <a:lnTo>
                    <a:pt x="1705895" y="20358"/>
                  </a:lnTo>
                  <a:lnTo>
                    <a:pt x="1659398" y="27603"/>
                  </a:lnTo>
                  <a:lnTo>
                    <a:pt x="1613263" y="35913"/>
                  </a:lnTo>
                  <a:lnTo>
                    <a:pt x="1567502" y="45277"/>
                  </a:lnTo>
                  <a:lnTo>
                    <a:pt x="1522128" y="55680"/>
                  </a:lnTo>
                  <a:lnTo>
                    <a:pt x="1477156" y="67110"/>
                  </a:lnTo>
                  <a:lnTo>
                    <a:pt x="1432597" y="79554"/>
                  </a:lnTo>
                  <a:lnTo>
                    <a:pt x="1388464" y="92998"/>
                  </a:lnTo>
                  <a:lnTo>
                    <a:pt x="1344772" y="107430"/>
                  </a:lnTo>
                  <a:lnTo>
                    <a:pt x="1301532" y="122836"/>
                  </a:lnTo>
                  <a:lnTo>
                    <a:pt x="1258759" y="139204"/>
                  </a:lnTo>
                  <a:lnTo>
                    <a:pt x="1216464" y="156520"/>
                  </a:lnTo>
                  <a:lnTo>
                    <a:pt x="1174661" y="174772"/>
                  </a:lnTo>
                  <a:lnTo>
                    <a:pt x="1133363" y="193945"/>
                  </a:lnTo>
                  <a:lnTo>
                    <a:pt x="1092584" y="214029"/>
                  </a:lnTo>
                  <a:lnTo>
                    <a:pt x="1052335" y="235008"/>
                  </a:lnTo>
                  <a:lnTo>
                    <a:pt x="1012631" y="256871"/>
                  </a:lnTo>
                  <a:lnTo>
                    <a:pt x="973483" y="279604"/>
                  </a:lnTo>
                  <a:lnTo>
                    <a:pt x="934906" y="303193"/>
                  </a:lnTo>
                  <a:lnTo>
                    <a:pt x="896912" y="327627"/>
                  </a:lnTo>
                  <a:lnTo>
                    <a:pt x="859515" y="352893"/>
                  </a:lnTo>
                  <a:lnTo>
                    <a:pt x="822727" y="378976"/>
                  </a:lnTo>
                  <a:lnTo>
                    <a:pt x="786561" y="405864"/>
                  </a:lnTo>
                  <a:lnTo>
                    <a:pt x="751030" y="433544"/>
                  </a:lnTo>
                  <a:lnTo>
                    <a:pt x="716148" y="462003"/>
                  </a:lnTo>
                  <a:lnTo>
                    <a:pt x="681928" y="491227"/>
                  </a:lnTo>
                  <a:lnTo>
                    <a:pt x="648382" y="521205"/>
                  </a:lnTo>
                  <a:lnTo>
                    <a:pt x="615524" y="551922"/>
                  </a:lnTo>
                  <a:lnTo>
                    <a:pt x="583366" y="583366"/>
                  </a:lnTo>
                  <a:lnTo>
                    <a:pt x="551922" y="615524"/>
                  </a:lnTo>
                  <a:lnTo>
                    <a:pt x="521205" y="648382"/>
                  </a:lnTo>
                  <a:lnTo>
                    <a:pt x="491227" y="681928"/>
                  </a:lnTo>
                  <a:lnTo>
                    <a:pt x="462003" y="716148"/>
                  </a:lnTo>
                  <a:lnTo>
                    <a:pt x="433544" y="751030"/>
                  </a:lnTo>
                  <a:lnTo>
                    <a:pt x="405864" y="786561"/>
                  </a:lnTo>
                  <a:lnTo>
                    <a:pt x="378976" y="822727"/>
                  </a:lnTo>
                  <a:lnTo>
                    <a:pt x="352893" y="859515"/>
                  </a:lnTo>
                  <a:lnTo>
                    <a:pt x="327627" y="896912"/>
                  </a:lnTo>
                  <a:lnTo>
                    <a:pt x="303193" y="934906"/>
                  </a:lnTo>
                  <a:lnTo>
                    <a:pt x="279604" y="973483"/>
                  </a:lnTo>
                  <a:lnTo>
                    <a:pt x="256871" y="1012631"/>
                  </a:lnTo>
                  <a:lnTo>
                    <a:pt x="235008" y="1052335"/>
                  </a:lnTo>
                  <a:lnTo>
                    <a:pt x="214029" y="1092584"/>
                  </a:lnTo>
                  <a:lnTo>
                    <a:pt x="193945" y="1133363"/>
                  </a:lnTo>
                  <a:lnTo>
                    <a:pt x="174772" y="1174661"/>
                  </a:lnTo>
                  <a:lnTo>
                    <a:pt x="156520" y="1216464"/>
                  </a:lnTo>
                  <a:lnTo>
                    <a:pt x="139204" y="1258759"/>
                  </a:lnTo>
                  <a:lnTo>
                    <a:pt x="122836" y="1301532"/>
                  </a:lnTo>
                  <a:lnTo>
                    <a:pt x="107430" y="1344772"/>
                  </a:lnTo>
                  <a:lnTo>
                    <a:pt x="92998" y="1388464"/>
                  </a:lnTo>
                  <a:lnTo>
                    <a:pt x="79554" y="1432597"/>
                  </a:lnTo>
                  <a:lnTo>
                    <a:pt x="67110" y="1477156"/>
                  </a:lnTo>
                  <a:lnTo>
                    <a:pt x="55680" y="1522128"/>
                  </a:lnTo>
                  <a:lnTo>
                    <a:pt x="45277" y="1567502"/>
                  </a:lnTo>
                  <a:lnTo>
                    <a:pt x="35913" y="1613263"/>
                  </a:lnTo>
                  <a:lnTo>
                    <a:pt x="27603" y="1659398"/>
                  </a:lnTo>
                  <a:lnTo>
                    <a:pt x="20358" y="1705895"/>
                  </a:lnTo>
                  <a:lnTo>
                    <a:pt x="14191" y="1752741"/>
                  </a:lnTo>
                  <a:lnTo>
                    <a:pt x="9117" y="1799922"/>
                  </a:lnTo>
                  <a:lnTo>
                    <a:pt x="5148" y="1847426"/>
                  </a:lnTo>
                  <a:lnTo>
                    <a:pt x="2296" y="1895239"/>
                  </a:lnTo>
                  <a:lnTo>
                    <a:pt x="576" y="1943348"/>
                  </a:lnTo>
                  <a:lnTo>
                    <a:pt x="0" y="1991741"/>
                  </a:lnTo>
                  <a:lnTo>
                    <a:pt x="576" y="2040133"/>
                  </a:lnTo>
                  <a:lnTo>
                    <a:pt x="2296" y="2088242"/>
                  </a:lnTo>
                  <a:lnTo>
                    <a:pt x="5148" y="2136055"/>
                  </a:lnTo>
                  <a:lnTo>
                    <a:pt x="9117" y="2183559"/>
                  </a:lnTo>
                  <a:lnTo>
                    <a:pt x="14191" y="2230740"/>
                  </a:lnTo>
                  <a:lnTo>
                    <a:pt x="20358" y="2277586"/>
                  </a:lnTo>
                  <a:lnTo>
                    <a:pt x="27603" y="2324083"/>
                  </a:lnTo>
                  <a:lnTo>
                    <a:pt x="35913" y="2370218"/>
                  </a:lnTo>
                  <a:lnTo>
                    <a:pt x="45277" y="2415979"/>
                  </a:lnTo>
                  <a:lnTo>
                    <a:pt x="55680" y="2461353"/>
                  </a:lnTo>
                  <a:lnTo>
                    <a:pt x="67110" y="2506325"/>
                  </a:lnTo>
                  <a:lnTo>
                    <a:pt x="79554" y="2550884"/>
                  </a:lnTo>
                  <a:lnTo>
                    <a:pt x="92998" y="2595017"/>
                  </a:lnTo>
                  <a:lnTo>
                    <a:pt x="107430" y="2638709"/>
                  </a:lnTo>
                  <a:lnTo>
                    <a:pt x="122836" y="2681949"/>
                  </a:lnTo>
                  <a:lnTo>
                    <a:pt x="139204" y="2724722"/>
                  </a:lnTo>
                  <a:lnTo>
                    <a:pt x="156520" y="2767017"/>
                  </a:lnTo>
                  <a:lnTo>
                    <a:pt x="174772" y="2808820"/>
                  </a:lnTo>
                  <a:lnTo>
                    <a:pt x="193945" y="2850118"/>
                  </a:lnTo>
                  <a:lnTo>
                    <a:pt x="214029" y="2890897"/>
                  </a:lnTo>
                  <a:lnTo>
                    <a:pt x="235008" y="2931146"/>
                  </a:lnTo>
                  <a:lnTo>
                    <a:pt x="256871" y="2970850"/>
                  </a:lnTo>
                  <a:lnTo>
                    <a:pt x="279604" y="3009998"/>
                  </a:lnTo>
                  <a:lnTo>
                    <a:pt x="303193" y="3048575"/>
                  </a:lnTo>
                  <a:lnTo>
                    <a:pt x="327627" y="3086569"/>
                  </a:lnTo>
                  <a:lnTo>
                    <a:pt x="352893" y="3123966"/>
                  </a:lnTo>
                  <a:lnTo>
                    <a:pt x="378976" y="3160754"/>
                  </a:lnTo>
                  <a:lnTo>
                    <a:pt x="405864" y="3196920"/>
                  </a:lnTo>
                  <a:lnTo>
                    <a:pt x="433544" y="3232451"/>
                  </a:lnTo>
                  <a:lnTo>
                    <a:pt x="462003" y="3267333"/>
                  </a:lnTo>
                  <a:lnTo>
                    <a:pt x="491227" y="3301553"/>
                  </a:lnTo>
                  <a:lnTo>
                    <a:pt x="521205" y="3335099"/>
                  </a:lnTo>
                  <a:lnTo>
                    <a:pt x="551922" y="3367957"/>
                  </a:lnTo>
                  <a:lnTo>
                    <a:pt x="583366" y="3400115"/>
                  </a:lnTo>
                  <a:lnTo>
                    <a:pt x="615524" y="3431559"/>
                  </a:lnTo>
                  <a:lnTo>
                    <a:pt x="648382" y="3462276"/>
                  </a:lnTo>
                  <a:lnTo>
                    <a:pt x="681928" y="3492254"/>
                  </a:lnTo>
                  <a:lnTo>
                    <a:pt x="716148" y="3521478"/>
                  </a:lnTo>
                  <a:lnTo>
                    <a:pt x="751030" y="3549937"/>
                  </a:lnTo>
                  <a:lnTo>
                    <a:pt x="786561" y="3577617"/>
                  </a:lnTo>
                  <a:lnTo>
                    <a:pt x="822727" y="3604505"/>
                  </a:lnTo>
                  <a:lnTo>
                    <a:pt x="859515" y="3630588"/>
                  </a:lnTo>
                  <a:lnTo>
                    <a:pt x="896912" y="3655854"/>
                  </a:lnTo>
                  <a:lnTo>
                    <a:pt x="934906" y="3680288"/>
                  </a:lnTo>
                  <a:lnTo>
                    <a:pt x="973483" y="3703877"/>
                  </a:lnTo>
                  <a:lnTo>
                    <a:pt x="1012631" y="3726610"/>
                  </a:lnTo>
                  <a:lnTo>
                    <a:pt x="1052335" y="3748473"/>
                  </a:lnTo>
                  <a:lnTo>
                    <a:pt x="1092584" y="3769452"/>
                  </a:lnTo>
                  <a:lnTo>
                    <a:pt x="1133363" y="3789536"/>
                  </a:lnTo>
                  <a:lnTo>
                    <a:pt x="1174661" y="3808709"/>
                  </a:lnTo>
                  <a:lnTo>
                    <a:pt x="1216464" y="3826961"/>
                  </a:lnTo>
                  <a:lnTo>
                    <a:pt x="1258759" y="3844277"/>
                  </a:lnTo>
                  <a:lnTo>
                    <a:pt x="1301532" y="3860645"/>
                  </a:lnTo>
                  <a:lnTo>
                    <a:pt x="1344772" y="3876051"/>
                  </a:lnTo>
                  <a:lnTo>
                    <a:pt x="1388464" y="3890483"/>
                  </a:lnTo>
                  <a:lnTo>
                    <a:pt x="1432597" y="3903927"/>
                  </a:lnTo>
                  <a:lnTo>
                    <a:pt x="1477156" y="3916371"/>
                  </a:lnTo>
                  <a:lnTo>
                    <a:pt x="1522128" y="3927801"/>
                  </a:lnTo>
                  <a:lnTo>
                    <a:pt x="1567502" y="3938204"/>
                  </a:lnTo>
                  <a:lnTo>
                    <a:pt x="1613263" y="3947568"/>
                  </a:lnTo>
                  <a:lnTo>
                    <a:pt x="1659398" y="3955878"/>
                  </a:lnTo>
                  <a:lnTo>
                    <a:pt x="1705895" y="3963123"/>
                  </a:lnTo>
                  <a:lnTo>
                    <a:pt x="1752741" y="3969290"/>
                  </a:lnTo>
                  <a:lnTo>
                    <a:pt x="1799922" y="3974364"/>
                  </a:lnTo>
                  <a:lnTo>
                    <a:pt x="1847426" y="3978333"/>
                  </a:lnTo>
                  <a:lnTo>
                    <a:pt x="1895239" y="3981185"/>
                  </a:lnTo>
                  <a:lnTo>
                    <a:pt x="1943348" y="3982905"/>
                  </a:lnTo>
                  <a:lnTo>
                    <a:pt x="1991741" y="3983482"/>
                  </a:lnTo>
                  <a:close/>
                </a:path>
              </a:pathLst>
            </a:custGeom>
            <a:ln w="8890">
              <a:solidFill>
                <a:srgbClr val="00AF7C"/>
              </a:solidFill>
            </a:ln>
          </p:spPr>
          <p:txBody>
            <a:bodyPr wrap="square" lIns="0" tIns="0" rIns="0" bIns="0" rtlCol="0"/>
            <a:lstStyle/>
            <a:p>
              <a:endParaRPr/>
            </a:p>
          </p:txBody>
        </p:sp>
        <p:sp>
          <p:nvSpPr>
            <p:cNvPr id="34" name="object 34"/>
            <p:cNvSpPr/>
            <p:nvPr/>
          </p:nvSpPr>
          <p:spPr>
            <a:xfrm>
              <a:off x="7813117" y="1468921"/>
              <a:ext cx="2815590" cy="2815590"/>
            </a:xfrm>
            <a:custGeom>
              <a:avLst/>
              <a:gdLst/>
              <a:ahLst/>
              <a:cxnLst/>
              <a:rect l="l" t="t" r="r" b="b"/>
              <a:pathLst>
                <a:path w="2815590" h="2815590">
                  <a:moveTo>
                    <a:pt x="0" y="0"/>
                  </a:moveTo>
                  <a:lnTo>
                    <a:pt x="2815259" y="2815272"/>
                  </a:lnTo>
                </a:path>
              </a:pathLst>
            </a:custGeom>
            <a:ln w="8890">
              <a:solidFill>
                <a:srgbClr val="00AF7C"/>
              </a:solidFill>
            </a:ln>
          </p:spPr>
          <p:txBody>
            <a:bodyPr wrap="square" lIns="0" tIns="0" rIns="0" bIns="0" rtlCol="0"/>
            <a:lstStyle/>
            <a:p>
              <a:endParaRPr/>
            </a:p>
          </p:txBody>
        </p:sp>
        <p:sp>
          <p:nvSpPr>
            <p:cNvPr id="35" name="object 35"/>
            <p:cNvSpPr/>
            <p:nvPr/>
          </p:nvSpPr>
          <p:spPr>
            <a:xfrm>
              <a:off x="7754078" y="1477921"/>
              <a:ext cx="2815590" cy="2815590"/>
            </a:xfrm>
            <a:custGeom>
              <a:avLst/>
              <a:gdLst/>
              <a:ahLst/>
              <a:cxnLst/>
              <a:rect l="l" t="t" r="r" b="b"/>
              <a:pathLst>
                <a:path w="2815590" h="2815590">
                  <a:moveTo>
                    <a:pt x="2815259" y="0"/>
                  </a:moveTo>
                  <a:lnTo>
                    <a:pt x="0" y="2815259"/>
                  </a:lnTo>
                </a:path>
              </a:pathLst>
            </a:custGeom>
            <a:ln w="8890">
              <a:solidFill>
                <a:srgbClr val="00AF7C"/>
              </a:solidFill>
            </a:ln>
          </p:spPr>
          <p:txBody>
            <a:bodyPr wrap="square" lIns="0" tIns="0" rIns="0" bIns="0" rtlCol="0"/>
            <a:lstStyle/>
            <a:p>
              <a:endParaRPr/>
            </a:p>
          </p:txBody>
        </p:sp>
      </p:grpSp>
      <p:sp>
        <p:nvSpPr>
          <p:cNvPr id="36" name="object 4">
            <a:extLst>
              <a:ext uri="{FF2B5EF4-FFF2-40B4-BE49-F238E27FC236}">
                <a16:creationId xmlns:a16="http://schemas.microsoft.com/office/drawing/2014/main" id="{3E3DDF13-101F-3DA7-8AE0-449DC6AB2744}"/>
              </a:ext>
            </a:extLst>
          </p:cNvPr>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F7F5F3"/>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7898" y="2415840"/>
            <a:ext cx="7209155" cy="2538095"/>
          </a:xfrm>
          <a:custGeom>
            <a:avLst/>
            <a:gdLst/>
            <a:ahLst/>
            <a:cxnLst/>
            <a:rect l="l" t="t" r="r" b="b"/>
            <a:pathLst>
              <a:path w="7209155" h="2538095">
                <a:moveTo>
                  <a:pt x="3604501" y="2538006"/>
                </a:moveTo>
                <a:lnTo>
                  <a:pt x="3672995" y="2537781"/>
                </a:lnTo>
                <a:lnTo>
                  <a:pt x="3741179" y="2537110"/>
                </a:lnTo>
                <a:lnTo>
                  <a:pt x="3809041" y="2535997"/>
                </a:lnTo>
                <a:lnTo>
                  <a:pt x="3876571" y="2534445"/>
                </a:lnTo>
                <a:lnTo>
                  <a:pt x="3943757" y="2532459"/>
                </a:lnTo>
                <a:lnTo>
                  <a:pt x="4010588" y="2530042"/>
                </a:lnTo>
                <a:lnTo>
                  <a:pt x="4077053" y="2527198"/>
                </a:lnTo>
                <a:lnTo>
                  <a:pt x="4143140" y="2523932"/>
                </a:lnTo>
                <a:lnTo>
                  <a:pt x="4208838" y="2520248"/>
                </a:lnTo>
                <a:lnTo>
                  <a:pt x="4274136" y="2516148"/>
                </a:lnTo>
                <a:lnTo>
                  <a:pt x="4339022" y="2511638"/>
                </a:lnTo>
                <a:lnTo>
                  <a:pt x="4403485" y="2506721"/>
                </a:lnTo>
                <a:lnTo>
                  <a:pt x="4467515" y="2501402"/>
                </a:lnTo>
                <a:lnTo>
                  <a:pt x="4531099" y="2495683"/>
                </a:lnTo>
                <a:lnTo>
                  <a:pt x="4594226" y="2489570"/>
                </a:lnTo>
                <a:lnTo>
                  <a:pt x="4656886" y="2483066"/>
                </a:lnTo>
                <a:lnTo>
                  <a:pt x="4719067" y="2476175"/>
                </a:lnTo>
                <a:lnTo>
                  <a:pt x="4780757" y="2468901"/>
                </a:lnTo>
                <a:lnTo>
                  <a:pt x="4841946" y="2461249"/>
                </a:lnTo>
                <a:lnTo>
                  <a:pt x="4902621" y="2453221"/>
                </a:lnTo>
                <a:lnTo>
                  <a:pt x="4962773" y="2444822"/>
                </a:lnTo>
                <a:lnTo>
                  <a:pt x="5022389" y="2436056"/>
                </a:lnTo>
                <a:lnTo>
                  <a:pt x="5081458" y="2426927"/>
                </a:lnTo>
                <a:lnTo>
                  <a:pt x="5139970" y="2417439"/>
                </a:lnTo>
                <a:lnTo>
                  <a:pt x="5197912" y="2407596"/>
                </a:lnTo>
                <a:lnTo>
                  <a:pt x="5255273" y="2397401"/>
                </a:lnTo>
                <a:lnTo>
                  <a:pt x="5312043" y="2386860"/>
                </a:lnTo>
                <a:lnTo>
                  <a:pt x="5368210" y="2375975"/>
                </a:lnTo>
                <a:lnTo>
                  <a:pt x="5423762" y="2364751"/>
                </a:lnTo>
                <a:lnTo>
                  <a:pt x="5478689" y="2353191"/>
                </a:lnTo>
                <a:lnTo>
                  <a:pt x="5532979" y="2341300"/>
                </a:lnTo>
                <a:lnTo>
                  <a:pt x="5586620" y="2329082"/>
                </a:lnTo>
                <a:lnTo>
                  <a:pt x="5639603" y="2316541"/>
                </a:lnTo>
                <a:lnTo>
                  <a:pt x="5691914" y="2303680"/>
                </a:lnTo>
                <a:lnTo>
                  <a:pt x="5743544" y="2290503"/>
                </a:lnTo>
                <a:lnTo>
                  <a:pt x="5794480" y="2277015"/>
                </a:lnTo>
                <a:lnTo>
                  <a:pt x="5844712" y="2263219"/>
                </a:lnTo>
                <a:lnTo>
                  <a:pt x="5894228" y="2249120"/>
                </a:lnTo>
                <a:lnTo>
                  <a:pt x="5943017" y="2234722"/>
                </a:lnTo>
                <a:lnTo>
                  <a:pt x="5991068" y="2220027"/>
                </a:lnTo>
                <a:lnTo>
                  <a:pt x="6038369" y="2205041"/>
                </a:lnTo>
                <a:lnTo>
                  <a:pt x="6084909" y="2189767"/>
                </a:lnTo>
                <a:lnTo>
                  <a:pt x="6130678" y="2174210"/>
                </a:lnTo>
                <a:lnTo>
                  <a:pt x="6175662" y="2158372"/>
                </a:lnTo>
                <a:lnTo>
                  <a:pt x="6219852" y="2142259"/>
                </a:lnTo>
                <a:lnTo>
                  <a:pt x="6263237" y="2125874"/>
                </a:lnTo>
                <a:lnTo>
                  <a:pt x="6305804" y="2109222"/>
                </a:lnTo>
                <a:lnTo>
                  <a:pt x="6347542" y="2092305"/>
                </a:lnTo>
                <a:lnTo>
                  <a:pt x="6388441" y="2075128"/>
                </a:lnTo>
                <a:lnTo>
                  <a:pt x="6428489" y="2057696"/>
                </a:lnTo>
                <a:lnTo>
                  <a:pt x="6467674" y="2040011"/>
                </a:lnTo>
                <a:lnTo>
                  <a:pt x="6505986" y="2022079"/>
                </a:lnTo>
                <a:lnTo>
                  <a:pt x="6543413" y="2003902"/>
                </a:lnTo>
                <a:lnTo>
                  <a:pt x="6579944" y="1985485"/>
                </a:lnTo>
                <a:lnTo>
                  <a:pt x="6615568" y="1966832"/>
                </a:lnTo>
                <a:lnTo>
                  <a:pt x="6650273" y="1947947"/>
                </a:lnTo>
                <a:lnTo>
                  <a:pt x="6684048" y="1928834"/>
                </a:lnTo>
                <a:lnTo>
                  <a:pt x="6716882" y="1909497"/>
                </a:lnTo>
                <a:lnTo>
                  <a:pt x="6779682" y="1870165"/>
                </a:lnTo>
                <a:lnTo>
                  <a:pt x="6838581" y="1829984"/>
                </a:lnTo>
                <a:lnTo>
                  <a:pt x="6893491" y="1788986"/>
                </a:lnTo>
                <a:lnTo>
                  <a:pt x="6944320" y="1747201"/>
                </a:lnTo>
                <a:lnTo>
                  <a:pt x="6990979" y="1704663"/>
                </a:lnTo>
                <a:lnTo>
                  <a:pt x="7033377" y="1661402"/>
                </a:lnTo>
                <a:lnTo>
                  <a:pt x="7071424" y="1617451"/>
                </a:lnTo>
                <a:lnTo>
                  <a:pt x="7105031" y="1572841"/>
                </a:lnTo>
                <a:lnTo>
                  <a:pt x="7134107" y="1527604"/>
                </a:lnTo>
                <a:lnTo>
                  <a:pt x="7158561" y="1481771"/>
                </a:lnTo>
                <a:lnTo>
                  <a:pt x="7178304" y="1435375"/>
                </a:lnTo>
                <a:lnTo>
                  <a:pt x="7193246" y="1388447"/>
                </a:lnTo>
                <a:lnTo>
                  <a:pt x="7203296" y="1341019"/>
                </a:lnTo>
                <a:lnTo>
                  <a:pt x="7208364" y="1293123"/>
                </a:lnTo>
                <a:lnTo>
                  <a:pt x="7209002" y="1269009"/>
                </a:lnTo>
                <a:lnTo>
                  <a:pt x="7208364" y="1244895"/>
                </a:lnTo>
                <a:lnTo>
                  <a:pt x="7203296" y="1196998"/>
                </a:lnTo>
                <a:lnTo>
                  <a:pt x="7193246" y="1149570"/>
                </a:lnTo>
                <a:lnTo>
                  <a:pt x="7178304" y="1102642"/>
                </a:lnTo>
                <a:lnTo>
                  <a:pt x="7158561" y="1056246"/>
                </a:lnTo>
                <a:lnTo>
                  <a:pt x="7134107" y="1010413"/>
                </a:lnTo>
                <a:lnTo>
                  <a:pt x="7105031" y="965176"/>
                </a:lnTo>
                <a:lnTo>
                  <a:pt x="7071424" y="920566"/>
                </a:lnTo>
                <a:lnTo>
                  <a:pt x="7033377" y="876614"/>
                </a:lnTo>
                <a:lnTo>
                  <a:pt x="6990979" y="833353"/>
                </a:lnTo>
                <a:lnTo>
                  <a:pt x="6944320" y="790815"/>
                </a:lnTo>
                <a:lnTo>
                  <a:pt x="6893491" y="749030"/>
                </a:lnTo>
                <a:lnTo>
                  <a:pt x="6838581" y="708031"/>
                </a:lnTo>
                <a:lnTo>
                  <a:pt x="6779682" y="667850"/>
                </a:lnTo>
                <a:lnTo>
                  <a:pt x="6716882" y="628518"/>
                </a:lnTo>
                <a:lnTo>
                  <a:pt x="6684048" y="609180"/>
                </a:lnTo>
                <a:lnTo>
                  <a:pt x="6650273" y="590067"/>
                </a:lnTo>
                <a:lnTo>
                  <a:pt x="6615568" y="571182"/>
                </a:lnTo>
                <a:lnTo>
                  <a:pt x="6579944" y="552528"/>
                </a:lnTo>
                <a:lnTo>
                  <a:pt x="6543413" y="534111"/>
                </a:lnTo>
                <a:lnTo>
                  <a:pt x="6505986" y="515935"/>
                </a:lnTo>
                <a:lnTo>
                  <a:pt x="6467674" y="498002"/>
                </a:lnTo>
                <a:lnTo>
                  <a:pt x="6428489" y="480317"/>
                </a:lnTo>
                <a:lnTo>
                  <a:pt x="6388441" y="462884"/>
                </a:lnTo>
                <a:lnTo>
                  <a:pt x="6347542" y="445707"/>
                </a:lnTo>
                <a:lnTo>
                  <a:pt x="6305804" y="428791"/>
                </a:lnTo>
                <a:lnTo>
                  <a:pt x="6263237" y="412138"/>
                </a:lnTo>
                <a:lnTo>
                  <a:pt x="6219852" y="395752"/>
                </a:lnTo>
                <a:lnTo>
                  <a:pt x="6175662" y="379639"/>
                </a:lnTo>
                <a:lnTo>
                  <a:pt x="6130678" y="363802"/>
                </a:lnTo>
                <a:lnTo>
                  <a:pt x="6084909" y="348244"/>
                </a:lnTo>
                <a:lnTo>
                  <a:pt x="6038369" y="332970"/>
                </a:lnTo>
                <a:lnTo>
                  <a:pt x="5991068" y="317984"/>
                </a:lnTo>
                <a:lnTo>
                  <a:pt x="5943017" y="303289"/>
                </a:lnTo>
                <a:lnTo>
                  <a:pt x="5894228" y="288890"/>
                </a:lnTo>
                <a:lnTo>
                  <a:pt x="5844712" y="274791"/>
                </a:lnTo>
                <a:lnTo>
                  <a:pt x="5794480" y="260995"/>
                </a:lnTo>
                <a:lnTo>
                  <a:pt x="5743544" y="247507"/>
                </a:lnTo>
                <a:lnTo>
                  <a:pt x="5691914" y="234330"/>
                </a:lnTo>
                <a:lnTo>
                  <a:pt x="5639603" y="221469"/>
                </a:lnTo>
                <a:lnTo>
                  <a:pt x="5586620" y="208927"/>
                </a:lnTo>
                <a:lnTo>
                  <a:pt x="5532979" y="196708"/>
                </a:lnTo>
                <a:lnTo>
                  <a:pt x="5478689" y="184817"/>
                </a:lnTo>
                <a:lnTo>
                  <a:pt x="5423762" y="173258"/>
                </a:lnTo>
                <a:lnTo>
                  <a:pt x="5368210" y="162033"/>
                </a:lnTo>
                <a:lnTo>
                  <a:pt x="5312043" y="151148"/>
                </a:lnTo>
                <a:lnTo>
                  <a:pt x="5255273" y="140606"/>
                </a:lnTo>
                <a:lnTo>
                  <a:pt x="5197912" y="130412"/>
                </a:lnTo>
                <a:lnTo>
                  <a:pt x="5139970" y="120568"/>
                </a:lnTo>
                <a:lnTo>
                  <a:pt x="5081458" y="111080"/>
                </a:lnTo>
                <a:lnTo>
                  <a:pt x="5022389" y="101951"/>
                </a:lnTo>
                <a:lnTo>
                  <a:pt x="4962773" y="93185"/>
                </a:lnTo>
                <a:lnTo>
                  <a:pt x="4902621" y="84786"/>
                </a:lnTo>
                <a:lnTo>
                  <a:pt x="4841946" y="76758"/>
                </a:lnTo>
                <a:lnTo>
                  <a:pt x="4780757" y="69105"/>
                </a:lnTo>
                <a:lnTo>
                  <a:pt x="4719067" y="61831"/>
                </a:lnTo>
                <a:lnTo>
                  <a:pt x="4656886" y="54940"/>
                </a:lnTo>
                <a:lnTo>
                  <a:pt x="4594226" y="48436"/>
                </a:lnTo>
                <a:lnTo>
                  <a:pt x="4531099" y="42323"/>
                </a:lnTo>
                <a:lnTo>
                  <a:pt x="4467515" y="36604"/>
                </a:lnTo>
                <a:lnTo>
                  <a:pt x="4403485" y="31284"/>
                </a:lnTo>
                <a:lnTo>
                  <a:pt x="4339022" y="26368"/>
                </a:lnTo>
                <a:lnTo>
                  <a:pt x="4274136" y="21857"/>
                </a:lnTo>
                <a:lnTo>
                  <a:pt x="4208838" y="17758"/>
                </a:lnTo>
                <a:lnTo>
                  <a:pt x="4143140" y="14073"/>
                </a:lnTo>
                <a:lnTo>
                  <a:pt x="4077053" y="10807"/>
                </a:lnTo>
                <a:lnTo>
                  <a:pt x="4010588" y="7964"/>
                </a:lnTo>
                <a:lnTo>
                  <a:pt x="3943757" y="5547"/>
                </a:lnTo>
                <a:lnTo>
                  <a:pt x="3876571" y="3560"/>
                </a:lnTo>
                <a:lnTo>
                  <a:pt x="3809041" y="2008"/>
                </a:lnTo>
                <a:lnTo>
                  <a:pt x="3741179" y="895"/>
                </a:lnTo>
                <a:lnTo>
                  <a:pt x="3672995" y="224"/>
                </a:lnTo>
                <a:lnTo>
                  <a:pt x="3604501" y="0"/>
                </a:lnTo>
                <a:lnTo>
                  <a:pt x="3536007" y="224"/>
                </a:lnTo>
                <a:lnTo>
                  <a:pt x="3467823" y="895"/>
                </a:lnTo>
                <a:lnTo>
                  <a:pt x="3399960" y="2008"/>
                </a:lnTo>
                <a:lnTo>
                  <a:pt x="3332430" y="3560"/>
                </a:lnTo>
                <a:lnTo>
                  <a:pt x="3265244" y="5547"/>
                </a:lnTo>
                <a:lnTo>
                  <a:pt x="3198413" y="7964"/>
                </a:lnTo>
                <a:lnTo>
                  <a:pt x="3131949" y="10807"/>
                </a:lnTo>
                <a:lnTo>
                  <a:pt x="3065862" y="14073"/>
                </a:lnTo>
                <a:lnTo>
                  <a:pt x="3000164" y="17758"/>
                </a:lnTo>
                <a:lnTo>
                  <a:pt x="2934866" y="21857"/>
                </a:lnTo>
                <a:lnTo>
                  <a:pt x="2869980" y="26368"/>
                </a:lnTo>
                <a:lnTo>
                  <a:pt x="2805516" y="31284"/>
                </a:lnTo>
                <a:lnTo>
                  <a:pt x="2741487" y="36604"/>
                </a:lnTo>
                <a:lnTo>
                  <a:pt x="2677903" y="42323"/>
                </a:lnTo>
                <a:lnTo>
                  <a:pt x="2614775" y="48436"/>
                </a:lnTo>
                <a:lnTo>
                  <a:pt x="2552115" y="54940"/>
                </a:lnTo>
                <a:lnTo>
                  <a:pt x="2489935" y="61831"/>
                </a:lnTo>
                <a:lnTo>
                  <a:pt x="2428244" y="69105"/>
                </a:lnTo>
                <a:lnTo>
                  <a:pt x="2367056" y="76758"/>
                </a:lnTo>
                <a:lnTo>
                  <a:pt x="2306380" y="84786"/>
                </a:lnTo>
                <a:lnTo>
                  <a:pt x="2246229" y="93185"/>
                </a:lnTo>
                <a:lnTo>
                  <a:pt x="2186613" y="101951"/>
                </a:lnTo>
                <a:lnTo>
                  <a:pt x="2127543" y="111080"/>
                </a:lnTo>
                <a:lnTo>
                  <a:pt x="2069032" y="120568"/>
                </a:lnTo>
                <a:lnTo>
                  <a:pt x="2011090" y="130412"/>
                </a:lnTo>
                <a:lnTo>
                  <a:pt x="1953728" y="140606"/>
                </a:lnTo>
                <a:lnTo>
                  <a:pt x="1896958" y="151148"/>
                </a:lnTo>
                <a:lnTo>
                  <a:pt x="1840792" y="162033"/>
                </a:lnTo>
                <a:lnTo>
                  <a:pt x="1785239" y="173258"/>
                </a:lnTo>
                <a:lnTo>
                  <a:pt x="1730313" y="184817"/>
                </a:lnTo>
                <a:lnTo>
                  <a:pt x="1676023" y="196708"/>
                </a:lnTo>
                <a:lnTo>
                  <a:pt x="1622381" y="208927"/>
                </a:lnTo>
                <a:lnTo>
                  <a:pt x="1569399" y="221469"/>
                </a:lnTo>
                <a:lnTo>
                  <a:pt x="1517087" y="234330"/>
                </a:lnTo>
                <a:lnTo>
                  <a:pt x="1465458" y="247507"/>
                </a:lnTo>
                <a:lnTo>
                  <a:pt x="1414521" y="260995"/>
                </a:lnTo>
                <a:lnTo>
                  <a:pt x="1364290" y="274791"/>
                </a:lnTo>
                <a:lnTo>
                  <a:pt x="1314773" y="288890"/>
                </a:lnTo>
                <a:lnTo>
                  <a:pt x="1265984" y="303289"/>
                </a:lnTo>
                <a:lnTo>
                  <a:pt x="1217934" y="317984"/>
                </a:lnTo>
                <a:lnTo>
                  <a:pt x="1170633" y="332970"/>
                </a:lnTo>
                <a:lnTo>
                  <a:pt x="1124092" y="348244"/>
                </a:lnTo>
                <a:lnTo>
                  <a:pt x="1078324" y="363802"/>
                </a:lnTo>
                <a:lnTo>
                  <a:pt x="1033339" y="379639"/>
                </a:lnTo>
                <a:lnTo>
                  <a:pt x="989149" y="395752"/>
                </a:lnTo>
                <a:lnTo>
                  <a:pt x="945765" y="412138"/>
                </a:lnTo>
                <a:lnTo>
                  <a:pt x="903198" y="428791"/>
                </a:lnTo>
                <a:lnTo>
                  <a:pt x="861459" y="445707"/>
                </a:lnTo>
                <a:lnTo>
                  <a:pt x="820561" y="462884"/>
                </a:lnTo>
                <a:lnTo>
                  <a:pt x="780513" y="480317"/>
                </a:lnTo>
                <a:lnTo>
                  <a:pt x="741327" y="498002"/>
                </a:lnTo>
                <a:lnTo>
                  <a:pt x="703015" y="515935"/>
                </a:lnTo>
                <a:lnTo>
                  <a:pt x="665588" y="534111"/>
                </a:lnTo>
                <a:lnTo>
                  <a:pt x="629057" y="552528"/>
                </a:lnTo>
                <a:lnTo>
                  <a:pt x="593434" y="571182"/>
                </a:lnTo>
                <a:lnTo>
                  <a:pt x="558728" y="590067"/>
                </a:lnTo>
                <a:lnTo>
                  <a:pt x="524953" y="609180"/>
                </a:lnTo>
                <a:lnTo>
                  <a:pt x="492119" y="628518"/>
                </a:lnTo>
                <a:lnTo>
                  <a:pt x="429320" y="667850"/>
                </a:lnTo>
                <a:lnTo>
                  <a:pt x="370420" y="708031"/>
                </a:lnTo>
                <a:lnTo>
                  <a:pt x="315511" y="749030"/>
                </a:lnTo>
                <a:lnTo>
                  <a:pt x="264682" y="790815"/>
                </a:lnTo>
                <a:lnTo>
                  <a:pt x="218023" y="833353"/>
                </a:lnTo>
                <a:lnTo>
                  <a:pt x="175625" y="876614"/>
                </a:lnTo>
                <a:lnTo>
                  <a:pt x="137577" y="920566"/>
                </a:lnTo>
                <a:lnTo>
                  <a:pt x="103971" y="965176"/>
                </a:lnTo>
                <a:lnTo>
                  <a:pt x="74895" y="1010413"/>
                </a:lnTo>
                <a:lnTo>
                  <a:pt x="50440" y="1056246"/>
                </a:lnTo>
                <a:lnTo>
                  <a:pt x="30697" y="1102642"/>
                </a:lnTo>
                <a:lnTo>
                  <a:pt x="15755" y="1149570"/>
                </a:lnTo>
                <a:lnTo>
                  <a:pt x="5705" y="1196998"/>
                </a:lnTo>
                <a:lnTo>
                  <a:pt x="637" y="1244895"/>
                </a:lnTo>
                <a:lnTo>
                  <a:pt x="0" y="1269009"/>
                </a:lnTo>
                <a:lnTo>
                  <a:pt x="637" y="1293123"/>
                </a:lnTo>
                <a:lnTo>
                  <a:pt x="5705" y="1341019"/>
                </a:lnTo>
                <a:lnTo>
                  <a:pt x="15755" y="1388447"/>
                </a:lnTo>
                <a:lnTo>
                  <a:pt x="30697" y="1435375"/>
                </a:lnTo>
                <a:lnTo>
                  <a:pt x="50440" y="1481771"/>
                </a:lnTo>
                <a:lnTo>
                  <a:pt x="74895" y="1527604"/>
                </a:lnTo>
                <a:lnTo>
                  <a:pt x="103971" y="1572841"/>
                </a:lnTo>
                <a:lnTo>
                  <a:pt x="137577" y="1617451"/>
                </a:lnTo>
                <a:lnTo>
                  <a:pt x="175625" y="1661402"/>
                </a:lnTo>
                <a:lnTo>
                  <a:pt x="218023" y="1704663"/>
                </a:lnTo>
                <a:lnTo>
                  <a:pt x="264682" y="1747201"/>
                </a:lnTo>
                <a:lnTo>
                  <a:pt x="315511" y="1788986"/>
                </a:lnTo>
                <a:lnTo>
                  <a:pt x="370420" y="1829984"/>
                </a:lnTo>
                <a:lnTo>
                  <a:pt x="429320" y="1870165"/>
                </a:lnTo>
                <a:lnTo>
                  <a:pt x="492119" y="1909497"/>
                </a:lnTo>
                <a:lnTo>
                  <a:pt x="524953" y="1928834"/>
                </a:lnTo>
                <a:lnTo>
                  <a:pt x="558728" y="1947947"/>
                </a:lnTo>
                <a:lnTo>
                  <a:pt x="593434" y="1966832"/>
                </a:lnTo>
                <a:lnTo>
                  <a:pt x="629057" y="1985485"/>
                </a:lnTo>
                <a:lnTo>
                  <a:pt x="665588" y="2003902"/>
                </a:lnTo>
                <a:lnTo>
                  <a:pt x="703015" y="2022079"/>
                </a:lnTo>
                <a:lnTo>
                  <a:pt x="741327" y="2040011"/>
                </a:lnTo>
                <a:lnTo>
                  <a:pt x="780513" y="2057696"/>
                </a:lnTo>
                <a:lnTo>
                  <a:pt x="820561" y="2075128"/>
                </a:lnTo>
                <a:lnTo>
                  <a:pt x="861459" y="2092305"/>
                </a:lnTo>
                <a:lnTo>
                  <a:pt x="903198" y="2109222"/>
                </a:lnTo>
                <a:lnTo>
                  <a:pt x="945765" y="2125874"/>
                </a:lnTo>
                <a:lnTo>
                  <a:pt x="989149" y="2142259"/>
                </a:lnTo>
                <a:lnTo>
                  <a:pt x="1033339" y="2158372"/>
                </a:lnTo>
                <a:lnTo>
                  <a:pt x="1078324" y="2174210"/>
                </a:lnTo>
                <a:lnTo>
                  <a:pt x="1124092" y="2189767"/>
                </a:lnTo>
                <a:lnTo>
                  <a:pt x="1170633" y="2205041"/>
                </a:lnTo>
                <a:lnTo>
                  <a:pt x="1217934" y="2220027"/>
                </a:lnTo>
                <a:lnTo>
                  <a:pt x="1265984" y="2234722"/>
                </a:lnTo>
                <a:lnTo>
                  <a:pt x="1314773" y="2249120"/>
                </a:lnTo>
                <a:lnTo>
                  <a:pt x="1364290" y="2263219"/>
                </a:lnTo>
                <a:lnTo>
                  <a:pt x="1414521" y="2277015"/>
                </a:lnTo>
                <a:lnTo>
                  <a:pt x="1465458" y="2290503"/>
                </a:lnTo>
                <a:lnTo>
                  <a:pt x="1517087" y="2303680"/>
                </a:lnTo>
                <a:lnTo>
                  <a:pt x="1569399" y="2316541"/>
                </a:lnTo>
                <a:lnTo>
                  <a:pt x="1622381" y="2329082"/>
                </a:lnTo>
                <a:lnTo>
                  <a:pt x="1676023" y="2341300"/>
                </a:lnTo>
                <a:lnTo>
                  <a:pt x="1730313" y="2353191"/>
                </a:lnTo>
                <a:lnTo>
                  <a:pt x="1785239" y="2364751"/>
                </a:lnTo>
                <a:lnTo>
                  <a:pt x="1840792" y="2375975"/>
                </a:lnTo>
                <a:lnTo>
                  <a:pt x="1896958" y="2386860"/>
                </a:lnTo>
                <a:lnTo>
                  <a:pt x="1953728" y="2397401"/>
                </a:lnTo>
                <a:lnTo>
                  <a:pt x="2011090" y="2407596"/>
                </a:lnTo>
                <a:lnTo>
                  <a:pt x="2069032" y="2417439"/>
                </a:lnTo>
                <a:lnTo>
                  <a:pt x="2127543" y="2426927"/>
                </a:lnTo>
                <a:lnTo>
                  <a:pt x="2186613" y="2436056"/>
                </a:lnTo>
                <a:lnTo>
                  <a:pt x="2246229" y="2444822"/>
                </a:lnTo>
                <a:lnTo>
                  <a:pt x="2306380" y="2453221"/>
                </a:lnTo>
                <a:lnTo>
                  <a:pt x="2367056" y="2461249"/>
                </a:lnTo>
                <a:lnTo>
                  <a:pt x="2428244" y="2468901"/>
                </a:lnTo>
                <a:lnTo>
                  <a:pt x="2489935" y="2476175"/>
                </a:lnTo>
                <a:lnTo>
                  <a:pt x="2552115" y="2483066"/>
                </a:lnTo>
                <a:lnTo>
                  <a:pt x="2614775" y="2489570"/>
                </a:lnTo>
                <a:lnTo>
                  <a:pt x="2677903" y="2495683"/>
                </a:lnTo>
                <a:lnTo>
                  <a:pt x="2741487" y="2501402"/>
                </a:lnTo>
                <a:lnTo>
                  <a:pt x="2805516" y="2506721"/>
                </a:lnTo>
                <a:lnTo>
                  <a:pt x="2869980" y="2511638"/>
                </a:lnTo>
                <a:lnTo>
                  <a:pt x="2934866" y="2516148"/>
                </a:lnTo>
                <a:lnTo>
                  <a:pt x="3000164" y="2520248"/>
                </a:lnTo>
                <a:lnTo>
                  <a:pt x="3065862" y="2523932"/>
                </a:lnTo>
                <a:lnTo>
                  <a:pt x="3131949" y="2527198"/>
                </a:lnTo>
                <a:lnTo>
                  <a:pt x="3198413" y="2530042"/>
                </a:lnTo>
                <a:lnTo>
                  <a:pt x="3265244" y="2532459"/>
                </a:lnTo>
                <a:lnTo>
                  <a:pt x="3332430" y="2534445"/>
                </a:lnTo>
                <a:lnTo>
                  <a:pt x="3399960" y="2535997"/>
                </a:lnTo>
                <a:lnTo>
                  <a:pt x="3467823" y="2537110"/>
                </a:lnTo>
                <a:lnTo>
                  <a:pt x="3536007" y="2537781"/>
                </a:lnTo>
                <a:lnTo>
                  <a:pt x="3604501" y="2538006"/>
                </a:lnTo>
                <a:close/>
              </a:path>
            </a:pathLst>
          </a:custGeom>
          <a:ln w="8890">
            <a:solidFill>
              <a:srgbClr val="00AF7C"/>
            </a:solidFill>
          </a:ln>
        </p:spPr>
        <p:txBody>
          <a:bodyPr wrap="square" lIns="0" tIns="0" rIns="0" bIns="0" rtlCol="0"/>
          <a:lstStyle/>
          <a:p>
            <a:endParaRPr/>
          </a:p>
        </p:txBody>
      </p:sp>
      <p:sp>
        <p:nvSpPr>
          <p:cNvPr id="3" name="object 3"/>
          <p:cNvSpPr/>
          <p:nvPr/>
        </p:nvSpPr>
        <p:spPr>
          <a:xfrm>
            <a:off x="0" y="0"/>
            <a:ext cx="504190" cy="6858000"/>
          </a:xfrm>
          <a:custGeom>
            <a:avLst/>
            <a:gdLst/>
            <a:ahLst/>
            <a:cxnLst/>
            <a:rect l="l" t="t" r="r" b="b"/>
            <a:pathLst>
              <a:path w="504190" h="6858000">
                <a:moveTo>
                  <a:pt x="503999" y="0"/>
                </a:moveTo>
                <a:lnTo>
                  <a:pt x="0" y="0"/>
                </a:lnTo>
                <a:lnTo>
                  <a:pt x="0" y="6858000"/>
                </a:lnTo>
                <a:lnTo>
                  <a:pt x="503999" y="6858000"/>
                </a:lnTo>
                <a:lnTo>
                  <a:pt x="503999" y="0"/>
                </a:lnTo>
                <a:close/>
              </a:path>
            </a:pathLst>
          </a:custGeom>
          <a:solidFill>
            <a:srgbClr val="2D5C9E"/>
          </a:solidFill>
        </p:spPr>
        <p:txBody>
          <a:bodyPr wrap="square" lIns="0" tIns="0" rIns="0" bIns="0" rtlCol="0"/>
          <a:lstStyle/>
          <a:p>
            <a:endParaRPr/>
          </a:p>
        </p:txBody>
      </p:sp>
      <p:pic>
        <p:nvPicPr>
          <p:cNvPr id="4" name="object 4"/>
          <p:cNvPicPr/>
          <p:nvPr/>
        </p:nvPicPr>
        <p:blipFill>
          <a:blip r:embed="rId3" cstate="print"/>
          <a:stretch>
            <a:fillRect/>
          </a:stretch>
        </p:blipFill>
        <p:spPr>
          <a:xfrm>
            <a:off x="987768" y="5996190"/>
            <a:ext cx="725765" cy="631734"/>
          </a:xfrm>
          <a:prstGeom prst="rect">
            <a:avLst/>
          </a:prstGeom>
        </p:spPr>
      </p:pic>
      <p:sp>
        <p:nvSpPr>
          <p:cNvPr id="5" name="object 5"/>
          <p:cNvSpPr txBox="1"/>
          <p:nvPr/>
        </p:nvSpPr>
        <p:spPr>
          <a:xfrm>
            <a:off x="1427300" y="691418"/>
            <a:ext cx="9138285" cy="705321"/>
          </a:xfrm>
          <a:prstGeom prst="rect">
            <a:avLst/>
          </a:prstGeom>
        </p:spPr>
        <p:txBody>
          <a:bodyPr vert="horz" wrap="square" lIns="0" tIns="12700" rIns="0" bIns="0" rtlCol="0">
            <a:spAutoFit/>
          </a:bodyPr>
          <a:lstStyle/>
          <a:p>
            <a:pPr marL="12700">
              <a:lnSpc>
                <a:spcPct val="100000"/>
              </a:lnSpc>
              <a:spcBef>
                <a:spcPts val="100"/>
              </a:spcBef>
              <a:tabLst>
                <a:tab pos="3879215" algn="l"/>
                <a:tab pos="4385310" algn="l"/>
                <a:tab pos="6997065" algn="l"/>
              </a:tabLst>
            </a:pPr>
            <a:r>
              <a:rPr sz="4500" b="1" dirty="0">
                <a:solidFill>
                  <a:srgbClr val="2D5C9E"/>
                </a:solidFill>
                <a:latin typeface="Helvetica Neue"/>
                <a:cs typeface="Helvetica Neue"/>
              </a:rPr>
              <a:t>Principles</a:t>
            </a:r>
            <a:r>
              <a:rPr sz="4500" b="1" spc="-5" dirty="0">
                <a:solidFill>
                  <a:srgbClr val="2D5C9E"/>
                </a:solidFill>
                <a:latin typeface="Helvetica Neue"/>
                <a:cs typeface="Helvetica Neue"/>
              </a:rPr>
              <a:t> </a:t>
            </a:r>
            <a:r>
              <a:rPr sz="4500" dirty="0">
                <a:solidFill>
                  <a:srgbClr val="00AF7C"/>
                </a:solidFill>
                <a:latin typeface="HelveticaNeue-Light"/>
                <a:cs typeface="HelveticaNeue-Light"/>
              </a:rPr>
              <a:t>of</a:t>
            </a:r>
            <a:r>
              <a:rPr lang="en-US" sz="4500" dirty="0">
                <a:solidFill>
                  <a:srgbClr val="00AF7C"/>
                </a:solidFill>
                <a:latin typeface="HelveticaNeue-Light"/>
                <a:cs typeface="HelveticaNeue-Light"/>
              </a:rPr>
              <a:t> </a:t>
            </a:r>
            <a:r>
              <a:rPr sz="4500" dirty="0">
                <a:solidFill>
                  <a:srgbClr val="00AF7C"/>
                </a:solidFill>
                <a:latin typeface="HelveticaNeue-Light"/>
                <a:cs typeface="HelveticaNeue-Light"/>
              </a:rPr>
              <a:t>a</a:t>
            </a:r>
            <a:r>
              <a:rPr lang="en-US" sz="4500" dirty="0">
                <a:solidFill>
                  <a:srgbClr val="00AF7C"/>
                </a:solidFill>
                <a:latin typeface="HelveticaNeue-Light"/>
                <a:cs typeface="HelveticaNeue-Light"/>
              </a:rPr>
              <a:t> </a:t>
            </a:r>
            <a:r>
              <a:rPr sz="4500" spc="-90" dirty="0">
                <a:solidFill>
                  <a:srgbClr val="00AF7C"/>
                </a:solidFill>
                <a:latin typeface="HelveticaNeue-Light"/>
                <a:cs typeface="HelveticaNeue-Light"/>
              </a:rPr>
              <a:t>r</a:t>
            </a:r>
            <a:r>
              <a:rPr sz="4500" dirty="0">
                <a:solidFill>
                  <a:srgbClr val="00AF7C"/>
                </a:solidFill>
                <a:latin typeface="HelveticaNeue-Light"/>
                <a:cs typeface="HelveticaNeue-Light"/>
              </a:rPr>
              <a:t>eporting</a:t>
            </a:r>
            <a:r>
              <a:rPr lang="en-US" sz="4500" dirty="0">
                <a:solidFill>
                  <a:srgbClr val="00AF7C"/>
                </a:solidFill>
                <a:latin typeface="HelveticaNeue-Light"/>
                <a:cs typeface="HelveticaNeue-Light"/>
              </a:rPr>
              <a:t> </a:t>
            </a:r>
            <a:r>
              <a:rPr sz="4500" dirty="0">
                <a:solidFill>
                  <a:srgbClr val="00AF7C"/>
                </a:solidFill>
                <a:latin typeface="HelveticaNeue-Light"/>
                <a:cs typeface="HelveticaNeue-Light"/>
              </a:rPr>
              <a:t>system:</a:t>
            </a:r>
            <a:endParaRPr sz="4500" dirty="0">
              <a:latin typeface="HelveticaNeue-Light"/>
              <a:cs typeface="HelveticaNeue-Light"/>
            </a:endParaRPr>
          </a:p>
        </p:txBody>
      </p:sp>
      <p:sp>
        <p:nvSpPr>
          <p:cNvPr id="6" name="object 6"/>
          <p:cNvSpPr txBox="1"/>
          <p:nvPr/>
        </p:nvSpPr>
        <p:spPr>
          <a:xfrm>
            <a:off x="4537641" y="2956457"/>
            <a:ext cx="3589654" cy="1249680"/>
          </a:xfrm>
          <a:prstGeom prst="rect">
            <a:avLst/>
          </a:prstGeom>
        </p:spPr>
        <p:txBody>
          <a:bodyPr vert="horz" wrap="square" lIns="0" tIns="78740" rIns="0" bIns="0" rtlCol="0">
            <a:spAutoFit/>
          </a:bodyPr>
          <a:lstStyle/>
          <a:p>
            <a:pPr marL="12700" marR="5080" indent="523240">
              <a:lnSpc>
                <a:spcPts val="4600"/>
              </a:lnSpc>
              <a:spcBef>
                <a:spcPts val="620"/>
              </a:spcBef>
            </a:pPr>
            <a:r>
              <a:rPr sz="4000" b="1" dirty="0">
                <a:solidFill>
                  <a:srgbClr val="2D5C9E"/>
                </a:solidFill>
                <a:latin typeface="Helvetica Neue"/>
                <a:cs typeface="Helvetica Neue"/>
              </a:rPr>
              <a:t>Collective </a:t>
            </a:r>
            <a:r>
              <a:rPr sz="4000" b="1" spc="5" dirty="0">
                <a:solidFill>
                  <a:srgbClr val="2D5C9E"/>
                </a:solidFill>
                <a:latin typeface="Helvetica Neue"/>
                <a:cs typeface="Helvetica Neue"/>
              </a:rPr>
              <a:t> </a:t>
            </a:r>
            <a:r>
              <a:rPr sz="4000" b="1" dirty="0">
                <a:solidFill>
                  <a:srgbClr val="2D5C9E"/>
                </a:solidFill>
                <a:latin typeface="Helvetica Neue"/>
                <a:cs typeface="Helvetica Neue"/>
              </a:rPr>
              <a:t>brainstorming</a:t>
            </a:r>
            <a:endParaRPr sz="4000" dirty="0">
              <a:latin typeface="Helvetica Neue"/>
              <a:cs typeface="Helvetica Neue"/>
            </a:endParaRPr>
          </a:p>
        </p:txBody>
      </p:sp>
      <p:sp>
        <p:nvSpPr>
          <p:cNvPr id="7" name="object 7"/>
          <p:cNvSpPr/>
          <p:nvPr/>
        </p:nvSpPr>
        <p:spPr>
          <a:xfrm>
            <a:off x="6273036" y="2340000"/>
            <a:ext cx="122555" cy="157480"/>
          </a:xfrm>
          <a:custGeom>
            <a:avLst/>
            <a:gdLst/>
            <a:ahLst/>
            <a:cxnLst/>
            <a:rect l="l" t="t" r="r" b="b"/>
            <a:pathLst>
              <a:path w="122554" h="157480">
                <a:moveTo>
                  <a:pt x="0" y="0"/>
                </a:moveTo>
                <a:lnTo>
                  <a:pt x="0" y="156997"/>
                </a:lnTo>
                <a:lnTo>
                  <a:pt x="122364" y="78498"/>
                </a:lnTo>
                <a:lnTo>
                  <a:pt x="0" y="0"/>
                </a:lnTo>
                <a:close/>
              </a:path>
            </a:pathLst>
          </a:custGeom>
          <a:solidFill>
            <a:srgbClr val="00AF7C"/>
          </a:solidFill>
        </p:spPr>
        <p:txBody>
          <a:bodyPr wrap="square" lIns="0" tIns="0" rIns="0" bIns="0" rtlCol="0"/>
          <a:lstStyle/>
          <a:p>
            <a:endParaRPr/>
          </a:p>
        </p:txBody>
      </p:sp>
      <p:sp>
        <p:nvSpPr>
          <p:cNvPr id="8" name="object 8"/>
          <p:cNvSpPr/>
          <p:nvPr/>
        </p:nvSpPr>
        <p:spPr>
          <a:xfrm>
            <a:off x="6273035" y="4872493"/>
            <a:ext cx="122555" cy="157480"/>
          </a:xfrm>
          <a:custGeom>
            <a:avLst/>
            <a:gdLst/>
            <a:ahLst/>
            <a:cxnLst/>
            <a:rect l="l" t="t" r="r" b="b"/>
            <a:pathLst>
              <a:path w="122554" h="157479">
                <a:moveTo>
                  <a:pt x="122364" y="0"/>
                </a:moveTo>
                <a:lnTo>
                  <a:pt x="0" y="78498"/>
                </a:lnTo>
                <a:lnTo>
                  <a:pt x="122364" y="156997"/>
                </a:lnTo>
                <a:lnTo>
                  <a:pt x="122364" y="0"/>
                </a:lnTo>
                <a:close/>
              </a:path>
            </a:pathLst>
          </a:custGeom>
          <a:solidFill>
            <a:srgbClr val="00AF7C"/>
          </a:solidFill>
        </p:spPr>
        <p:txBody>
          <a:bodyPr wrap="square" lIns="0" tIns="0" rIns="0" bIns="0" rtlCol="0"/>
          <a:lstStyle/>
          <a:p>
            <a:endParaRPr/>
          </a:p>
        </p:txBody>
      </p:sp>
      <p:pic>
        <p:nvPicPr>
          <p:cNvPr id="9" name="object 9"/>
          <p:cNvPicPr/>
          <p:nvPr/>
        </p:nvPicPr>
        <p:blipFill>
          <a:blip r:embed="rId4" cstate="print"/>
          <a:stretch>
            <a:fillRect/>
          </a:stretch>
        </p:blipFill>
        <p:spPr>
          <a:xfrm>
            <a:off x="10206824" y="6102735"/>
            <a:ext cx="1435012" cy="53306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1497</TotalTime>
  <Words>908</Words>
  <Application>Microsoft Office PowerPoint</Application>
  <PresentationFormat>Custom</PresentationFormat>
  <Paragraphs>145</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 Neue</vt:lpstr>
      <vt:lpstr>HelveticaNeue-Light</vt:lpstr>
      <vt:lpstr>Times</vt:lpstr>
      <vt:lpstr>Office Theme</vt:lpstr>
      <vt:lpstr>PowerPoint Presentation</vt:lpstr>
      <vt:lpstr>Training programme:</vt:lpstr>
      <vt:lpstr>Code of  Conduct:</vt:lpstr>
      <vt:lpstr>PowerPoint Presentation</vt:lpstr>
      <vt:lpstr>Safer space guidelines:</vt:lpstr>
      <vt:lpstr>Check-in:</vt:lpstr>
      <vt:lpstr>PowerPoint Presentation</vt:lpstr>
      <vt:lpstr>Reporting SEA</vt:lpstr>
      <vt:lpstr>PowerPoint Presentation</vt:lpstr>
      <vt:lpstr>Principles of a reporting system:</vt:lpstr>
      <vt:lpstr>Elements of a reporting system:</vt:lpstr>
      <vt:lpstr>Barriers to reporting and solutions to overcome barriers</vt:lpstr>
      <vt:lpstr>Why don’t women report?</vt:lpstr>
      <vt:lpstr>Why don’t men report?</vt:lpstr>
      <vt:lpstr>Why don’t children report?</vt:lpstr>
      <vt:lpstr>Why don’t persons with disabilities report?</vt:lpstr>
      <vt:lpstr>Why don’t older people report?</vt:lpstr>
      <vt:lpstr>Solutions for our problem tree</vt:lpstr>
      <vt:lpstr>Closing</vt:lpstr>
      <vt:lpstr>Check-out</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Noelia Ruiz</dc:creator>
  <cp:lastModifiedBy>Hugues Alla</cp:lastModifiedBy>
  <cp:revision>3</cp:revision>
  <dcterms:created xsi:type="dcterms:W3CDTF">2023-02-06T10:12:41Z</dcterms:created>
  <dcterms:modified xsi:type="dcterms:W3CDTF">2023-07-21T19:59:50Z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2023-02-06T00:00:00Z</vt:filetime>
  </property>
  <property fmtid="{D5CDD505-2E9C-101B-9397-08002B2CF9AE}" pid="3" name="Creator">
    <vt:lpwstr>Adobe InDesign 18.0 (Macintosh)</vt:lpwstr>
  </property>
  <property fmtid="{D5CDD505-2E9C-101B-9397-08002B2CF9AE}" pid="4" name="LastSaved">
    <vt:filetime>2023-02-06T00:00:00Z</vt:filetime>
  </property>
</Properties>
</file>