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66600" cy="6858000"/>
  <p:notesSz cx="121666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2" autoAdjust="0"/>
  </p:normalViewPr>
  <p:slideViewPr>
    <p:cSldViewPr>
      <p:cViewPr varScale="1">
        <p:scale>
          <a:sx n="62" d="100"/>
          <a:sy n="62" d="100"/>
        </p:scale>
        <p:origin x="96" y="7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72088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891338" y="0"/>
            <a:ext cx="5272087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F1910-80EF-40CC-8A65-5B48832F9DB2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0663" y="857250"/>
            <a:ext cx="4105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6025" y="3300413"/>
            <a:ext cx="9734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72088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891338" y="6513513"/>
            <a:ext cx="5272087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96AF9-910C-4432-A453-53E2EB31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Refer to the handout for detailed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A96AF9-910C-4432-A453-53E2EB31B6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74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Helvetica Neue" panose="020B0604020202020204" charset="0"/>
              </a:rPr>
              <a:t>Although SEA may be a one-time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Helvetica Neue" panose="020B0604020202020204" charset="0"/>
              </a:rPr>
              <a:t>occurence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Helvetica Neue" panose="020B0604020202020204" charset="0"/>
              </a:rPr>
              <a:t>, often there are other signs that can help us see that there might be a problem. The Red Flag System shows how sexual violence builds up over time. Early signs are factors,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Helvetica Neue" panose="020B0604020202020204" charset="0"/>
              </a:rPr>
              <a:t>behaviours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Helvetica Neue" panose="020B0604020202020204" charset="0"/>
              </a:rPr>
              <a:t> or actions that taken independently, seem harmless, but grouped together, constitute sexual exploitation or abuse. By naming these factors and categorizing them, it becomes easier to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Helvetica Neue" panose="020B0604020202020204" charset="0"/>
              </a:rPr>
              <a:t>recognise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Helvetica Neue" panose="020B0604020202020204" charset="0"/>
              </a:rPr>
              <a:t> them.</a:t>
            </a:r>
            <a:endParaRPr lang="en-US" sz="28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Helvetica Neue" panose="020B0604020202020204" charset="0"/>
              </a:rPr>
              <a:t>There are four red flag categories, you can see them on the slides.</a:t>
            </a:r>
            <a:endParaRPr lang="en-US" sz="2800" b="0" dirty="0">
              <a:effectLst/>
            </a:endParaRPr>
          </a:p>
          <a:p>
            <a:br>
              <a:rPr lang="en-US" sz="28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A96AF9-910C-4432-A453-53E2EB31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1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971" y="2125980"/>
            <a:ext cx="1034700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942" y="3840480"/>
            <a:ext cx="852106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0AF7C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0AF7C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647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9069" y="1577340"/>
            <a:ext cx="5295233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00AF7C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04190" cy="6858000"/>
          </a:xfrm>
          <a:custGeom>
            <a:avLst/>
            <a:gdLst/>
            <a:ahLst/>
            <a:cxnLst/>
            <a:rect l="l" t="t" r="r" b="b"/>
            <a:pathLst>
              <a:path w="504190" h="6858000">
                <a:moveTo>
                  <a:pt x="503999" y="0"/>
                </a:moveTo>
                <a:lnTo>
                  <a:pt x="0" y="0"/>
                </a:lnTo>
                <a:lnTo>
                  <a:pt x="0" y="6858000"/>
                </a:lnTo>
                <a:lnTo>
                  <a:pt x="503999" y="6858000"/>
                </a:lnTo>
                <a:lnTo>
                  <a:pt x="503999" y="0"/>
                </a:lnTo>
                <a:close/>
              </a:path>
            </a:pathLst>
          </a:custGeom>
          <a:solidFill>
            <a:srgbClr val="2D5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504190" cy="6858000"/>
          </a:xfrm>
          <a:custGeom>
            <a:avLst/>
            <a:gdLst/>
            <a:ahLst/>
            <a:cxnLst/>
            <a:rect l="l" t="t" r="r" b="b"/>
            <a:pathLst>
              <a:path w="504190" h="6858000">
                <a:moveTo>
                  <a:pt x="503999" y="0"/>
                </a:moveTo>
                <a:lnTo>
                  <a:pt x="0" y="0"/>
                </a:lnTo>
                <a:lnTo>
                  <a:pt x="0" y="6858000"/>
                </a:lnTo>
                <a:lnTo>
                  <a:pt x="503999" y="6858000"/>
                </a:lnTo>
                <a:lnTo>
                  <a:pt x="503999" y="0"/>
                </a:lnTo>
                <a:close/>
              </a:path>
            </a:pathLst>
          </a:custGeom>
          <a:solidFill>
            <a:srgbClr val="2D5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288918" y="6227038"/>
            <a:ext cx="305562" cy="2946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310127" y="6400228"/>
            <a:ext cx="103644" cy="7947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389350" y="6375704"/>
            <a:ext cx="6350" cy="46990"/>
          </a:xfrm>
          <a:custGeom>
            <a:avLst/>
            <a:gdLst/>
            <a:ahLst/>
            <a:cxnLst/>
            <a:rect l="l" t="t" r="r" b="b"/>
            <a:pathLst>
              <a:path w="6350" h="46989">
                <a:moveTo>
                  <a:pt x="1562" y="45453"/>
                </a:moveTo>
                <a:lnTo>
                  <a:pt x="0" y="46863"/>
                </a:lnTo>
                <a:lnTo>
                  <a:pt x="1562" y="45453"/>
                </a:lnTo>
                <a:close/>
              </a:path>
              <a:path w="6350" h="46989">
                <a:moveTo>
                  <a:pt x="2197" y="7683"/>
                </a:moveTo>
                <a:lnTo>
                  <a:pt x="2006" y="1549"/>
                </a:lnTo>
                <a:lnTo>
                  <a:pt x="1879" y="0"/>
                </a:lnTo>
                <a:lnTo>
                  <a:pt x="1993" y="4622"/>
                </a:lnTo>
                <a:lnTo>
                  <a:pt x="2197" y="7683"/>
                </a:lnTo>
                <a:close/>
              </a:path>
              <a:path w="6350" h="46989">
                <a:moveTo>
                  <a:pt x="6159" y="40716"/>
                </a:moveTo>
                <a:lnTo>
                  <a:pt x="4622" y="42418"/>
                </a:lnTo>
                <a:lnTo>
                  <a:pt x="6159" y="40716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82062" y="6374174"/>
            <a:ext cx="15240" cy="50165"/>
          </a:xfrm>
          <a:custGeom>
            <a:avLst/>
            <a:gdLst/>
            <a:ahLst/>
            <a:cxnLst/>
            <a:rect l="l" t="t" r="r" b="b"/>
            <a:pathLst>
              <a:path w="15240" h="50164">
                <a:moveTo>
                  <a:pt x="9169" y="0"/>
                </a:moveTo>
                <a:lnTo>
                  <a:pt x="0" y="26822"/>
                </a:lnTo>
                <a:lnTo>
                  <a:pt x="1320" y="34670"/>
                </a:lnTo>
                <a:lnTo>
                  <a:pt x="3251" y="42290"/>
                </a:lnTo>
                <a:lnTo>
                  <a:pt x="5689" y="49707"/>
                </a:lnTo>
                <a:lnTo>
                  <a:pt x="7302" y="48386"/>
                </a:lnTo>
                <a:lnTo>
                  <a:pt x="8851" y="46989"/>
                </a:lnTo>
                <a:lnTo>
                  <a:pt x="11925" y="43941"/>
                </a:lnTo>
                <a:lnTo>
                  <a:pt x="13449" y="42240"/>
                </a:lnTo>
                <a:lnTo>
                  <a:pt x="14884" y="40487"/>
                </a:lnTo>
                <a:lnTo>
                  <a:pt x="12708" y="31801"/>
                </a:lnTo>
                <a:lnTo>
                  <a:pt x="11045" y="22920"/>
                </a:lnTo>
                <a:lnTo>
                  <a:pt x="9921" y="13862"/>
                </a:lnTo>
                <a:lnTo>
                  <a:pt x="9631" y="9207"/>
                </a:lnTo>
                <a:lnTo>
                  <a:pt x="9486" y="9207"/>
                </a:lnTo>
                <a:lnTo>
                  <a:pt x="9283" y="6146"/>
                </a:lnTo>
                <a:lnTo>
                  <a:pt x="9169" y="0"/>
                </a:lnTo>
                <a:close/>
              </a:path>
              <a:path w="15240" h="50164">
                <a:moveTo>
                  <a:pt x="9347" y="4648"/>
                </a:moveTo>
                <a:lnTo>
                  <a:pt x="9486" y="9207"/>
                </a:lnTo>
                <a:lnTo>
                  <a:pt x="9631" y="9207"/>
                </a:lnTo>
                <a:lnTo>
                  <a:pt x="9347" y="4648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87749" y="6324371"/>
            <a:ext cx="8255" cy="48260"/>
          </a:xfrm>
          <a:custGeom>
            <a:avLst/>
            <a:gdLst/>
            <a:ahLst/>
            <a:cxnLst/>
            <a:rect l="l" t="t" r="r" b="b"/>
            <a:pathLst>
              <a:path w="8254" h="48260">
                <a:moveTo>
                  <a:pt x="1612" y="1320"/>
                </a:moveTo>
                <a:lnTo>
                  <a:pt x="0" y="0"/>
                </a:lnTo>
                <a:lnTo>
                  <a:pt x="1612" y="1333"/>
                </a:lnTo>
                <a:close/>
              </a:path>
              <a:path w="8254" h="48260">
                <a:moveTo>
                  <a:pt x="3162" y="2730"/>
                </a:moveTo>
                <a:lnTo>
                  <a:pt x="1612" y="1333"/>
                </a:lnTo>
                <a:lnTo>
                  <a:pt x="3162" y="2743"/>
                </a:lnTo>
                <a:close/>
              </a:path>
              <a:path w="8254" h="48260">
                <a:moveTo>
                  <a:pt x="3797" y="40551"/>
                </a:moveTo>
                <a:lnTo>
                  <a:pt x="3594" y="43586"/>
                </a:lnTo>
                <a:lnTo>
                  <a:pt x="3479" y="46609"/>
                </a:lnTo>
                <a:lnTo>
                  <a:pt x="3479" y="48107"/>
                </a:lnTo>
                <a:lnTo>
                  <a:pt x="3606" y="46482"/>
                </a:lnTo>
                <a:lnTo>
                  <a:pt x="3708" y="43421"/>
                </a:lnTo>
                <a:lnTo>
                  <a:pt x="3708" y="41973"/>
                </a:lnTo>
                <a:lnTo>
                  <a:pt x="3797" y="40551"/>
                </a:lnTo>
                <a:close/>
              </a:path>
              <a:path w="8254" h="48260">
                <a:moveTo>
                  <a:pt x="6235" y="5778"/>
                </a:moveTo>
                <a:lnTo>
                  <a:pt x="4660" y="4191"/>
                </a:lnTo>
                <a:lnTo>
                  <a:pt x="3162" y="2743"/>
                </a:lnTo>
                <a:lnTo>
                  <a:pt x="6235" y="5778"/>
                </a:lnTo>
                <a:close/>
              </a:path>
              <a:path w="8254" h="48260">
                <a:moveTo>
                  <a:pt x="7759" y="7467"/>
                </a:moveTo>
                <a:lnTo>
                  <a:pt x="6235" y="5778"/>
                </a:lnTo>
                <a:lnTo>
                  <a:pt x="7759" y="748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82055" y="6324381"/>
            <a:ext cx="15240" cy="50165"/>
          </a:xfrm>
          <a:custGeom>
            <a:avLst/>
            <a:gdLst/>
            <a:ahLst/>
            <a:cxnLst/>
            <a:rect l="l" t="t" r="r" b="b"/>
            <a:pathLst>
              <a:path w="15240" h="50164">
                <a:moveTo>
                  <a:pt x="5689" y="0"/>
                </a:moveTo>
                <a:lnTo>
                  <a:pt x="3238" y="7467"/>
                </a:lnTo>
                <a:lnTo>
                  <a:pt x="1333" y="15024"/>
                </a:lnTo>
                <a:lnTo>
                  <a:pt x="0" y="22872"/>
                </a:lnTo>
                <a:lnTo>
                  <a:pt x="1816" y="25234"/>
                </a:lnTo>
                <a:lnTo>
                  <a:pt x="3365" y="27762"/>
                </a:lnTo>
                <a:lnTo>
                  <a:pt x="7531" y="36283"/>
                </a:lnTo>
                <a:lnTo>
                  <a:pt x="9169" y="42799"/>
                </a:lnTo>
                <a:lnTo>
                  <a:pt x="9169" y="49682"/>
                </a:lnTo>
                <a:lnTo>
                  <a:pt x="9293" y="43408"/>
                </a:lnTo>
                <a:lnTo>
                  <a:pt x="9486" y="40538"/>
                </a:lnTo>
                <a:lnTo>
                  <a:pt x="9631" y="40538"/>
                </a:lnTo>
                <a:lnTo>
                  <a:pt x="9939" y="35678"/>
                </a:lnTo>
                <a:lnTo>
                  <a:pt x="11061" y="26677"/>
                </a:lnTo>
                <a:lnTo>
                  <a:pt x="12717" y="17850"/>
                </a:lnTo>
                <a:lnTo>
                  <a:pt x="14897" y="9220"/>
                </a:lnTo>
                <a:lnTo>
                  <a:pt x="13416" y="7416"/>
                </a:lnTo>
                <a:lnTo>
                  <a:pt x="11938" y="5778"/>
                </a:lnTo>
                <a:lnTo>
                  <a:pt x="10350" y="4191"/>
                </a:lnTo>
                <a:lnTo>
                  <a:pt x="8851" y="2730"/>
                </a:lnTo>
                <a:lnTo>
                  <a:pt x="7302" y="1320"/>
                </a:lnTo>
                <a:lnTo>
                  <a:pt x="5689" y="0"/>
                </a:lnTo>
                <a:close/>
              </a:path>
              <a:path w="15240" h="50164">
                <a:moveTo>
                  <a:pt x="9631" y="40538"/>
                </a:moveTo>
                <a:lnTo>
                  <a:pt x="9486" y="40538"/>
                </a:lnTo>
                <a:lnTo>
                  <a:pt x="9359" y="44831"/>
                </a:lnTo>
                <a:lnTo>
                  <a:pt x="9631" y="40538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399167" y="644060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498" y="0"/>
                </a:moveTo>
                <a:lnTo>
                  <a:pt x="0" y="1231"/>
                </a:lnTo>
                <a:lnTo>
                  <a:pt x="1498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96011" y="6436686"/>
            <a:ext cx="19685" cy="25400"/>
          </a:xfrm>
          <a:custGeom>
            <a:avLst/>
            <a:gdLst/>
            <a:ahLst/>
            <a:cxnLst/>
            <a:rect l="l" t="t" r="r" b="b"/>
            <a:pathLst>
              <a:path w="19684" h="25400">
                <a:moveTo>
                  <a:pt x="9194" y="0"/>
                </a:moveTo>
                <a:lnTo>
                  <a:pt x="7721" y="1358"/>
                </a:lnTo>
                <a:lnTo>
                  <a:pt x="6197" y="2679"/>
                </a:lnTo>
                <a:lnTo>
                  <a:pt x="4648" y="3911"/>
                </a:lnTo>
                <a:lnTo>
                  <a:pt x="3149" y="5143"/>
                </a:lnTo>
                <a:lnTo>
                  <a:pt x="1574" y="6299"/>
                </a:lnTo>
                <a:lnTo>
                  <a:pt x="0" y="7416"/>
                </a:lnTo>
                <a:lnTo>
                  <a:pt x="2984" y="13487"/>
                </a:lnTo>
                <a:lnTo>
                  <a:pt x="6349" y="19342"/>
                </a:lnTo>
                <a:lnTo>
                  <a:pt x="10058" y="24955"/>
                </a:lnTo>
                <a:lnTo>
                  <a:pt x="11645" y="23863"/>
                </a:lnTo>
                <a:lnTo>
                  <a:pt x="13195" y="22745"/>
                </a:lnTo>
                <a:lnTo>
                  <a:pt x="16268" y="20408"/>
                </a:lnTo>
                <a:lnTo>
                  <a:pt x="17767" y="19202"/>
                </a:lnTo>
                <a:lnTo>
                  <a:pt x="19227" y="17970"/>
                </a:lnTo>
                <a:lnTo>
                  <a:pt x="15493" y="12204"/>
                </a:lnTo>
                <a:lnTo>
                  <a:pt x="12128" y="6235"/>
                </a:lnTo>
                <a:lnTo>
                  <a:pt x="9194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414835" y="6333804"/>
            <a:ext cx="3175" cy="11430"/>
          </a:xfrm>
          <a:custGeom>
            <a:avLst/>
            <a:gdLst/>
            <a:ahLst/>
            <a:cxnLst/>
            <a:rect l="l" t="t" r="r" b="b"/>
            <a:pathLst>
              <a:path w="3175" h="11429">
                <a:moveTo>
                  <a:pt x="1206" y="6032"/>
                </a:moveTo>
                <a:lnTo>
                  <a:pt x="457" y="8851"/>
                </a:lnTo>
                <a:lnTo>
                  <a:pt x="254" y="9855"/>
                </a:lnTo>
                <a:lnTo>
                  <a:pt x="0" y="10833"/>
                </a:lnTo>
                <a:lnTo>
                  <a:pt x="266" y="9855"/>
                </a:lnTo>
                <a:lnTo>
                  <a:pt x="469" y="8851"/>
                </a:lnTo>
                <a:lnTo>
                  <a:pt x="1206" y="6032"/>
                </a:lnTo>
                <a:close/>
              </a:path>
              <a:path w="3175" h="11429">
                <a:moveTo>
                  <a:pt x="1859" y="3781"/>
                </a:moveTo>
                <a:lnTo>
                  <a:pt x="1723" y="4203"/>
                </a:lnTo>
                <a:lnTo>
                  <a:pt x="1206" y="6032"/>
                </a:lnTo>
                <a:lnTo>
                  <a:pt x="1859" y="3781"/>
                </a:lnTo>
                <a:close/>
              </a:path>
              <a:path w="3175" h="11429">
                <a:moveTo>
                  <a:pt x="3048" y="0"/>
                </a:moveTo>
                <a:lnTo>
                  <a:pt x="1859" y="3781"/>
                </a:lnTo>
                <a:lnTo>
                  <a:pt x="2311" y="2387"/>
                </a:lnTo>
                <a:lnTo>
                  <a:pt x="3048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400409" y="6311579"/>
            <a:ext cx="19685" cy="33655"/>
          </a:xfrm>
          <a:custGeom>
            <a:avLst/>
            <a:gdLst/>
            <a:ahLst/>
            <a:cxnLst/>
            <a:rect l="l" t="t" r="r" b="b"/>
            <a:pathLst>
              <a:path w="19684" h="33654">
                <a:moveTo>
                  <a:pt x="4800" y="0"/>
                </a:moveTo>
                <a:lnTo>
                  <a:pt x="3073" y="3670"/>
                </a:lnTo>
                <a:lnTo>
                  <a:pt x="1752" y="6870"/>
                </a:lnTo>
                <a:lnTo>
                  <a:pt x="482" y="10147"/>
                </a:lnTo>
                <a:lnTo>
                  <a:pt x="228" y="10744"/>
                </a:lnTo>
                <a:lnTo>
                  <a:pt x="0" y="11404"/>
                </a:lnTo>
                <a:lnTo>
                  <a:pt x="4295" y="16298"/>
                </a:lnTo>
                <a:lnTo>
                  <a:pt x="8151" y="21555"/>
                </a:lnTo>
                <a:lnTo>
                  <a:pt x="11538" y="27149"/>
                </a:lnTo>
                <a:lnTo>
                  <a:pt x="14427" y="33058"/>
                </a:lnTo>
                <a:lnTo>
                  <a:pt x="14681" y="32080"/>
                </a:lnTo>
                <a:lnTo>
                  <a:pt x="19202" y="17513"/>
                </a:lnTo>
                <a:lnTo>
                  <a:pt x="15176" y="11036"/>
                </a:lnTo>
                <a:lnTo>
                  <a:pt x="10325" y="5168"/>
                </a:lnTo>
                <a:lnTo>
                  <a:pt x="4800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465042" y="6453936"/>
            <a:ext cx="5715" cy="8890"/>
          </a:xfrm>
          <a:custGeom>
            <a:avLst/>
            <a:gdLst/>
            <a:ahLst/>
            <a:cxnLst/>
            <a:rect l="l" t="t" r="r" b="b"/>
            <a:pathLst>
              <a:path w="5715" h="8889">
                <a:moveTo>
                  <a:pt x="1524" y="6553"/>
                </a:moveTo>
                <a:lnTo>
                  <a:pt x="508" y="7975"/>
                </a:lnTo>
                <a:lnTo>
                  <a:pt x="0" y="8636"/>
                </a:lnTo>
                <a:lnTo>
                  <a:pt x="520" y="7975"/>
                </a:lnTo>
                <a:lnTo>
                  <a:pt x="1524" y="6553"/>
                </a:lnTo>
                <a:close/>
              </a:path>
              <a:path w="5715" h="8889">
                <a:moveTo>
                  <a:pt x="4483" y="2336"/>
                </a:moveTo>
                <a:lnTo>
                  <a:pt x="1524" y="6553"/>
                </a:lnTo>
                <a:lnTo>
                  <a:pt x="3390" y="3924"/>
                </a:lnTo>
                <a:lnTo>
                  <a:pt x="4483" y="2336"/>
                </a:lnTo>
                <a:close/>
              </a:path>
              <a:path w="5715" h="8889">
                <a:moveTo>
                  <a:pt x="5537" y="711"/>
                </a:moveTo>
                <a:lnTo>
                  <a:pt x="5321" y="495"/>
                </a:lnTo>
                <a:lnTo>
                  <a:pt x="4699" y="0"/>
                </a:lnTo>
                <a:lnTo>
                  <a:pt x="5105" y="355"/>
                </a:lnTo>
                <a:lnTo>
                  <a:pt x="5537" y="723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449519" y="6439783"/>
            <a:ext cx="21590" cy="24765"/>
          </a:xfrm>
          <a:custGeom>
            <a:avLst/>
            <a:gdLst/>
            <a:ahLst/>
            <a:cxnLst/>
            <a:rect l="l" t="t" r="r" b="b"/>
            <a:pathLst>
              <a:path w="21590" h="24764">
                <a:moveTo>
                  <a:pt x="6667" y="0"/>
                </a:moveTo>
                <a:lnTo>
                  <a:pt x="5638" y="1752"/>
                </a:lnTo>
                <a:lnTo>
                  <a:pt x="4546" y="3454"/>
                </a:lnTo>
                <a:lnTo>
                  <a:pt x="2527" y="6451"/>
                </a:lnTo>
                <a:lnTo>
                  <a:pt x="0" y="9982"/>
                </a:lnTo>
                <a:lnTo>
                  <a:pt x="4368" y="15125"/>
                </a:lnTo>
                <a:lnTo>
                  <a:pt x="9169" y="19926"/>
                </a:lnTo>
                <a:lnTo>
                  <a:pt x="14376" y="24269"/>
                </a:lnTo>
                <a:lnTo>
                  <a:pt x="14604" y="23952"/>
                </a:lnTo>
                <a:lnTo>
                  <a:pt x="14858" y="23672"/>
                </a:lnTo>
                <a:lnTo>
                  <a:pt x="16040" y="22123"/>
                </a:lnTo>
                <a:lnTo>
                  <a:pt x="16903" y="20878"/>
                </a:lnTo>
                <a:lnTo>
                  <a:pt x="18910" y="18072"/>
                </a:lnTo>
                <a:lnTo>
                  <a:pt x="20002" y="16484"/>
                </a:lnTo>
                <a:lnTo>
                  <a:pt x="21069" y="14871"/>
                </a:lnTo>
                <a:lnTo>
                  <a:pt x="20231" y="14160"/>
                </a:lnTo>
                <a:lnTo>
                  <a:pt x="19988" y="13909"/>
                </a:lnTo>
                <a:lnTo>
                  <a:pt x="15608" y="10147"/>
                </a:lnTo>
                <a:lnTo>
                  <a:pt x="10883" y="5283"/>
                </a:lnTo>
                <a:lnTo>
                  <a:pt x="6667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442905" y="6276238"/>
            <a:ext cx="22225" cy="14604"/>
          </a:xfrm>
          <a:custGeom>
            <a:avLst/>
            <a:gdLst/>
            <a:ahLst/>
            <a:cxnLst/>
            <a:rect l="l" t="t" r="r" b="b"/>
            <a:pathLst>
              <a:path w="22225" h="14604">
                <a:moveTo>
                  <a:pt x="12" y="14097"/>
                </a:moveTo>
                <a:close/>
              </a:path>
              <a:path w="22225" h="14604">
                <a:moveTo>
                  <a:pt x="15684" y="1435"/>
                </a:moveTo>
                <a:lnTo>
                  <a:pt x="14401" y="0"/>
                </a:lnTo>
                <a:lnTo>
                  <a:pt x="15684" y="1435"/>
                </a:lnTo>
                <a:close/>
              </a:path>
              <a:path w="22225" h="14604">
                <a:moveTo>
                  <a:pt x="18161" y="4368"/>
                </a:moveTo>
                <a:lnTo>
                  <a:pt x="16929" y="2870"/>
                </a:lnTo>
                <a:lnTo>
                  <a:pt x="15684" y="1435"/>
                </a:lnTo>
                <a:lnTo>
                  <a:pt x="18161" y="4368"/>
                </a:lnTo>
                <a:close/>
              </a:path>
              <a:path w="22225" h="14604">
                <a:moveTo>
                  <a:pt x="21209" y="8280"/>
                </a:moveTo>
                <a:lnTo>
                  <a:pt x="20066" y="6756"/>
                </a:lnTo>
                <a:lnTo>
                  <a:pt x="21209" y="8280"/>
                </a:lnTo>
                <a:close/>
              </a:path>
              <a:path w="22225" h="14604">
                <a:moveTo>
                  <a:pt x="21704" y="8877"/>
                </a:moveTo>
                <a:lnTo>
                  <a:pt x="21475" y="8559"/>
                </a:lnTo>
                <a:lnTo>
                  <a:pt x="21209" y="8280"/>
                </a:lnTo>
                <a:lnTo>
                  <a:pt x="21463" y="8572"/>
                </a:lnTo>
                <a:lnTo>
                  <a:pt x="21691" y="889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442910" y="6276242"/>
            <a:ext cx="22225" cy="23495"/>
          </a:xfrm>
          <a:custGeom>
            <a:avLst/>
            <a:gdLst/>
            <a:ahLst/>
            <a:cxnLst/>
            <a:rect l="l" t="t" r="r" b="b"/>
            <a:pathLst>
              <a:path w="22225" h="23495">
                <a:moveTo>
                  <a:pt x="14389" y="0"/>
                </a:moveTo>
                <a:lnTo>
                  <a:pt x="9193" y="4368"/>
                </a:lnTo>
                <a:lnTo>
                  <a:pt x="4432" y="9042"/>
                </a:lnTo>
                <a:lnTo>
                  <a:pt x="0" y="14109"/>
                </a:lnTo>
                <a:lnTo>
                  <a:pt x="1282" y="15544"/>
                </a:lnTo>
                <a:lnTo>
                  <a:pt x="2527" y="17043"/>
                </a:lnTo>
                <a:lnTo>
                  <a:pt x="4711" y="19773"/>
                </a:lnTo>
                <a:lnTo>
                  <a:pt x="6832" y="22567"/>
                </a:lnTo>
                <a:lnTo>
                  <a:pt x="7302" y="23228"/>
                </a:lnTo>
                <a:lnTo>
                  <a:pt x="11671" y="18046"/>
                </a:lnTo>
                <a:lnTo>
                  <a:pt x="16497" y="13258"/>
                </a:lnTo>
                <a:lnTo>
                  <a:pt x="21704" y="8890"/>
                </a:lnTo>
                <a:lnTo>
                  <a:pt x="21462" y="8572"/>
                </a:lnTo>
                <a:lnTo>
                  <a:pt x="21208" y="8280"/>
                </a:lnTo>
                <a:lnTo>
                  <a:pt x="19113" y="5549"/>
                </a:lnTo>
                <a:lnTo>
                  <a:pt x="16929" y="2870"/>
                </a:lnTo>
                <a:lnTo>
                  <a:pt x="15684" y="1435"/>
                </a:lnTo>
                <a:lnTo>
                  <a:pt x="14389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497751" y="6347259"/>
            <a:ext cx="6350" cy="10795"/>
          </a:xfrm>
          <a:custGeom>
            <a:avLst/>
            <a:gdLst/>
            <a:ahLst/>
            <a:cxnLst/>
            <a:rect l="l" t="t" r="r" b="b"/>
            <a:pathLst>
              <a:path w="6350" h="10795">
                <a:moveTo>
                  <a:pt x="1184" y="7898"/>
                </a:moveTo>
                <a:lnTo>
                  <a:pt x="622" y="9042"/>
                </a:lnTo>
                <a:lnTo>
                  <a:pt x="0" y="10528"/>
                </a:lnTo>
                <a:lnTo>
                  <a:pt x="635" y="9042"/>
                </a:lnTo>
                <a:lnTo>
                  <a:pt x="1184" y="7898"/>
                </a:lnTo>
                <a:close/>
              </a:path>
              <a:path w="6350" h="10795">
                <a:moveTo>
                  <a:pt x="6019" y="0"/>
                </a:moveTo>
                <a:lnTo>
                  <a:pt x="4203" y="2362"/>
                </a:lnTo>
                <a:lnTo>
                  <a:pt x="2628" y="4889"/>
                </a:lnTo>
                <a:lnTo>
                  <a:pt x="4216" y="2362"/>
                </a:lnTo>
                <a:lnTo>
                  <a:pt x="6019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488887" y="6324373"/>
            <a:ext cx="15240" cy="50165"/>
          </a:xfrm>
          <a:custGeom>
            <a:avLst/>
            <a:gdLst/>
            <a:ahLst/>
            <a:cxnLst/>
            <a:rect l="l" t="t" r="r" b="b"/>
            <a:pathLst>
              <a:path w="15240" h="50164">
                <a:moveTo>
                  <a:pt x="9194" y="0"/>
                </a:moveTo>
                <a:lnTo>
                  <a:pt x="0" y="9220"/>
                </a:lnTo>
                <a:lnTo>
                  <a:pt x="2437" y="19017"/>
                </a:lnTo>
                <a:lnTo>
                  <a:pt x="4221" y="29054"/>
                </a:lnTo>
                <a:lnTo>
                  <a:pt x="5316" y="39306"/>
                </a:lnTo>
                <a:lnTo>
                  <a:pt x="5689" y="49745"/>
                </a:lnTo>
                <a:lnTo>
                  <a:pt x="5689" y="44551"/>
                </a:lnTo>
                <a:lnTo>
                  <a:pt x="14884" y="22885"/>
                </a:lnTo>
                <a:lnTo>
                  <a:pt x="13538" y="15036"/>
                </a:lnTo>
                <a:lnTo>
                  <a:pt x="11645" y="7416"/>
                </a:lnTo>
                <a:lnTo>
                  <a:pt x="9194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497744" y="6390449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4">
                <a:moveTo>
                  <a:pt x="0" y="0"/>
                </a:moveTo>
                <a:lnTo>
                  <a:pt x="634" y="1511"/>
                </a:lnTo>
                <a:lnTo>
                  <a:pt x="2641" y="5664"/>
                </a:lnTo>
                <a:lnTo>
                  <a:pt x="634" y="1498"/>
                </a:lnTo>
                <a:lnTo>
                  <a:pt x="0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0488887" y="6374108"/>
            <a:ext cx="15240" cy="50165"/>
          </a:xfrm>
          <a:custGeom>
            <a:avLst/>
            <a:gdLst/>
            <a:ahLst/>
            <a:cxnLst/>
            <a:rect l="l" t="t" r="r" b="b"/>
            <a:pathLst>
              <a:path w="15240" h="50164">
                <a:moveTo>
                  <a:pt x="5689" y="0"/>
                </a:moveTo>
                <a:lnTo>
                  <a:pt x="5316" y="10459"/>
                </a:lnTo>
                <a:lnTo>
                  <a:pt x="4221" y="20718"/>
                </a:lnTo>
                <a:lnTo>
                  <a:pt x="2437" y="30755"/>
                </a:lnTo>
                <a:lnTo>
                  <a:pt x="0" y="40551"/>
                </a:lnTo>
                <a:lnTo>
                  <a:pt x="1491" y="42367"/>
                </a:lnTo>
                <a:lnTo>
                  <a:pt x="2933" y="44005"/>
                </a:lnTo>
                <a:lnTo>
                  <a:pt x="6032" y="47053"/>
                </a:lnTo>
                <a:lnTo>
                  <a:pt x="7556" y="48450"/>
                </a:lnTo>
                <a:lnTo>
                  <a:pt x="9194" y="49783"/>
                </a:lnTo>
                <a:lnTo>
                  <a:pt x="11649" y="42303"/>
                </a:lnTo>
                <a:lnTo>
                  <a:pt x="13538" y="34747"/>
                </a:lnTo>
                <a:lnTo>
                  <a:pt x="14884" y="26898"/>
                </a:lnTo>
                <a:lnTo>
                  <a:pt x="13068" y="24536"/>
                </a:lnTo>
                <a:lnTo>
                  <a:pt x="11493" y="22009"/>
                </a:lnTo>
                <a:lnTo>
                  <a:pt x="9486" y="17843"/>
                </a:lnTo>
                <a:lnTo>
                  <a:pt x="8851" y="16344"/>
                </a:lnTo>
                <a:lnTo>
                  <a:pt x="6629" y="10172"/>
                </a:lnTo>
                <a:lnTo>
                  <a:pt x="5689" y="5206"/>
                </a:lnTo>
                <a:lnTo>
                  <a:pt x="5689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0459607" y="6329094"/>
            <a:ext cx="6985" cy="13335"/>
          </a:xfrm>
          <a:custGeom>
            <a:avLst/>
            <a:gdLst/>
            <a:ahLst/>
            <a:cxnLst/>
            <a:rect l="l" t="t" r="r" b="b"/>
            <a:pathLst>
              <a:path w="6984" h="13335">
                <a:moveTo>
                  <a:pt x="2237" y="7905"/>
                </a:moveTo>
                <a:lnTo>
                  <a:pt x="1835" y="8712"/>
                </a:lnTo>
                <a:lnTo>
                  <a:pt x="858" y="10782"/>
                </a:lnTo>
                <a:lnTo>
                  <a:pt x="0" y="12903"/>
                </a:lnTo>
                <a:lnTo>
                  <a:pt x="869" y="10769"/>
                </a:lnTo>
                <a:lnTo>
                  <a:pt x="2237" y="7905"/>
                </a:lnTo>
                <a:close/>
              </a:path>
              <a:path w="6984" h="13335">
                <a:moveTo>
                  <a:pt x="6616" y="0"/>
                </a:moveTo>
                <a:lnTo>
                  <a:pt x="5250" y="2158"/>
                </a:lnTo>
                <a:lnTo>
                  <a:pt x="4000" y="4368"/>
                </a:lnTo>
                <a:lnTo>
                  <a:pt x="5265" y="2146"/>
                </a:lnTo>
                <a:lnTo>
                  <a:pt x="6616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0448885" y="6308473"/>
            <a:ext cx="17780" cy="35560"/>
          </a:xfrm>
          <a:custGeom>
            <a:avLst/>
            <a:gdLst/>
            <a:ahLst/>
            <a:cxnLst/>
            <a:rect l="l" t="t" r="r" b="b"/>
            <a:pathLst>
              <a:path w="17779" h="35560">
                <a:moveTo>
                  <a:pt x="7302" y="0"/>
                </a:moveTo>
                <a:lnTo>
                  <a:pt x="482" y="9601"/>
                </a:lnTo>
                <a:lnTo>
                  <a:pt x="228" y="9969"/>
                </a:lnTo>
                <a:lnTo>
                  <a:pt x="0" y="10350"/>
                </a:lnTo>
                <a:lnTo>
                  <a:pt x="3037" y="16311"/>
                </a:lnTo>
                <a:lnTo>
                  <a:pt x="5726" y="22469"/>
                </a:lnTo>
                <a:lnTo>
                  <a:pt x="8059" y="28813"/>
                </a:lnTo>
                <a:lnTo>
                  <a:pt x="10033" y="35331"/>
                </a:lnTo>
                <a:lnTo>
                  <a:pt x="10718" y="33528"/>
                </a:lnTo>
                <a:lnTo>
                  <a:pt x="17335" y="20612"/>
                </a:lnTo>
                <a:lnTo>
                  <a:pt x="14605" y="13398"/>
                </a:lnTo>
                <a:lnTo>
                  <a:pt x="11170" y="6375"/>
                </a:lnTo>
                <a:lnTo>
                  <a:pt x="7302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0457303" y="6471992"/>
            <a:ext cx="9525" cy="7620"/>
          </a:xfrm>
          <a:custGeom>
            <a:avLst/>
            <a:gdLst/>
            <a:ahLst/>
            <a:cxnLst/>
            <a:rect l="l" t="t" r="r" b="b"/>
            <a:pathLst>
              <a:path w="9525" h="7620">
                <a:moveTo>
                  <a:pt x="9169" y="6984"/>
                </a:moveTo>
                <a:close/>
              </a:path>
              <a:path w="9525" h="7620">
                <a:moveTo>
                  <a:pt x="7594" y="5892"/>
                </a:moveTo>
                <a:lnTo>
                  <a:pt x="9151" y="6984"/>
                </a:lnTo>
                <a:lnTo>
                  <a:pt x="7594" y="5892"/>
                </a:lnTo>
                <a:close/>
              </a:path>
              <a:path w="9525" h="7620">
                <a:moveTo>
                  <a:pt x="0" y="0"/>
                </a:moveTo>
                <a:lnTo>
                  <a:pt x="1473" y="1244"/>
                </a:lnTo>
                <a:lnTo>
                  <a:pt x="2997" y="2451"/>
                </a:lnTo>
                <a:lnTo>
                  <a:pt x="6045" y="4749"/>
                </a:lnTo>
                <a:lnTo>
                  <a:pt x="7594" y="5892"/>
                </a:lnTo>
                <a:lnTo>
                  <a:pt x="2997" y="2438"/>
                </a:lnTo>
                <a:lnTo>
                  <a:pt x="1473" y="1231"/>
                </a:lnTo>
                <a:lnTo>
                  <a:pt x="0" y="0"/>
                </a:lnTo>
                <a:close/>
              </a:path>
            </a:pathLst>
          </a:custGeom>
          <a:solidFill>
            <a:srgbClr val="04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0442909" y="6471997"/>
            <a:ext cx="24130" cy="21590"/>
          </a:xfrm>
          <a:custGeom>
            <a:avLst/>
            <a:gdLst/>
            <a:ahLst/>
            <a:cxnLst/>
            <a:rect l="l" t="t" r="r" b="b"/>
            <a:pathLst>
              <a:path w="24129" h="21589">
                <a:moveTo>
                  <a:pt x="14401" y="0"/>
                </a:moveTo>
                <a:lnTo>
                  <a:pt x="9944" y="5054"/>
                </a:lnTo>
                <a:lnTo>
                  <a:pt x="5118" y="9779"/>
                </a:lnTo>
                <a:lnTo>
                  <a:pt x="0" y="14147"/>
                </a:lnTo>
                <a:lnTo>
                  <a:pt x="2984" y="16649"/>
                </a:lnTo>
                <a:lnTo>
                  <a:pt x="6032" y="19062"/>
                </a:lnTo>
                <a:lnTo>
                  <a:pt x="7581" y="20243"/>
                </a:lnTo>
                <a:lnTo>
                  <a:pt x="9169" y="21412"/>
                </a:lnTo>
                <a:lnTo>
                  <a:pt x="14287" y="16903"/>
                </a:lnTo>
                <a:lnTo>
                  <a:pt x="19088" y="12077"/>
                </a:lnTo>
                <a:lnTo>
                  <a:pt x="23571" y="6985"/>
                </a:lnTo>
                <a:lnTo>
                  <a:pt x="21983" y="5892"/>
                </a:lnTo>
                <a:lnTo>
                  <a:pt x="17386" y="2438"/>
                </a:lnTo>
                <a:lnTo>
                  <a:pt x="15862" y="1231"/>
                </a:lnTo>
                <a:lnTo>
                  <a:pt x="14401" y="0"/>
                </a:lnTo>
                <a:close/>
              </a:path>
            </a:pathLst>
          </a:custGeom>
          <a:solidFill>
            <a:srgbClr val="2D5C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1100362" y="6218590"/>
            <a:ext cx="77470" cy="22225"/>
          </a:xfrm>
          <a:custGeom>
            <a:avLst/>
            <a:gdLst/>
            <a:ahLst/>
            <a:cxnLst/>
            <a:rect l="l" t="t" r="r" b="b"/>
            <a:pathLst>
              <a:path w="77470" h="22225">
                <a:moveTo>
                  <a:pt x="76873" y="0"/>
                </a:moveTo>
                <a:lnTo>
                  <a:pt x="0" y="8915"/>
                </a:lnTo>
                <a:lnTo>
                  <a:pt x="0" y="21767"/>
                </a:lnTo>
                <a:lnTo>
                  <a:pt x="76873" y="21767"/>
                </a:lnTo>
                <a:lnTo>
                  <a:pt x="76873" y="0"/>
                </a:lnTo>
                <a:close/>
              </a:path>
            </a:pathLst>
          </a:custGeom>
          <a:solidFill>
            <a:srgbClr val="86C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0654982" y="6255511"/>
            <a:ext cx="1092835" cy="247015"/>
          </a:xfrm>
          <a:custGeom>
            <a:avLst/>
            <a:gdLst/>
            <a:ahLst/>
            <a:cxnLst/>
            <a:rect l="l" t="t" r="r" b="b"/>
            <a:pathLst>
              <a:path w="1092834" h="247015">
                <a:moveTo>
                  <a:pt x="94538" y="228561"/>
                </a:moveTo>
                <a:lnTo>
                  <a:pt x="80200" y="214071"/>
                </a:lnTo>
                <a:lnTo>
                  <a:pt x="74244" y="219024"/>
                </a:lnTo>
                <a:lnTo>
                  <a:pt x="68110" y="222808"/>
                </a:lnTo>
                <a:lnTo>
                  <a:pt x="61290" y="225221"/>
                </a:lnTo>
                <a:lnTo>
                  <a:pt x="53276" y="226072"/>
                </a:lnTo>
                <a:lnTo>
                  <a:pt x="41224" y="223507"/>
                </a:lnTo>
                <a:lnTo>
                  <a:pt x="31826" y="216547"/>
                </a:lnTo>
                <a:lnTo>
                  <a:pt x="25730" y="206311"/>
                </a:lnTo>
                <a:lnTo>
                  <a:pt x="23558" y="193878"/>
                </a:lnTo>
                <a:lnTo>
                  <a:pt x="25768" y="181190"/>
                </a:lnTo>
                <a:lnTo>
                  <a:pt x="31940" y="171043"/>
                </a:lnTo>
                <a:lnTo>
                  <a:pt x="41338" y="164185"/>
                </a:lnTo>
                <a:lnTo>
                  <a:pt x="53276" y="161671"/>
                </a:lnTo>
                <a:lnTo>
                  <a:pt x="60579" y="162471"/>
                </a:lnTo>
                <a:lnTo>
                  <a:pt x="67246" y="164757"/>
                </a:lnTo>
                <a:lnTo>
                  <a:pt x="73482" y="168402"/>
                </a:lnTo>
                <a:lnTo>
                  <a:pt x="79463" y="173240"/>
                </a:lnTo>
                <a:lnTo>
                  <a:pt x="93814" y="156705"/>
                </a:lnTo>
                <a:lnTo>
                  <a:pt x="86207" y="150279"/>
                </a:lnTo>
                <a:lnTo>
                  <a:pt x="77292" y="145275"/>
                </a:lnTo>
                <a:lnTo>
                  <a:pt x="66535" y="142036"/>
                </a:lnTo>
                <a:lnTo>
                  <a:pt x="53416" y="140893"/>
                </a:lnTo>
                <a:lnTo>
                  <a:pt x="31800" y="145072"/>
                </a:lnTo>
                <a:lnTo>
                  <a:pt x="14909" y="156451"/>
                </a:lnTo>
                <a:lnTo>
                  <a:pt x="3924" y="173304"/>
                </a:lnTo>
                <a:lnTo>
                  <a:pt x="0" y="193878"/>
                </a:lnTo>
                <a:lnTo>
                  <a:pt x="3962" y="214807"/>
                </a:lnTo>
                <a:lnTo>
                  <a:pt x="14960" y="231533"/>
                </a:lnTo>
                <a:lnTo>
                  <a:pt x="31610" y="242747"/>
                </a:lnTo>
                <a:lnTo>
                  <a:pt x="52539" y="246849"/>
                </a:lnTo>
                <a:lnTo>
                  <a:pt x="65951" y="245567"/>
                </a:lnTo>
                <a:lnTo>
                  <a:pt x="77000" y="241922"/>
                </a:lnTo>
                <a:lnTo>
                  <a:pt x="86309" y="236169"/>
                </a:lnTo>
                <a:lnTo>
                  <a:pt x="94538" y="228561"/>
                </a:lnTo>
                <a:close/>
              </a:path>
              <a:path w="1092834" h="247015">
                <a:moveTo>
                  <a:pt x="94538" y="87668"/>
                </a:moveTo>
                <a:lnTo>
                  <a:pt x="80200" y="73177"/>
                </a:lnTo>
                <a:lnTo>
                  <a:pt x="74244" y="78143"/>
                </a:lnTo>
                <a:lnTo>
                  <a:pt x="68110" y="81927"/>
                </a:lnTo>
                <a:lnTo>
                  <a:pt x="61290" y="84340"/>
                </a:lnTo>
                <a:lnTo>
                  <a:pt x="53276" y="85178"/>
                </a:lnTo>
                <a:lnTo>
                  <a:pt x="41224" y="82613"/>
                </a:lnTo>
                <a:lnTo>
                  <a:pt x="31826" y="75666"/>
                </a:lnTo>
                <a:lnTo>
                  <a:pt x="25730" y="65417"/>
                </a:lnTo>
                <a:lnTo>
                  <a:pt x="23558" y="52984"/>
                </a:lnTo>
                <a:lnTo>
                  <a:pt x="25768" y="40297"/>
                </a:lnTo>
                <a:lnTo>
                  <a:pt x="31940" y="30149"/>
                </a:lnTo>
                <a:lnTo>
                  <a:pt x="41338" y="23291"/>
                </a:lnTo>
                <a:lnTo>
                  <a:pt x="53276" y="20777"/>
                </a:lnTo>
                <a:lnTo>
                  <a:pt x="60579" y="21577"/>
                </a:lnTo>
                <a:lnTo>
                  <a:pt x="67246" y="23876"/>
                </a:lnTo>
                <a:lnTo>
                  <a:pt x="73482" y="27508"/>
                </a:lnTo>
                <a:lnTo>
                  <a:pt x="79463" y="32346"/>
                </a:lnTo>
                <a:lnTo>
                  <a:pt x="93814" y="15811"/>
                </a:lnTo>
                <a:lnTo>
                  <a:pt x="86207" y="9385"/>
                </a:lnTo>
                <a:lnTo>
                  <a:pt x="77292" y="4394"/>
                </a:lnTo>
                <a:lnTo>
                  <a:pt x="66535" y="1155"/>
                </a:lnTo>
                <a:lnTo>
                  <a:pt x="53416" y="0"/>
                </a:lnTo>
                <a:lnTo>
                  <a:pt x="31800" y="4178"/>
                </a:lnTo>
                <a:lnTo>
                  <a:pt x="14909" y="15570"/>
                </a:lnTo>
                <a:lnTo>
                  <a:pt x="3924" y="32423"/>
                </a:lnTo>
                <a:lnTo>
                  <a:pt x="0" y="52984"/>
                </a:lnTo>
                <a:lnTo>
                  <a:pt x="3962" y="73914"/>
                </a:lnTo>
                <a:lnTo>
                  <a:pt x="14960" y="90652"/>
                </a:lnTo>
                <a:lnTo>
                  <a:pt x="31610" y="101866"/>
                </a:lnTo>
                <a:lnTo>
                  <a:pt x="52539" y="105956"/>
                </a:lnTo>
                <a:lnTo>
                  <a:pt x="65951" y="104686"/>
                </a:lnTo>
                <a:lnTo>
                  <a:pt x="77000" y="101041"/>
                </a:lnTo>
                <a:lnTo>
                  <a:pt x="86309" y="95275"/>
                </a:lnTo>
                <a:lnTo>
                  <a:pt x="94538" y="87668"/>
                </a:lnTo>
                <a:close/>
              </a:path>
              <a:path w="1092834" h="247015">
                <a:moveTo>
                  <a:pt x="209423" y="245084"/>
                </a:moveTo>
                <a:lnTo>
                  <a:pt x="199644" y="222110"/>
                </a:lnTo>
                <a:lnTo>
                  <a:pt x="191173" y="202209"/>
                </a:lnTo>
                <a:lnTo>
                  <a:pt x="177038" y="168986"/>
                </a:lnTo>
                <a:lnTo>
                  <a:pt x="168452" y="148805"/>
                </a:lnTo>
                <a:lnTo>
                  <a:pt x="168452" y="202209"/>
                </a:lnTo>
                <a:lnTo>
                  <a:pt x="141224" y="202209"/>
                </a:lnTo>
                <a:lnTo>
                  <a:pt x="154838" y="168986"/>
                </a:lnTo>
                <a:lnTo>
                  <a:pt x="168452" y="202209"/>
                </a:lnTo>
                <a:lnTo>
                  <a:pt x="168452" y="148805"/>
                </a:lnTo>
                <a:lnTo>
                  <a:pt x="165519" y="141909"/>
                </a:lnTo>
                <a:lnTo>
                  <a:pt x="144741" y="141909"/>
                </a:lnTo>
                <a:lnTo>
                  <a:pt x="100838" y="245084"/>
                </a:lnTo>
                <a:lnTo>
                  <a:pt x="123812" y="245084"/>
                </a:lnTo>
                <a:lnTo>
                  <a:pt x="133184" y="222110"/>
                </a:lnTo>
                <a:lnTo>
                  <a:pt x="176504" y="222110"/>
                </a:lnTo>
                <a:lnTo>
                  <a:pt x="185864" y="245084"/>
                </a:lnTo>
                <a:lnTo>
                  <a:pt x="209423" y="245084"/>
                </a:lnTo>
                <a:close/>
              </a:path>
              <a:path w="1092834" h="247015">
                <a:moveTo>
                  <a:pt x="211035" y="52692"/>
                </a:moveTo>
                <a:lnTo>
                  <a:pt x="206997" y="32169"/>
                </a:lnTo>
                <a:lnTo>
                  <a:pt x="199339" y="20789"/>
                </a:lnTo>
                <a:lnTo>
                  <a:pt x="195732" y="15417"/>
                </a:lnTo>
                <a:lnTo>
                  <a:pt x="187477" y="10007"/>
                </a:lnTo>
                <a:lnTo>
                  <a:pt x="187477" y="53276"/>
                </a:lnTo>
                <a:lnTo>
                  <a:pt x="185216" y="65671"/>
                </a:lnTo>
                <a:lnTo>
                  <a:pt x="178904" y="75806"/>
                </a:lnTo>
                <a:lnTo>
                  <a:pt x="169189" y="82664"/>
                </a:lnTo>
                <a:lnTo>
                  <a:pt x="156743" y="85178"/>
                </a:lnTo>
                <a:lnTo>
                  <a:pt x="144233" y="82613"/>
                </a:lnTo>
                <a:lnTo>
                  <a:pt x="134416" y="75666"/>
                </a:lnTo>
                <a:lnTo>
                  <a:pt x="128003" y="65417"/>
                </a:lnTo>
                <a:lnTo>
                  <a:pt x="125768" y="53276"/>
                </a:lnTo>
                <a:lnTo>
                  <a:pt x="125717" y="52692"/>
                </a:lnTo>
                <a:lnTo>
                  <a:pt x="127965" y="40297"/>
                </a:lnTo>
                <a:lnTo>
                  <a:pt x="134277" y="30149"/>
                </a:lnTo>
                <a:lnTo>
                  <a:pt x="143992" y="23304"/>
                </a:lnTo>
                <a:lnTo>
                  <a:pt x="156451" y="20789"/>
                </a:lnTo>
                <a:lnTo>
                  <a:pt x="168948" y="23342"/>
                </a:lnTo>
                <a:lnTo>
                  <a:pt x="178765" y="30302"/>
                </a:lnTo>
                <a:lnTo>
                  <a:pt x="185178" y="40538"/>
                </a:lnTo>
                <a:lnTo>
                  <a:pt x="187413" y="52692"/>
                </a:lnTo>
                <a:lnTo>
                  <a:pt x="187477" y="53276"/>
                </a:lnTo>
                <a:lnTo>
                  <a:pt x="187477" y="10007"/>
                </a:lnTo>
                <a:lnTo>
                  <a:pt x="178562" y="4140"/>
                </a:lnTo>
                <a:lnTo>
                  <a:pt x="156743" y="0"/>
                </a:lnTo>
                <a:lnTo>
                  <a:pt x="134874" y="4178"/>
                </a:lnTo>
                <a:lnTo>
                  <a:pt x="117589" y="15570"/>
                </a:lnTo>
                <a:lnTo>
                  <a:pt x="106235" y="32410"/>
                </a:lnTo>
                <a:lnTo>
                  <a:pt x="102209" y="52692"/>
                </a:lnTo>
                <a:lnTo>
                  <a:pt x="102158" y="53276"/>
                </a:lnTo>
                <a:lnTo>
                  <a:pt x="106184" y="73787"/>
                </a:lnTo>
                <a:lnTo>
                  <a:pt x="117449" y="90538"/>
                </a:lnTo>
                <a:lnTo>
                  <a:pt x="134620" y="101815"/>
                </a:lnTo>
                <a:lnTo>
                  <a:pt x="156451" y="105956"/>
                </a:lnTo>
                <a:lnTo>
                  <a:pt x="178308" y="101765"/>
                </a:lnTo>
                <a:lnTo>
                  <a:pt x="195592" y="90385"/>
                </a:lnTo>
                <a:lnTo>
                  <a:pt x="199110" y="85178"/>
                </a:lnTo>
                <a:lnTo>
                  <a:pt x="206946" y="73545"/>
                </a:lnTo>
                <a:lnTo>
                  <a:pt x="210972" y="53276"/>
                </a:lnTo>
                <a:lnTo>
                  <a:pt x="211035" y="52692"/>
                </a:lnTo>
                <a:close/>
              </a:path>
              <a:path w="1092834" h="247015">
                <a:moveTo>
                  <a:pt x="313347" y="142646"/>
                </a:moveTo>
                <a:lnTo>
                  <a:pt x="291096" y="142646"/>
                </a:lnTo>
                <a:lnTo>
                  <a:pt x="291096" y="205714"/>
                </a:lnTo>
                <a:lnTo>
                  <a:pt x="243090" y="142646"/>
                </a:lnTo>
                <a:lnTo>
                  <a:pt x="222313" y="142646"/>
                </a:lnTo>
                <a:lnTo>
                  <a:pt x="222313" y="245084"/>
                </a:lnTo>
                <a:lnTo>
                  <a:pt x="244563" y="245084"/>
                </a:lnTo>
                <a:lnTo>
                  <a:pt x="244563" y="179959"/>
                </a:lnTo>
                <a:lnTo>
                  <a:pt x="294170" y="245084"/>
                </a:lnTo>
                <a:lnTo>
                  <a:pt x="313347" y="245084"/>
                </a:lnTo>
                <a:lnTo>
                  <a:pt x="313347" y="142646"/>
                </a:lnTo>
                <a:close/>
              </a:path>
              <a:path w="1092834" h="247015">
                <a:moveTo>
                  <a:pt x="332498" y="52692"/>
                </a:moveTo>
                <a:lnTo>
                  <a:pt x="328460" y="32169"/>
                </a:lnTo>
                <a:lnTo>
                  <a:pt x="320814" y="20789"/>
                </a:lnTo>
                <a:lnTo>
                  <a:pt x="317207" y="15417"/>
                </a:lnTo>
                <a:lnTo>
                  <a:pt x="308940" y="9994"/>
                </a:lnTo>
                <a:lnTo>
                  <a:pt x="308940" y="53276"/>
                </a:lnTo>
                <a:lnTo>
                  <a:pt x="306692" y="65671"/>
                </a:lnTo>
                <a:lnTo>
                  <a:pt x="300380" y="75806"/>
                </a:lnTo>
                <a:lnTo>
                  <a:pt x="290664" y="82664"/>
                </a:lnTo>
                <a:lnTo>
                  <a:pt x="278206" y="85178"/>
                </a:lnTo>
                <a:lnTo>
                  <a:pt x="265709" y="82613"/>
                </a:lnTo>
                <a:lnTo>
                  <a:pt x="255892" y="75666"/>
                </a:lnTo>
                <a:lnTo>
                  <a:pt x="249478" y="65417"/>
                </a:lnTo>
                <a:lnTo>
                  <a:pt x="247230" y="53276"/>
                </a:lnTo>
                <a:lnTo>
                  <a:pt x="247180" y="52692"/>
                </a:lnTo>
                <a:lnTo>
                  <a:pt x="249428" y="40297"/>
                </a:lnTo>
                <a:lnTo>
                  <a:pt x="255739" y="30149"/>
                </a:lnTo>
                <a:lnTo>
                  <a:pt x="265455" y="23304"/>
                </a:lnTo>
                <a:lnTo>
                  <a:pt x="277914" y="20789"/>
                </a:lnTo>
                <a:lnTo>
                  <a:pt x="290423" y="23342"/>
                </a:lnTo>
                <a:lnTo>
                  <a:pt x="300228" y="30302"/>
                </a:lnTo>
                <a:lnTo>
                  <a:pt x="306641" y="40538"/>
                </a:lnTo>
                <a:lnTo>
                  <a:pt x="308889" y="52692"/>
                </a:lnTo>
                <a:lnTo>
                  <a:pt x="308940" y="53276"/>
                </a:lnTo>
                <a:lnTo>
                  <a:pt x="308940" y="9994"/>
                </a:lnTo>
                <a:lnTo>
                  <a:pt x="300024" y="4140"/>
                </a:lnTo>
                <a:lnTo>
                  <a:pt x="278206" y="0"/>
                </a:lnTo>
                <a:lnTo>
                  <a:pt x="256336" y="4178"/>
                </a:lnTo>
                <a:lnTo>
                  <a:pt x="239064" y="15570"/>
                </a:lnTo>
                <a:lnTo>
                  <a:pt x="227711" y="32410"/>
                </a:lnTo>
                <a:lnTo>
                  <a:pt x="223685" y="52692"/>
                </a:lnTo>
                <a:lnTo>
                  <a:pt x="223621" y="53276"/>
                </a:lnTo>
                <a:lnTo>
                  <a:pt x="227660" y="73787"/>
                </a:lnTo>
                <a:lnTo>
                  <a:pt x="238912" y="90538"/>
                </a:lnTo>
                <a:lnTo>
                  <a:pt x="256095" y="101815"/>
                </a:lnTo>
                <a:lnTo>
                  <a:pt x="277914" y="105956"/>
                </a:lnTo>
                <a:lnTo>
                  <a:pt x="299783" y="101765"/>
                </a:lnTo>
                <a:lnTo>
                  <a:pt x="317055" y="90385"/>
                </a:lnTo>
                <a:lnTo>
                  <a:pt x="320573" y="85178"/>
                </a:lnTo>
                <a:lnTo>
                  <a:pt x="328422" y="73545"/>
                </a:lnTo>
                <a:lnTo>
                  <a:pt x="332447" y="53276"/>
                </a:lnTo>
                <a:lnTo>
                  <a:pt x="332498" y="52692"/>
                </a:lnTo>
                <a:close/>
              </a:path>
              <a:path w="1092834" h="247015">
                <a:moveTo>
                  <a:pt x="430707" y="37172"/>
                </a:moveTo>
                <a:lnTo>
                  <a:pt x="428015" y="22809"/>
                </a:lnTo>
                <a:lnTo>
                  <a:pt x="427532" y="22110"/>
                </a:lnTo>
                <a:lnTo>
                  <a:pt x="420268" y="11620"/>
                </a:lnTo>
                <a:lnTo>
                  <a:pt x="407924" y="4356"/>
                </a:lnTo>
                <a:lnTo>
                  <a:pt x="407873" y="27520"/>
                </a:lnTo>
                <a:lnTo>
                  <a:pt x="407873" y="46685"/>
                </a:lnTo>
                <a:lnTo>
                  <a:pt x="401294" y="53416"/>
                </a:lnTo>
                <a:lnTo>
                  <a:pt x="372160" y="53416"/>
                </a:lnTo>
                <a:lnTo>
                  <a:pt x="372160" y="22110"/>
                </a:lnTo>
                <a:lnTo>
                  <a:pt x="400850" y="22110"/>
                </a:lnTo>
                <a:lnTo>
                  <a:pt x="407873" y="27520"/>
                </a:lnTo>
                <a:lnTo>
                  <a:pt x="407873" y="4356"/>
                </a:lnTo>
                <a:lnTo>
                  <a:pt x="391477" y="1765"/>
                </a:lnTo>
                <a:lnTo>
                  <a:pt x="349631" y="1765"/>
                </a:lnTo>
                <a:lnTo>
                  <a:pt x="349631" y="104203"/>
                </a:lnTo>
                <a:lnTo>
                  <a:pt x="372160" y="104203"/>
                </a:lnTo>
                <a:lnTo>
                  <a:pt x="372160" y="73469"/>
                </a:lnTo>
                <a:lnTo>
                  <a:pt x="389280" y="73469"/>
                </a:lnTo>
                <a:lnTo>
                  <a:pt x="427215" y="53416"/>
                </a:lnTo>
                <a:lnTo>
                  <a:pt x="430682" y="37617"/>
                </a:lnTo>
                <a:lnTo>
                  <a:pt x="430707" y="37172"/>
                </a:lnTo>
                <a:close/>
              </a:path>
              <a:path w="1092834" h="247015">
                <a:moveTo>
                  <a:pt x="434809" y="245084"/>
                </a:moveTo>
                <a:lnTo>
                  <a:pt x="425030" y="222110"/>
                </a:lnTo>
                <a:lnTo>
                  <a:pt x="416560" y="202209"/>
                </a:lnTo>
                <a:lnTo>
                  <a:pt x="402424" y="168986"/>
                </a:lnTo>
                <a:lnTo>
                  <a:pt x="393839" y="148805"/>
                </a:lnTo>
                <a:lnTo>
                  <a:pt x="393839" y="202209"/>
                </a:lnTo>
                <a:lnTo>
                  <a:pt x="366610" y="202209"/>
                </a:lnTo>
                <a:lnTo>
                  <a:pt x="380225" y="168986"/>
                </a:lnTo>
                <a:lnTo>
                  <a:pt x="393839" y="202209"/>
                </a:lnTo>
                <a:lnTo>
                  <a:pt x="393839" y="148805"/>
                </a:lnTo>
                <a:lnTo>
                  <a:pt x="390906" y="141909"/>
                </a:lnTo>
                <a:lnTo>
                  <a:pt x="370128" y="141909"/>
                </a:lnTo>
                <a:lnTo>
                  <a:pt x="326224" y="245084"/>
                </a:lnTo>
                <a:lnTo>
                  <a:pt x="349199" y="245084"/>
                </a:lnTo>
                <a:lnTo>
                  <a:pt x="358571" y="222110"/>
                </a:lnTo>
                <a:lnTo>
                  <a:pt x="401878" y="222110"/>
                </a:lnTo>
                <a:lnTo>
                  <a:pt x="411251" y="245084"/>
                </a:lnTo>
                <a:lnTo>
                  <a:pt x="434809" y="245084"/>
                </a:lnTo>
                <a:close/>
              </a:path>
              <a:path w="1092834" h="247015">
                <a:moveTo>
                  <a:pt x="522465" y="84150"/>
                </a:moveTo>
                <a:lnTo>
                  <a:pt x="466852" y="84150"/>
                </a:lnTo>
                <a:lnTo>
                  <a:pt x="466852" y="62636"/>
                </a:lnTo>
                <a:lnTo>
                  <a:pt x="515150" y="62636"/>
                </a:lnTo>
                <a:lnTo>
                  <a:pt x="515150" y="42595"/>
                </a:lnTo>
                <a:lnTo>
                  <a:pt x="466852" y="42595"/>
                </a:lnTo>
                <a:lnTo>
                  <a:pt x="466852" y="21805"/>
                </a:lnTo>
                <a:lnTo>
                  <a:pt x="521728" y="21805"/>
                </a:lnTo>
                <a:lnTo>
                  <a:pt x="521728" y="1752"/>
                </a:lnTo>
                <a:lnTo>
                  <a:pt x="444461" y="1752"/>
                </a:lnTo>
                <a:lnTo>
                  <a:pt x="444461" y="104203"/>
                </a:lnTo>
                <a:lnTo>
                  <a:pt x="522465" y="104203"/>
                </a:lnTo>
                <a:lnTo>
                  <a:pt x="522465" y="84150"/>
                </a:lnTo>
                <a:close/>
              </a:path>
              <a:path w="1092834" h="247015">
                <a:moveTo>
                  <a:pt x="542086" y="193573"/>
                </a:moveTo>
                <a:lnTo>
                  <a:pt x="538099" y="173456"/>
                </a:lnTo>
                <a:lnTo>
                  <a:pt x="530860" y="162979"/>
                </a:lnTo>
                <a:lnTo>
                  <a:pt x="526935" y="157302"/>
                </a:lnTo>
                <a:lnTo>
                  <a:pt x="518528" y="152057"/>
                </a:lnTo>
                <a:lnTo>
                  <a:pt x="518528" y="194157"/>
                </a:lnTo>
                <a:lnTo>
                  <a:pt x="516293" y="206590"/>
                </a:lnTo>
                <a:lnTo>
                  <a:pt x="510006" y="216268"/>
                </a:lnTo>
                <a:lnTo>
                  <a:pt x="500253" y="222529"/>
                </a:lnTo>
                <a:lnTo>
                  <a:pt x="487654" y="224751"/>
                </a:lnTo>
                <a:lnTo>
                  <a:pt x="470230" y="224751"/>
                </a:lnTo>
                <a:lnTo>
                  <a:pt x="470230" y="162979"/>
                </a:lnTo>
                <a:lnTo>
                  <a:pt x="487654" y="162979"/>
                </a:lnTo>
                <a:lnTo>
                  <a:pt x="518464" y="193573"/>
                </a:lnTo>
                <a:lnTo>
                  <a:pt x="518528" y="194157"/>
                </a:lnTo>
                <a:lnTo>
                  <a:pt x="518528" y="152057"/>
                </a:lnTo>
                <a:lnTo>
                  <a:pt x="509739" y="146558"/>
                </a:lnTo>
                <a:lnTo>
                  <a:pt x="487654" y="142646"/>
                </a:lnTo>
                <a:lnTo>
                  <a:pt x="447700" y="142646"/>
                </a:lnTo>
                <a:lnTo>
                  <a:pt x="447700" y="245084"/>
                </a:lnTo>
                <a:lnTo>
                  <a:pt x="487654" y="245084"/>
                </a:lnTo>
                <a:lnTo>
                  <a:pt x="509739" y="241134"/>
                </a:lnTo>
                <a:lnTo>
                  <a:pt x="526935" y="230289"/>
                </a:lnTo>
                <a:lnTo>
                  <a:pt x="530733" y="224751"/>
                </a:lnTo>
                <a:lnTo>
                  <a:pt x="538099" y="214033"/>
                </a:lnTo>
                <a:lnTo>
                  <a:pt x="542023" y="194157"/>
                </a:lnTo>
                <a:lnTo>
                  <a:pt x="542086" y="193573"/>
                </a:lnTo>
                <a:close/>
              </a:path>
              <a:path w="1092834" h="247015">
                <a:moveTo>
                  <a:pt x="628129" y="104203"/>
                </a:moveTo>
                <a:lnTo>
                  <a:pt x="605713" y="71424"/>
                </a:lnTo>
                <a:lnTo>
                  <a:pt x="603110" y="67614"/>
                </a:lnTo>
                <a:lnTo>
                  <a:pt x="612038" y="62941"/>
                </a:lnTo>
                <a:lnTo>
                  <a:pt x="618972" y="56121"/>
                </a:lnTo>
                <a:lnTo>
                  <a:pt x="621271" y="51523"/>
                </a:lnTo>
                <a:lnTo>
                  <a:pt x="623468" y="47117"/>
                </a:lnTo>
                <a:lnTo>
                  <a:pt x="624941" y="36741"/>
                </a:lnTo>
                <a:lnTo>
                  <a:pt x="625068" y="35572"/>
                </a:lnTo>
                <a:lnTo>
                  <a:pt x="622554" y="22110"/>
                </a:lnTo>
                <a:lnTo>
                  <a:pt x="622427" y="21386"/>
                </a:lnTo>
                <a:lnTo>
                  <a:pt x="614807" y="10756"/>
                </a:lnTo>
                <a:lnTo>
                  <a:pt x="602653" y="4076"/>
                </a:lnTo>
                <a:lnTo>
                  <a:pt x="602234" y="4025"/>
                </a:lnTo>
                <a:lnTo>
                  <a:pt x="602234" y="27076"/>
                </a:lnTo>
                <a:lnTo>
                  <a:pt x="602234" y="45669"/>
                </a:lnTo>
                <a:lnTo>
                  <a:pt x="595934" y="51523"/>
                </a:lnTo>
                <a:lnTo>
                  <a:pt x="562140" y="51523"/>
                </a:lnTo>
                <a:lnTo>
                  <a:pt x="562140" y="22110"/>
                </a:lnTo>
                <a:lnTo>
                  <a:pt x="595503" y="22110"/>
                </a:lnTo>
                <a:lnTo>
                  <a:pt x="602234" y="27076"/>
                </a:lnTo>
                <a:lnTo>
                  <a:pt x="602234" y="4025"/>
                </a:lnTo>
                <a:lnTo>
                  <a:pt x="586422" y="1765"/>
                </a:lnTo>
                <a:lnTo>
                  <a:pt x="539597" y="1765"/>
                </a:lnTo>
                <a:lnTo>
                  <a:pt x="539597" y="104203"/>
                </a:lnTo>
                <a:lnTo>
                  <a:pt x="562140" y="104203"/>
                </a:lnTo>
                <a:lnTo>
                  <a:pt x="562140" y="71424"/>
                </a:lnTo>
                <a:lnTo>
                  <a:pt x="579843" y="71424"/>
                </a:lnTo>
                <a:lnTo>
                  <a:pt x="601802" y="104203"/>
                </a:lnTo>
                <a:lnTo>
                  <a:pt x="628129" y="104203"/>
                </a:lnTo>
                <a:close/>
              </a:path>
              <a:path w="1092834" h="247015">
                <a:moveTo>
                  <a:pt x="651687" y="245084"/>
                </a:moveTo>
                <a:lnTo>
                  <a:pt x="641921" y="222110"/>
                </a:lnTo>
                <a:lnTo>
                  <a:pt x="633450" y="202209"/>
                </a:lnTo>
                <a:lnTo>
                  <a:pt x="619315" y="168986"/>
                </a:lnTo>
                <a:lnTo>
                  <a:pt x="610717" y="148805"/>
                </a:lnTo>
                <a:lnTo>
                  <a:pt x="610717" y="202209"/>
                </a:lnTo>
                <a:lnTo>
                  <a:pt x="583488" y="202209"/>
                </a:lnTo>
                <a:lnTo>
                  <a:pt x="597103" y="168986"/>
                </a:lnTo>
                <a:lnTo>
                  <a:pt x="610717" y="202209"/>
                </a:lnTo>
                <a:lnTo>
                  <a:pt x="610717" y="148805"/>
                </a:lnTo>
                <a:lnTo>
                  <a:pt x="607783" y="141909"/>
                </a:lnTo>
                <a:lnTo>
                  <a:pt x="587006" y="141909"/>
                </a:lnTo>
                <a:lnTo>
                  <a:pt x="543090" y="245084"/>
                </a:lnTo>
                <a:lnTo>
                  <a:pt x="566077" y="245084"/>
                </a:lnTo>
                <a:lnTo>
                  <a:pt x="575437" y="222110"/>
                </a:lnTo>
                <a:lnTo>
                  <a:pt x="618769" y="222110"/>
                </a:lnTo>
                <a:lnTo>
                  <a:pt x="628129" y="245084"/>
                </a:lnTo>
                <a:lnTo>
                  <a:pt x="651687" y="245084"/>
                </a:lnTo>
                <a:close/>
              </a:path>
              <a:path w="1092834" h="247015">
                <a:moveTo>
                  <a:pt x="742289" y="104203"/>
                </a:moveTo>
                <a:lnTo>
                  <a:pt x="732510" y="81229"/>
                </a:lnTo>
                <a:lnTo>
                  <a:pt x="724039" y="61328"/>
                </a:lnTo>
                <a:lnTo>
                  <a:pt x="709904" y="28105"/>
                </a:lnTo>
                <a:lnTo>
                  <a:pt x="701319" y="7924"/>
                </a:lnTo>
                <a:lnTo>
                  <a:pt x="701319" y="61328"/>
                </a:lnTo>
                <a:lnTo>
                  <a:pt x="674103" y="61328"/>
                </a:lnTo>
                <a:lnTo>
                  <a:pt x="687705" y="28105"/>
                </a:lnTo>
                <a:lnTo>
                  <a:pt x="701319" y="61328"/>
                </a:lnTo>
                <a:lnTo>
                  <a:pt x="701319" y="7924"/>
                </a:lnTo>
                <a:lnTo>
                  <a:pt x="698385" y="1028"/>
                </a:lnTo>
                <a:lnTo>
                  <a:pt x="677608" y="1028"/>
                </a:lnTo>
                <a:lnTo>
                  <a:pt x="633704" y="104203"/>
                </a:lnTo>
                <a:lnTo>
                  <a:pt x="656678" y="104203"/>
                </a:lnTo>
                <a:lnTo>
                  <a:pt x="666051" y="81229"/>
                </a:lnTo>
                <a:lnTo>
                  <a:pt x="709371" y="81229"/>
                </a:lnTo>
                <a:lnTo>
                  <a:pt x="718731" y="104203"/>
                </a:lnTo>
                <a:lnTo>
                  <a:pt x="742289" y="104203"/>
                </a:lnTo>
                <a:close/>
              </a:path>
              <a:path w="1092834" h="247015">
                <a:moveTo>
                  <a:pt x="819543" y="1765"/>
                </a:moveTo>
                <a:lnTo>
                  <a:pt x="734669" y="1765"/>
                </a:lnTo>
                <a:lnTo>
                  <a:pt x="734669" y="22542"/>
                </a:lnTo>
                <a:lnTo>
                  <a:pt x="765835" y="22542"/>
                </a:lnTo>
                <a:lnTo>
                  <a:pt x="765835" y="104203"/>
                </a:lnTo>
                <a:lnTo>
                  <a:pt x="788377" y="104203"/>
                </a:lnTo>
                <a:lnTo>
                  <a:pt x="788377" y="22542"/>
                </a:lnTo>
                <a:lnTo>
                  <a:pt x="819543" y="22542"/>
                </a:lnTo>
                <a:lnTo>
                  <a:pt x="819543" y="1765"/>
                </a:lnTo>
                <a:close/>
              </a:path>
              <a:path w="1092834" h="247015">
                <a:moveTo>
                  <a:pt x="857465" y="1752"/>
                </a:moveTo>
                <a:lnTo>
                  <a:pt x="834923" y="1752"/>
                </a:lnTo>
                <a:lnTo>
                  <a:pt x="834923" y="104203"/>
                </a:lnTo>
                <a:lnTo>
                  <a:pt x="857465" y="104203"/>
                </a:lnTo>
                <a:lnTo>
                  <a:pt x="857465" y="1752"/>
                </a:lnTo>
                <a:close/>
              </a:path>
              <a:path w="1092834" h="247015">
                <a:moveTo>
                  <a:pt x="984491" y="52692"/>
                </a:moveTo>
                <a:lnTo>
                  <a:pt x="980452" y="32169"/>
                </a:lnTo>
                <a:lnTo>
                  <a:pt x="972807" y="20789"/>
                </a:lnTo>
                <a:lnTo>
                  <a:pt x="969200" y="15417"/>
                </a:lnTo>
                <a:lnTo>
                  <a:pt x="960932" y="9994"/>
                </a:lnTo>
                <a:lnTo>
                  <a:pt x="960932" y="53276"/>
                </a:lnTo>
                <a:lnTo>
                  <a:pt x="958684" y="65671"/>
                </a:lnTo>
                <a:lnTo>
                  <a:pt x="952373" y="75806"/>
                </a:lnTo>
                <a:lnTo>
                  <a:pt x="942657" y="82664"/>
                </a:lnTo>
                <a:lnTo>
                  <a:pt x="930198" y="85178"/>
                </a:lnTo>
                <a:lnTo>
                  <a:pt x="917689" y="82613"/>
                </a:lnTo>
                <a:lnTo>
                  <a:pt x="907884" y="75666"/>
                </a:lnTo>
                <a:lnTo>
                  <a:pt x="901471" y="65417"/>
                </a:lnTo>
                <a:lnTo>
                  <a:pt x="899223" y="53276"/>
                </a:lnTo>
                <a:lnTo>
                  <a:pt x="899172" y="52692"/>
                </a:lnTo>
                <a:lnTo>
                  <a:pt x="901420" y="40297"/>
                </a:lnTo>
                <a:lnTo>
                  <a:pt x="907732" y="30149"/>
                </a:lnTo>
                <a:lnTo>
                  <a:pt x="917448" y="23304"/>
                </a:lnTo>
                <a:lnTo>
                  <a:pt x="929906" y="20789"/>
                </a:lnTo>
                <a:lnTo>
                  <a:pt x="942416" y="23342"/>
                </a:lnTo>
                <a:lnTo>
                  <a:pt x="952220" y="30302"/>
                </a:lnTo>
                <a:lnTo>
                  <a:pt x="958634" y="40538"/>
                </a:lnTo>
                <a:lnTo>
                  <a:pt x="960882" y="52692"/>
                </a:lnTo>
                <a:lnTo>
                  <a:pt x="960932" y="53276"/>
                </a:lnTo>
                <a:lnTo>
                  <a:pt x="960932" y="9994"/>
                </a:lnTo>
                <a:lnTo>
                  <a:pt x="952017" y="4140"/>
                </a:lnTo>
                <a:lnTo>
                  <a:pt x="930198" y="0"/>
                </a:lnTo>
                <a:lnTo>
                  <a:pt x="908329" y="4178"/>
                </a:lnTo>
                <a:lnTo>
                  <a:pt x="891044" y="15570"/>
                </a:lnTo>
                <a:lnTo>
                  <a:pt x="879690" y="32410"/>
                </a:lnTo>
                <a:lnTo>
                  <a:pt x="875665" y="52692"/>
                </a:lnTo>
                <a:lnTo>
                  <a:pt x="875601" y="53276"/>
                </a:lnTo>
                <a:lnTo>
                  <a:pt x="879640" y="73787"/>
                </a:lnTo>
                <a:lnTo>
                  <a:pt x="890905" y="90538"/>
                </a:lnTo>
                <a:lnTo>
                  <a:pt x="908088" y="101815"/>
                </a:lnTo>
                <a:lnTo>
                  <a:pt x="929906" y="105956"/>
                </a:lnTo>
                <a:lnTo>
                  <a:pt x="951776" y="101765"/>
                </a:lnTo>
                <a:lnTo>
                  <a:pt x="969048" y="90385"/>
                </a:lnTo>
                <a:lnTo>
                  <a:pt x="972566" y="85178"/>
                </a:lnTo>
                <a:lnTo>
                  <a:pt x="980401" y="73545"/>
                </a:lnTo>
                <a:lnTo>
                  <a:pt x="984427" y="53276"/>
                </a:lnTo>
                <a:lnTo>
                  <a:pt x="984491" y="52692"/>
                </a:lnTo>
                <a:close/>
              </a:path>
              <a:path w="1092834" h="247015">
                <a:moveTo>
                  <a:pt x="1092644" y="1752"/>
                </a:moveTo>
                <a:lnTo>
                  <a:pt x="1070406" y="1752"/>
                </a:lnTo>
                <a:lnTo>
                  <a:pt x="1070406" y="64833"/>
                </a:lnTo>
                <a:lnTo>
                  <a:pt x="1022400" y="1752"/>
                </a:lnTo>
                <a:lnTo>
                  <a:pt x="1001610" y="1752"/>
                </a:lnTo>
                <a:lnTo>
                  <a:pt x="1001610" y="104203"/>
                </a:lnTo>
                <a:lnTo>
                  <a:pt x="1023861" y="104203"/>
                </a:lnTo>
                <a:lnTo>
                  <a:pt x="1023861" y="39077"/>
                </a:lnTo>
                <a:lnTo>
                  <a:pt x="1073467" y="104203"/>
                </a:lnTo>
                <a:lnTo>
                  <a:pt x="1092644" y="104203"/>
                </a:lnTo>
                <a:lnTo>
                  <a:pt x="1092644" y="1752"/>
                </a:lnTo>
                <a:close/>
              </a:path>
            </a:pathLst>
          </a:custGeom>
          <a:solidFill>
            <a:srgbClr val="0621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87768" y="5996190"/>
            <a:ext cx="725765" cy="6317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36300" y="691418"/>
            <a:ext cx="9300349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00AF7C"/>
                </a:solidFill>
                <a:latin typeface="HelveticaNeue-Light"/>
                <a:cs typeface="HelveticaNeue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8647" y="1577340"/>
            <a:ext cx="1095565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8803" y="6377940"/>
            <a:ext cx="3895344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647" y="6377940"/>
            <a:ext cx="279977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4524" y="6377940"/>
            <a:ext cx="279977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6298" y="1440747"/>
            <a:ext cx="8685602" cy="3752850"/>
          </a:xfrm>
          <a:prstGeom prst="rect">
            <a:avLst/>
          </a:prstGeom>
        </p:spPr>
        <p:txBody>
          <a:bodyPr vert="horz" wrap="square" lIns="0" tIns="208915" rIns="0" bIns="0" rtlCol="0">
            <a:spAutoFit/>
          </a:bodyPr>
          <a:lstStyle/>
          <a:p>
            <a:pPr marL="12700" marR="5080">
              <a:lnSpc>
                <a:spcPts val="6940"/>
              </a:lnSpc>
              <a:spcBef>
                <a:spcPts val="1645"/>
              </a:spcBef>
              <a:tabLst>
                <a:tab pos="4305300" algn="l"/>
                <a:tab pos="4671695" algn="l"/>
                <a:tab pos="5290820" algn="l"/>
              </a:tabLst>
            </a:pPr>
            <a:r>
              <a:rPr sz="7100" b="1" spc="-85" dirty="0">
                <a:solidFill>
                  <a:srgbClr val="2D5C9E"/>
                </a:solidFill>
                <a:latin typeface="Helvetica Neue"/>
                <a:cs typeface="Helvetica Neue"/>
              </a:rPr>
              <a:t>Training</a:t>
            </a:r>
            <a:r>
              <a:rPr sz="7100" b="1" spc="-1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7100" dirty="0">
                <a:solidFill>
                  <a:srgbClr val="00AF7C"/>
                </a:solidFill>
                <a:latin typeface="HelveticaNeue-Light"/>
                <a:cs typeface="HelveticaNeue-Light"/>
              </a:rPr>
              <a:t>on </a:t>
            </a:r>
            <a:r>
              <a:rPr sz="7100" spc="5" dirty="0">
                <a:solidFill>
                  <a:srgbClr val="00AF7C"/>
                </a:solidFill>
                <a:latin typeface="HelveticaNeue-Light"/>
                <a:cs typeface="HelveticaNeue-Light"/>
              </a:rPr>
              <a:t> </a:t>
            </a:r>
            <a:r>
              <a:rPr sz="7100" dirty="0">
                <a:solidFill>
                  <a:srgbClr val="00AF7C"/>
                </a:solidFill>
                <a:latin typeface="HelveticaNeue-Light"/>
                <a:cs typeface="HelveticaNeue-Light"/>
              </a:rPr>
              <a:t>p</a:t>
            </a:r>
            <a:r>
              <a:rPr sz="7100" spc="-130" dirty="0">
                <a:solidFill>
                  <a:srgbClr val="00AF7C"/>
                </a:solidFill>
                <a:latin typeface="HelveticaNeue-Light"/>
                <a:cs typeface="HelveticaNeue-Light"/>
              </a:rPr>
              <a:t>r</a:t>
            </a:r>
            <a:r>
              <a:rPr sz="7100" dirty="0">
                <a:solidFill>
                  <a:srgbClr val="00AF7C"/>
                </a:solidFill>
                <a:latin typeface="HelveticaNeue-Light"/>
                <a:cs typeface="HelveticaNeue-Light"/>
              </a:rPr>
              <a:t>evention	of	sexual  exploitation	and </a:t>
            </a:r>
            <a:r>
              <a:rPr sz="7100" spc="5" dirty="0">
                <a:solidFill>
                  <a:srgbClr val="00AF7C"/>
                </a:solidFill>
                <a:latin typeface="HelveticaNeue-Light"/>
                <a:cs typeface="HelveticaNeue-Light"/>
              </a:rPr>
              <a:t> </a:t>
            </a:r>
            <a:r>
              <a:rPr sz="7100" dirty="0">
                <a:solidFill>
                  <a:srgbClr val="00AF7C"/>
                </a:solidFill>
                <a:latin typeface="HelveticaNeue-Light"/>
                <a:cs typeface="HelveticaNeue-Light"/>
              </a:rPr>
              <a:t>abuse</a:t>
            </a:r>
            <a:endParaRPr sz="7100" dirty="0">
              <a:latin typeface="HelveticaNeue-Light"/>
              <a:cs typeface="HelveticaNeue-Ligh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77112" y="4721007"/>
            <a:ext cx="8091170" cy="157480"/>
            <a:chOff x="4077112" y="4721007"/>
            <a:chExt cx="8091170" cy="157480"/>
          </a:xfrm>
        </p:grpSpPr>
        <p:sp>
          <p:nvSpPr>
            <p:cNvPr id="4" name="object 4"/>
            <p:cNvSpPr/>
            <p:nvPr/>
          </p:nvSpPr>
          <p:spPr>
            <a:xfrm>
              <a:off x="4077114" y="4799256"/>
              <a:ext cx="8091170" cy="0"/>
            </a:xfrm>
            <a:custGeom>
              <a:avLst/>
              <a:gdLst/>
              <a:ahLst/>
              <a:cxnLst/>
              <a:rect l="l" t="t" r="r" b="b"/>
              <a:pathLst>
                <a:path w="8091170">
                  <a:moveTo>
                    <a:pt x="0" y="0"/>
                  </a:moveTo>
                  <a:lnTo>
                    <a:pt x="8090890" y="0"/>
                  </a:lnTo>
                </a:path>
              </a:pathLst>
            </a:custGeom>
            <a:ln w="8890">
              <a:solidFill>
                <a:srgbClr val="00AF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77112" y="4721007"/>
              <a:ext cx="122555" cy="157480"/>
            </a:xfrm>
            <a:custGeom>
              <a:avLst/>
              <a:gdLst/>
              <a:ahLst/>
              <a:cxnLst/>
              <a:rect l="l" t="t" r="r" b="b"/>
              <a:pathLst>
                <a:path w="122554" h="157479">
                  <a:moveTo>
                    <a:pt x="0" y="0"/>
                  </a:moveTo>
                  <a:lnTo>
                    <a:pt x="0" y="156997"/>
                  </a:lnTo>
                  <a:lnTo>
                    <a:pt x="122364" y="78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288918" y="6233401"/>
            <a:ext cx="306070" cy="294640"/>
            <a:chOff x="10288918" y="6233401"/>
            <a:chExt cx="306070" cy="29464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8918" y="6233401"/>
              <a:ext cx="305562" cy="29464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10127" y="6401244"/>
              <a:ext cx="105105" cy="8481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0389350" y="6382054"/>
              <a:ext cx="6350" cy="46990"/>
            </a:xfrm>
            <a:custGeom>
              <a:avLst/>
              <a:gdLst/>
              <a:ahLst/>
              <a:cxnLst/>
              <a:rect l="l" t="t" r="r" b="b"/>
              <a:pathLst>
                <a:path w="6350" h="46989">
                  <a:moveTo>
                    <a:pt x="1562" y="45453"/>
                  </a:moveTo>
                  <a:lnTo>
                    <a:pt x="0" y="46863"/>
                  </a:lnTo>
                  <a:lnTo>
                    <a:pt x="1562" y="45453"/>
                  </a:lnTo>
                  <a:close/>
                </a:path>
                <a:path w="6350" h="46989">
                  <a:moveTo>
                    <a:pt x="2197" y="7683"/>
                  </a:moveTo>
                  <a:lnTo>
                    <a:pt x="2006" y="1549"/>
                  </a:lnTo>
                  <a:lnTo>
                    <a:pt x="1879" y="0"/>
                  </a:lnTo>
                  <a:lnTo>
                    <a:pt x="1993" y="4622"/>
                  </a:lnTo>
                  <a:lnTo>
                    <a:pt x="2197" y="7683"/>
                  </a:lnTo>
                  <a:close/>
                </a:path>
                <a:path w="6350" h="46989">
                  <a:moveTo>
                    <a:pt x="6159" y="40716"/>
                  </a:moveTo>
                  <a:lnTo>
                    <a:pt x="4622" y="42418"/>
                  </a:lnTo>
                  <a:lnTo>
                    <a:pt x="6159" y="40716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382062" y="6380524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9169" y="0"/>
                  </a:moveTo>
                  <a:lnTo>
                    <a:pt x="0" y="26822"/>
                  </a:lnTo>
                  <a:lnTo>
                    <a:pt x="1320" y="34670"/>
                  </a:lnTo>
                  <a:lnTo>
                    <a:pt x="3251" y="42290"/>
                  </a:lnTo>
                  <a:lnTo>
                    <a:pt x="5689" y="49707"/>
                  </a:lnTo>
                  <a:lnTo>
                    <a:pt x="7302" y="48386"/>
                  </a:lnTo>
                  <a:lnTo>
                    <a:pt x="8851" y="46989"/>
                  </a:lnTo>
                  <a:lnTo>
                    <a:pt x="11925" y="43941"/>
                  </a:lnTo>
                  <a:lnTo>
                    <a:pt x="13449" y="42240"/>
                  </a:lnTo>
                  <a:lnTo>
                    <a:pt x="14884" y="40487"/>
                  </a:lnTo>
                  <a:lnTo>
                    <a:pt x="12708" y="31801"/>
                  </a:lnTo>
                  <a:lnTo>
                    <a:pt x="11045" y="22920"/>
                  </a:lnTo>
                  <a:lnTo>
                    <a:pt x="9921" y="13862"/>
                  </a:lnTo>
                  <a:lnTo>
                    <a:pt x="9631" y="9207"/>
                  </a:lnTo>
                  <a:lnTo>
                    <a:pt x="9486" y="9207"/>
                  </a:lnTo>
                  <a:lnTo>
                    <a:pt x="9283" y="6146"/>
                  </a:lnTo>
                  <a:lnTo>
                    <a:pt x="9169" y="0"/>
                  </a:lnTo>
                  <a:close/>
                </a:path>
                <a:path w="15240" h="50164">
                  <a:moveTo>
                    <a:pt x="9347" y="4648"/>
                  </a:moveTo>
                  <a:lnTo>
                    <a:pt x="9486" y="9207"/>
                  </a:lnTo>
                  <a:lnTo>
                    <a:pt x="9631" y="9207"/>
                  </a:lnTo>
                  <a:lnTo>
                    <a:pt x="9347" y="4648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387749" y="6330721"/>
              <a:ext cx="8255" cy="48260"/>
            </a:xfrm>
            <a:custGeom>
              <a:avLst/>
              <a:gdLst/>
              <a:ahLst/>
              <a:cxnLst/>
              <a:rect l="l" t="t" r="r" b="b"/>
              <a:pathLst>
                <a:path w="8254" h="48260">
                  <a:moveTo>
                    <a:pt x="1612" y="1320"/>
                  </a:moveTo>
                  <a:lnTo>
                    <a:pt x="0" y="0"/>
                  </a:lnTo>
                  <a:lnTo>
                    <a:pt x="1612" y="1333"/>
                  </a:lnTo>
                  <a:close/>
                </a:path>
                <a:path w="8254" h="48260">
                  <a:moveTo>
                    <a:pt x="3162" y="2730"/>
                  </a:moveTo>
                  <a:lnTo>
                    <a:pt x="1612" y="1333"/>
                  </a:lnTo>
                  <a:lnTo>
                    <a:pt x="3162" y="2743"/>
                  </a:lnTo>
                  <a:close/>
                </a:path>
                <a:path w="8254" h="48260">
                  <a:moveTo>
                    <a:pt x="3797" y="40551"/>
                  </a:moveTo>
                  <a:lnTo>
                    <a:pt x="3594" y="43586"/>
                  </a:lnTo>
                  <a:lnTo>
                    <a:pt x="3479" y="46609"/>
                  </a:lnTo>
                  <a:lnTo>
                    <a:pt x="3479" y="48107"/>
                  </a:lnTo>
                  <a:lnTo>
                    <a:pt x="3606" y="46482"/>
                  </a:lnTo>
                  <a:lnTo>
                    <a:pt x="3708" y="43421"/>
                  </a:lnTo>
                  <a:lnTo>
                    <a:pt x="3708" y="41973"/>
                  </a:lnTo>
                  <a:lnTo>
                    <a:pt x="3797" y="40551"/>
                  </a:lnTo>
                  <a:close/>
                </a:path>
                <a:path w="8254" h="48260">
                  <a:moveTo>
                    <a:pt x="6235" y="5778"/>
                  </a:moveTo>
                  <a:lnTo>
                    <a:pt x="4660" y="4191"/>
                  </a:lnTo>
                  <a:lnTo>
                    <a:pt x="3162" y="2743"/>
                  </a:lnTo>
                  <a:lnTo>
                    <a:pt x="6235" y="5778"/>
                  </a:lnTo>
                  <a:close/>
                </a:path>
                <a:path w="8254" h="48260">
                  <a:moveTo>
                    <a:pt x="7759" y="7467"/>
                  </a:moveTo>
                  <a:lnTo>
                    <a:pt x="6235" y="5778"/>
                  </a:lnTo>
                  <a:lnTo>
                    <a:pt x="7759" y="748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82055" y="6330731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5689" y="0"/>
                  </a:moveTo>
                  <a:lnTo>
                    <a:pt x="3238" y="7467"/>
                  </a:lnTo>
                  <a:lnTo>
                    <a:pt x="1333" y="15024"/>
                  </a:lnTo>
                  <a:lnTo>
                    <a:pt x="0" y="22872"/>
                  </a:lnTo>
                  <a:lnTo>
                    <a:pt x="1816" y="25234"/>
                  </a:lnTo>
                  <a:lnTo>
                    <a:pt x="3365" y="27762"/>
                  </a:lnTo>
                  <a:lnTo>
                    <a:pt x="7531" y="36283"/>
                  </a:lnTo>
                  <a:lnTo>
                    <a:pt x="9169" y="42799"/>
                  </a:lnTo>
                  <a:lnTo>
                    <a:pt x="9169" y="49682"/>
                  </a:lnTo>
                  <a:lnTo>
                    <a:pt x="9293" y="43408"/>
                  </a:lnTo>
                  <a:lnTo>
                    <a:pt x="9486" y="40538"/>
                  </a:lnTo>
                  <a:lnTo>
                    <a:pt x="9631" y="40538"/>
                  </a:lnTo>
                  <a:lnTo>
                    <a:pt x="9939" y="35678"/>
                  </a:lnTo>
                  <a:lnTo>
                    <a:pt x="11061" y="26677"/>
                  </a:lnTo>
                  <a:lnTo>
                    <a:pt x="12717" y="17850"/>
                  </a:lnTo>
                  <a:lnTo>
                    <a:pt x="14897" y="9220"/>
                  </a:lnTo>
                  <a:lnTo>
                    <a:pt x="13416" y="7416"/>
                  </a:lnTo>
                  <a:lnTo>
                    <a:pt x="11938" y="5778"/>
                  </a:lnTo>
                  <a:lnTo>
                    <a:pt x="10350" y="4191"/>
                  </a:lnTo>
                  <a:lnTo>
                    <a:pt x="8851" y="2730"/>
                  </a:lnTo>
                  <a:lnTo>
                    <a:pt x="7302" y="1320"/>
                  </a:lnTo>
                  <a:lnTo>
                    <a:pt x="5689" y="0"/>
                  </a:lnTo>
                  <a:close/>
                </a:path>
                <a:path w="15240" h="50164">
                  <a:moveTo>
                    <a:pt x="9631" y="40538"/>
                  </a:moveTo>
                  <a:lnTo>
                    <a:pt x="9486" y="40538"/>
                  </a:lnTo>
                  <a:lnTo>
                    <a:pt x="9359" y="44831"/>
                  </a:lnTo>
                  <a:lnTo>
                    <a:pt x="9631" y="40538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399167" y="6446951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498" y="0"/>
                  </a:moveTo>
                  <a:lnTo>
                    <a:pt x="0" y="1231"/>
                  </a:lnTo>
                  <a:lnTo>
                    <a:pt x="1498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396011" y="6443036"/>
              <a:ext cx="19685" cy="25400"/>
            </a:xfrm>
            <a:custGeom>
              <a:avLst/>
              <a:gdLst/>
              <a:ahLst/>
              <a:cxnLst/>
              <a:rect l="l" t="t" r="r" b="b"/>
              <a:pathLst>
                <a:path w="19684" h="25400">
                  <a:moveTo>
                    <a:pt x="9194" y="0"/>
                  </a:moveTo>
                  <a:lnTo>
                    <a:pt x="7721" y="1358"/>
                  </a:lnTo>
                  <a:lnTo>
                    <a:pt x="6197" y="2679"/>
                  </a:lnTo>
                  <a:lnTo>
                    <a:pt x="4648" y="3911"/>
                  </a:lnTo>
                  <a:lnTo>
                    <a:pt x="3149" y="5143"/>
                  </a:lnTo>
                  <a:lnTo>
                    <a:pt x="1574" y="6299"/>
                  </a:lnTo>
                  <a:lnTo>
                    <a:pt x="0" y="7416"/>
                  </a:lnTo>
                  <a:lnTo>
                    <a:pt x="2984" y="13487"/>
                  </a:lnTo>
                  <a:lnTo>
                    <a:pt x="6349" y="19342"/>
                  </a:lnTo>
                  <a:lnTo>
                    <a:pt x="10058" y="24955"/>
                  </a:lnTo>
                  <a:lnTo>
                    <a:pt x="11645" y="23863"/>
                  </a:lnTo>
                  <a:lnTo>
                    <a:pt x="13195" y="22745"/>
                  </a:lnTo>
                  <a:lnTo>
                    <a:pt x="16268" y="20408"/>
                  </a:lnTo>
                  <a:lnTo>
                    <a:pt x="17767" y="19202"/>
                  </a:lnTo>
                  <a:lnTo>
                    <a:pt x="19227" y="17970"/>
                  </a:lnTo>
                  <a:lnTo>
                    <a:pt x="15493" y="12204"/>
                  </a:lnTo>
                  <a:lnTo>
                    <a:pt x="12128" y="6235"/>
                  </a:lnTo>
                  <a:lnTo>
                    <a:pt x="9194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414835" y="6340154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1206" y="6032"/>
                  </a:moveTo>
                  <a:lnTo>
                    <a:pt x="457" y="8851"/>
                  </a:lnTo>
                  <a:lnTo>
                    <a:pt x="254" y="9855"/>
                  </a:lnTo>
                  <a:lnTo>
                    <a:pt x="0" y="10833"/>
                  </a:lnTo>
                  <a:lnTo>
                    <a:pt x="266" y="9855"/>
                  </a:lnTo>
                  <a:lnTo>
                    <a:pt x="469" y="8851"/>
                  </a:lnTo>
                  <a:lnTo>
                    <a:pt x="1206" y="6032"/>
                  </a:lnTo>
                  <a:close/>
                </a:path>
                <a:path w="3175" h="11429">
                  <a:moveTo>
                    <a:pt x="1859" y="3781"/>
                  </a:moveTo>
                  <a:lnTo>
                    <a:pt x="1723" y="4203"/>
                  </a:lnTo>
                  <a:lnTo>
                    <a:pt x="1206" y="6032"/>
                  </a:lnTo>
                  <a:lnTo>
                    <a:pt x="1859" y="3781"/>
                  </a:lnTo>
                  <a:close/>
                </a:path>
                <a:path w="3175" h="11429">
                  <a:moveTo>
                    <a:pt x="3048" y="0"/>
                  </a:moveTo>
                  <a:lnTo>
                    <a:pt x="1859" y="3781"/>
                  </a:lnTo>
                  <a:lnTo>
                    <a:pt x="2311" y="2387"/>
                  </a:lnTo>
                  <a:lnTo>
                    <a:pt x="3048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00409" y="6317929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4" h="33654">
                  <a:moveTo>
                    <a:pt x="4800" y="0"/>
                  </a:moveTo>
                  <a:lnTo>
                    <a:pt x="3073" y="3670"/>
                  </a:lnTo>
                  <a:lnTo>
                    <a:pt x="1752" y="6870"/>
                  </a:lnTo>
                  <a:lnTo>
                    <a:pt x="482" y="10147"/>
                  </a:lnTo>
                  <a:lnTo>
                    <a:pt x="228" y="10744"/>
                  </a:lnTo>
                  <a:lnTo>
                    <a:pt x="0" y="11404"/>
                  </a:lnTo>
                  <a:lnTo>
                    <a:pt x="4295" y="16298"/>
                  </a:lnTo>
                  <a:lnTo>
                    <a:pt x="8151" y="21555"/>
                  </a:lnTo>
                  <a:lnTo>
                    <a:pt x="11538" y="27149"/>
                  </a:lnTo>
                  <a:lnTo>
                    <a:pt x="14427" y="33058"/>
                  </a:lnTo>
                  <a:lnTo>
                    <a:pt x="14681" y="32080"/>
                  </a:lnTo>
                  <a:lnTo>
                    <a:pt x="19202" y="17513"/>
                  </a:lnTo>
                  <a:lnTo>
                    <a:pt x="15176" y="11036"/>
                  </a:lnTo>
                  <a:lnTo>
                    <a:pt x="10325" y="5168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65042" y="6460286"/>
              <a:ext cx="5715" cy="8890"/>
            </a:xfrm>
            <a:custGeom>
              <a:avLst/>
              <a:gdLst/>
              <a:ahLst/>
              <a:cxnLst/>
              <a:rect l="l" t="t" r="r" b="b"/>
              <a:pathLst>
                <a:path w="5715" h="8889">
                  <a:moveTo>
                    <a:pt x="1524" y="6553"/>
                  </a:moveTo>
                  <a:lnTo>
                    <a:pt x="508" y="7975"/>
                  </a:lnTo>
                  <a:lnTo>
                    <a:pt x="0" y="8636"/>
                  </a:lnTo>
                  <a:lnTo>
                    <a:pt x="520" y="7975"/>
                  </a:lnTo>
                  <a:lnTo>
                    <a:pt x="1524" y="6553"/>
                  </a:lnTo>
                  <a:close/>
                </a:path>
                <a:path w="5715" h="8889">
                  <a:moveTo>
                    <a:pt x="4483" y="2336"/>
                  </a:moveTo>
                  <a:lnTo>
                    <a:pt x="1524" y="6553"/>
                  </a:lnTo>
                  <a:lnTo>
                    <a:pt x="3390" y="3924"/>
                  </a:lnTo>
                  <a:lnTo>
                    <a:pt x="4483" y="2336"/>
                  </a:lnTo>
                  <a:close/>
                </a:path>
                <a:path w="5715" h="8889">
                  <a:moveTo>
                    <a:pt x="5537" y="711"/>
                  </a:moveTo>
                  <a:lnTo>
                    <a:pt x="5321" y="495"/>
                  </a:lnTo>
                  <a:lnTo>
                    <a:pt x="4699" y="0"/>
                  </a:lnTo>
                  <a:lnTo>
                    <a:pt x="5105" y="355"/>
                  </a:lnTo>
                  <a:lnTo>
                    <a:pt x="5537" y="723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449519" y="6446133"/>
              <a:ext cx="21590" cy="24765"/>
            </a:xfrm>
            <a:custGeom>
              <a:avLst/>
              <a:gdLst/>
              <a:ahLst/>
              <a:cxnLst/>
              <a:rect l="l" t="t" r="r" b="b"/>
              <a:pathLst>
                <a:path w="21590" h="24764">
                  <a:moveTo>
                    <a:pt x="6667" y="0"/>
                  </a:moveTo>
                  <a:lnTo>
                    <a:pt x="5638" y="1752"/>
                  </a:lnTo>
                  <a:lnTo>
                    <a:pt x="4546" y="3454"/>
                  </a:lnTo>
                  <a:lnTo>
                    <a:pt x="2527" y="6451"/>
                  </a:lnTo>
                  <a:lnTo>
                    <a:pt x="0" y="9982"/>
                  </a:lnTo>
                  <a:lnTo>
                    <a:pt x="4368" y="15125"/>
                  </a:lnTo>
                  <a:lnTo>
                    <a:pt x="9169" y="19926"/>
                  </a:lnTo>
                  <a:lnTo>
                    <a:pt x="14376" y="24269"/>
                  </a:lnTo>
                  <a:lnTo>
                    <a:pt x="14604" y="23952"/>
                  </a:lnTo>
                  <a:lnTo>
                    <a:pt x="14858" y="23672"/>
                  </a:lnTo>
                  <a:lnTo>
                    <a:pt x="16040" y="22123"/>
                  </a:lnTo>
                  <a:lnTo>
                    <a:pt x="16903" y="20878"/>
                  </a:lnTo>
                  <a:lnTo>
                    <a:pt x="18910" y="18072"/>
                  </a:lnTo>
                  <a:lnTo>
                    <a:pt x="20002" y="16484"/>
                  </a:lnTo>
                  <a:lnTo>
                    <a:pt x="21069" y="14871"/>
                  </a:lnTo>
                  <a:lnTo>
                    <a:pt x="20231" y="14160"/>
                  </a:lnTo>
                  <a:lnTo>
                    <a:pt x="19988" y="13909"/>
                  </a:lnTo>
                  <a:lnTo>
                    <a:pt x="15608" y="10147"/>
                  </a:lnTo>
                  <a:lnTo>
                    <a:pt x="10883" y="5283"/>
                  </a:lnTo>
                  <a:lnTo>
                    <a:pt x="6667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42905" y="6282588"/>
              <a:ext cx="22225" cy="14604"/>
            </a:xfrm>
            <a:custGeom>
              <a:avLst/>
              <a:gdLst/>
              <a:ahLst/>
              <a:cxnLst/>
              <a:rect l="l" t="t" r="r" b="b"/>
              <a:pathLst>
                <a:path w="22225" h="14604">
                  <a:moveTo>
                    <a:pt x="12" y="14097"/>
                  </a:moveTo>
                  <a:close/>
                </a:path>
                <a:path w="22225" h="14604">
                  <a:moveTo>
                    <a:pt x="15684" y="1435"/>
                  </a:moveTo>
                  <a:lnTo>
                    <a:pt x="14401" y="0"/>
                  </a:lnTo>
                  <a:lnTo>
                    <a:pt x="15684" y="1435"/>
                  </a:lnTo>
                  <a:close/>
                </a:path>
                <a:path w="22225" h="14604">
                  <a:moveTo>
                    <a:pt x="18161" y="4368"/>
                  </a:moveTo>
                  <a:lnTo>
                    <a:pt x="16929" y="2870"/>
                  </a:lnTo>
                  <a:lnTo>
                    <a:pt x="15684" y="1435"/>
                  </a:lnTo>
                  <a:lnTo>
                    <a:pt x="18161" y="4368"/>
                  </a:lnTo>
                  <a:close/>
                </a:path>
                <a:path w="22225" h="14604">
                  <a:moveTo>
                    <a:pt x="21209" y="8280"/>
                  </a:moveTo>
                  <a:lnTo>
                    <a:pt x="20066" y="6756"/>
                  </a:lnTo>
                  <a:lnTo>
                    <a:pt x="21209" y="8280"/>
                  </a:lnTo>
                  <a:close/>
                </a:path>
                <a:path w="22225" h="14604">
                  <a:moveTo>
                    <a:pt x="21704" y="8877"/>
                  </a:moveTo>
                  <a:lnTo>
                    <a:pt x="21475" y="8559"/>
                  </a:lnTo>
                  <a:lnTo>
                    <a:pt x="21209" y="8280"/>
                  </a:lnTo>
                  <a:lnTo>
                    <a:pt x="21463" y="8572"/>
                  </a:lnTo>
                  <a:lnTo>
                    <a:pt x="21691" y="889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42910" y="6282592"/>
              <a:ext cx="22225" cy="23495"/>
            </a:xfrm>
            <a:custGeom>
              <a:avLst/>
              <a:gdLst/>
              <a:ahLst/>
              <a:cxnLst/>
              <a:rect l="l" t="t" r="r" b="b"/>
              <a:pathLst>
                <a:path w="22225" h="23495">
                  <a:moveTo>
                    <a:pt x="14389" y="0"/>
                  </a:moveTo>
                  <a:lnTo>
                    <a:pt x="9193" y="4368"/>
                  </a:lnTo>
                  <a:lnTo>
                    <a:pt x="4432" y="9042"/>
                  </a:lnTo>
                  <a:lnTo>
                    <a:pt x="0" y="14109"/>
                  </a:lnTo>
                  <a:lnTo>
                    <a:pt x="1282" y="15544"/>
                  </a:lnTo>
                  <a:lnTo>
                    <a:pt x="2527" y="17043"/>
                  </a:lnTo>
                  <a:lnTo>
                    <a:pt x="4711" y="19773"/>
                  </a:lnTo>
                  <a:lnTo>
                    <a:pt x="6832" y="22567"/>
                  </a:lnTo>
                  <a:lnTo>
                    <a:pt x="7302" y="23228"/>
                  </a:lnTo>
                  <a:lnTo>
                    <a:pt x="11671" y="18046"/>
                  </a:lnTo>
                  <a:lnTo>
                    <a:pt x="16497" y="13258"/>
                  </a:lnTo>
                  <a:lnTo>
                    <a:pt x="21704" y="8890"/>
                  </a:lnTo>
                  <a:lnTo>
                    <a:pt x="21462" y="8572"/>
                  </a:lnTo>
                  <a:lnTo>
                    <a:pt x="21208" y="8280"/>
                  </a:lnTo>
                  <a:lnTo>
                    <a:pt x="19113" y="5549"/>
                  </a:lnTo>
                  <a:lnTo>
                    <a:pt x="16929" y="2870"/>
                  </a:lnTo>
                  <a:lnTo>
                    <a:pt x="15684" y="1435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97751" y="6353609"/>
              <a:ext cx="6350" cy="10795"/>
            </a:xfrm>
            <a:custGeom>
              <a:avLst/>
              <a:gdLst/>
              <a:ahLst/>
              <a:cxnLst/>
              <a:rect l="l" t="t" r="r" b="b"/>
              <a:pathLst>
                <a:path w="6350" h="10795">
                  <a:moveTo>
                    <a:pt x="1184" y="7898"/>
                  </a:moveTo>
                  <a:lnTo>
                    <a:pt x="622" y="9042"/>
                  </a:lnTo>
                  <a:lnTo>
                    <a:pt x="0" y="10528"/>
                  </a:lnTo>
                  <a:lnTo>
                    <a:pt x="635" y="9042"/>
                  </a:lnTo>
                  <a:lnTo>
                    <a:pt x="1184" y="7898"/>
                  </a:lnTo>
                  <a:close/>
                </a:path>
                <a:path w="6350" h="10795">
                  <a:moveTo>
                    <a:pt x="6019" y="0"/>
                  </a:moveTo>
                  <a:lnTo>
                    <a:pt x="4203" y="2362"/>
                  </a:lnTo>
                  <a:lnTo>
                    <a:pt x="2628" y="4889"/>
                  </a:lnTo>
                  <a:lnTo>
                    <a:pt x="4216" y="2362"/>
                  </a:lnTo>
                  <a:lnTo>
                    <a:pt x="6019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88887" y="6330723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9194" y="0"/>
                  </a:moveTo>
                  <a:lnTo>
                    <a:pt x="0" y="9220"/>
                  </a:lnTo>
                  <a:lnTo>
                    <a:pt x="2437" y="19017"/>
                  </a:lnTo>
                  <a:lnTo>
                    <a:pt x="4221" y="29054"/>
                  </a:lnTo>
                  <a:lnTo>
                    <a:pt x="5316" y="39306"/>
                  </a:lnTo>
                  <a:lnTo>
                    <a:pt x="5689" y="49745"/>
                  </a:lnTo>
                  <a:lnTo>
                    <a:pt x="5689" y="44551"/>
                  </a:lnTo>
                  <a:lnTo>
                    <a:pt x="14884" y="22885"/>
                  </a:lnTo>
                  <a:lnTo>
                    <a:pt x="13538" y="15036"/>
                  </a:lnTo>
                  <a:lnTo>
                    <a:pt x="11645" y="7416"/>
                  </a:lnTo>
                  <a:lnTo>
                    <a:pt x="9194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97744" y="6396799"/>
              <a:ext cx="3175" cy="5715"/>
            </a:xfrm>
            <a:custGeom>
              <a:avLst/>
              <a:gdLst/>
              <a:ahLst/>
              <a:cxnLst/>
              <a:rect l="l" t="t" r="r" b="b"/>
              <a:pathLst>
                <a:path w="3175" h="5714">
                  <a:moveTo>
                    <a:pt x="0" y="0"/>
                  </a:moveTo>
                  <a:lnTo>
                    <a:pt x="634" y="1511"/>
                  </a:lnTo>
                  <a:lnTo>
                    <a:pt x="2641" y="5664"/>
                  </a:lnTo>
                  <a:lnTo>
                    <a:pt x="634" y="1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488887" y="6380458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5689" y="0"/>
                  </a:moveTo>
                  <a:lnTo>
                    <a:pt x="5316" y="10459"/>
                  </a:lnTo>
                  <a:lnTo>
                    <a:pt x="4221" y="20718"/>
                  </a:lnTo>
                  <a:lnTo>
                    <a:pt x="2437" y="30755"/>
                  </a:lnTo>
                  <a:lnTo>
                    <a:pt x="0" y="40551"/>
                  </a:lnTo>
                  <a:lnTo>
                    <a:pt x="1491" y="42367"/>
                  </a:lnTo>
                  <a:lnTo>
                    <a:pt x="2933" y="44005"/>
                  </a:lnTo>
                  <a:lnTo>
                    <a:pt x="6032" y="47053"/>
                  </a:lnTo>
                  <a:lnTo>
                    <a:pt x="7556" y="48450"/>
                  </a:lnTo>
                  <a:lnTo>
                    <a:pt x="9194" y="49783"/>
                  </a:lnTo>
                  <a:lnTo>
                    <a:pt x="11649" y="42303"/>
                  </a:lnTo>
                  <a:lnTo>
                    <a:pt x="13538" y="34747"/>
                  </a:lnTo>
                  <a:lnTo>
                    <a:pt x="14884" y="26898"/>
                  </a:lnTo>
                  <a:lnTo>
                    <a:pt x="13068" y="24536"/>
                  </a:lnTo>
                  <a:lnTo>
                    <a:pt x="11493" y="22009"/>
                  </a:lnTo>
                  <a:lnTo>
                    <a:pt x="9486" y="17843"/>
                  </a:lnTo>
                  <a:lnTo>
                    <a:pt x="8851" y="16344"/>
                  </a:lnTo>
                  <a:lnTo>
                    <a:pt x="6629" y="10172"/>
                  </a:lnTo>
                  <a:lnTo>
                    <a:pt x="5689" y="5206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459607" y="6335444"/>
              <a:ext cx="6985" cy="13335"/>
            </a:xfrm>
            <a:custGeom>
              <a:avLst/>
              <a:gdLst/>
              <a:ahLst/>
              <a:cxnLst/>
              <a:rect l="l" t="t" r="r" b="b"/>
              <a:pathLst>
                <a:path w="6984" h="13335">
                  <a:moveTo>
                    <a:pt x="2237" y="7905"/>
                  </a:moveTo>
                  <a:lnTo>
                    <a:pt x="1835" y="8712"/>
                  </a:lnTo>
                  <a:lnTo>
                    <a:pt x="858" y="10782"/>
                  </a:lnTo>
                  <a:lnTo>
                    <a:pt x="0" y="12903"/>
                  </a:lnTo>
                  <a:lnTo>
                    <a:pt x="869" y="10769"/>
                  </a:lnTo>
                  <a:lnTo>
                    <a:pt x="2237" y="7905"/>
                  </a:lnTo>
                  <a:close/>
                </a:path>
                <a:path w="6984" h="13335">
                  <a:moveTo>
                    <a:pt x="6616" y="0"/>
                  </a:moveTo>
                  <a:lnTo>
                    <a:pt x="5250" y="2158"/>
                  </a:lnTo>
                  <a:lnTo>
                    <a:pt x="4000" y="4368"/>
                  </a:lnTo>
                  <a:lnTo>
                    <a:pt x="5265" y="2146"/>
                  </a:lnTo>
                  <a:lnTo>
                    <a:pt x="6616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448885" y="6314823"/>
              <a:ext cx="17780" cy="35560"/>
            </a:xfrm>
            <a:custGeom>
              <a:avLst/>
              <a:gdLst/>
              <a:ahLst/>
              <a:cxnLst/>
              <a:rect l="l" t="t" r="r" b="b"/>
              <a:pathLst>
                <a:path w="17779" h="35560">
                  <a:moveTo>
                    <a:pt x="7302" y="0"/>
                  </a:moveTo>
                  <a:lnTo>
                    <a:pt x="482" y="9601"/>
                  </a:lnTo>
                  <a:lnTo>
                    <a:pt x="228" y="9969"/>
                  </a:lnTo>
                  <a:lnTo>
                    <a:pt x="0" y="10350"/>
                  </a:lnTo>
                  <a:lnTo>
                    <a:pt x="3037" y="16311"/>
                  </a:lnTo>
                  <a:lnTo>
                    <a:pt x="5726" y="22469"/>
                  </a:lnTo>
                  <a:lnTo>
                    <a:pt x="8059" y="28813"/>
                  </a:lnTo>
                  <a:lnTo>
                    <a:pt x="10033" y="35331"/>
                  </a:lnTo>
                  <a:lnTo>
                    <a:pt x="10718" y="33528"/>
                  </a:lnTo>
                  <a:lnTo>
                    <a:pt x="17335" y="20612"/>
                  </a:lnTo>
                  <a:lnTo>
                    <a:pt x="14605" y="13398"/>
                  </a:lnTo>
                  <a:lnTo>
                    <a:pt x="11170" y="6375"/>
                  </a:lnTo>
                  <a:lnTo>
                    <a:pt x="7302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457303" y="6478342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20">
                  <a:moveTo>
                    <a:pt x="9169" y="6984"/>
                  </a:moveTo>
                  <a:close/>
                </a:path>
                <a:path w="9525" h="7620">
                  <a:moveTo>
                    <a:pt x="7594" y="5892"/>
                  </a:moveTo>
                  <a:lnTo>
                    <a:pt x="9151" y="6984"/>
                  </a:lnTo>
                  <a:lnTo>
                    <a:pt x="7594" y="5892"/>
                  </a:lnTo>
                  <a:close/>
                </a:path>
                <a:path w="9525" h="7620">
                  <a:moveTo>
                    <a:pt x="0" y="0"/>
                  </a:moveTo>
                  <a:lnTo>
                    <a:pt x="1473" y="1244"/>
                  </a:lnTo>
                  <a:lnTo>
                    <a:pt x="2997" y="2451"/>
                  </a:lnTo>
                  <a:lnTo>
                    <a:pt x="6045" y="4749"/>
                  </a:lnTo>
                  <a:lnTo>
                    <a:pt x="7594" y="5892"/>
                  </a:lnTo>
                  <a:lnTo>
                    <a:pt x="2997" y="2438"/>
                  </a:lnTo>
                  <a:lnTo>
                    <a:pt x="1473" y="12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442909" y="6478347"/>
              <a:ext cx="24130" cy="21590"/>
            </a:xfrm>
            <a:custGeom>
              <a:avLst/>
              <a:gdLst/>
              <a:ahLst/>
              <a:cxnLst/>
              <a:rect l="l" t="t" r="r" b="b"/>
              <a:pathLst>
                <a:path w="24129" h="21589">
                  <a:moveTo>
                    <a:pt x="14401" y="0"/>
                  </a:moveTo>
                  <a:lnTo>
                    <a:pt x="9944" y="5054"/>
                  </a:lnTo>
                  <a:lnTo>
                    <a:pt x="5118" y="9779"/>
                  </a:lnTo>
                  <a:lnTo>
                    <a:pt x="0" y="14147"/>
                  </a:lnTo>
                  <a:lnTo>
                    <a:pt x="2984" y="16649"/>
                  </a:lnTo>
                  <a:lnTo>
                    <a:pt x="6032" y="19062"/>
                  </a:lnTo>
                  <a:lnTo>
                    <a:pt x="7581" y="20243"/>
                  </a:lnTo>
                  <a:lnTo>
                    <a:pt x="9169" y="21412"/>
                  </a:lnTo>
                  <a:lnTo>
                    <a:pt x="14287" y="16903"/>
                  </a:lnTo>
                  <a:lnTo>
                    <a:pt x="19088" y="12077"/>
                  </a:lnTo>
                  <a:lnTo>
                    <a:pt x="23571" y="6985"/>
                  </a:lnTo>
                  <a:lnTo>
                    <a:pt x="21983" y="5892"/>
                  </a:lnTo>
                  <a:lnTo>
                    <a:pt x="17386" y="2438"/>
                  </a:lnTo>
                  <a:lnTo>
                    <a:pt x="15862" y="123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0654986" y="6224940"/>
            <a:ext cx="1092835" cy="283845"/>
            <a:chOff x="10654986" y="6224940"/>
            <a:chExt cx="1092835" cy="283845"/>
          </a:xfrm>
        </p:grpSpPr>
        <p:sp>
          <p:nvSpPr>
            <p:cNvPr id="30" name="object 30"/>
            <p:cNvSpPr/>
            <p:nvPr/>
          </p:nvSpPr>
          <p:spPr>
            <a:xfrm>
              <a:off x="11100362" y="6224940"/>
              <a:ext cx="77470" cy="22225"/>
            </a:xfrm>
            <a:custGeom>
              <a:avLst/>
              <a:gdLst/>
              <a:ahLst/>
              <a:cxnLst/>
              <a:rect l="l" t="t" r="r" b="b"/>
              <a:pathLst>
                <a:path w="77470" h="22225">
                  <a:moveTo>
                    <a:pt x="76873" y="0"/>
                  </a:moveTo>
                  <a:lnTo>
                    <a:pt x="0" y="8915"/>
                  </a:lnTo>
                  <a:lnTo>
                    <a:pt x="0" y="21767"/>
                  </a:lnTo>
                  <a:lnTo>
                    <a:pt x="76873" y="21767"/>
                  </a:lnTo>
                  <a:lnTo>
                    <a:pt x="76873" y="0"/>
                  </a:lnTo>
                  <a:close/>
                </a:path>
              </a:pathLst>
            </a:custGeom>
            <a:solidFill>
              <a:srgbClr val="86C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654982" y="6261861"/>
              <a:ext cx="1092835" cy="247015"/>
            </a:xfrm>
            <a:custGeom>
              <a:avLst/>
              <a:gdLst/>
              <a:ahLst/>
              <a:cxnLst/>
              <a:rect l="l" t="t" r="r" b="b"/>
              <a:pathLst>
                <a:path w="1092834" h="247015">
                  <a:moveTo>
                    <a:pt x="94538" y="228561"/>
                  </a:moveTo>
                  <a:lnTo>
                    <a:pt x="80200" y="214071"/>
                  </a:lnTo>
                  <a:lnTo>
                    <a:pt x="74244" y="219024"/>
                  </a:lnTo>
                  <a:lnTo>
                    <a:pt x="68110" y="222808"/>
                  </a:lnTo>
                  <a:lnTo>
                    <a:pt x="61290" y="225221"/>
                  </a:lnTo>
                  <a:lnTo>
                    <a:pt x="53276" y="226072"/>
                  </a:lnTo>
                  <a:lnTo>
                    <a:pt x="41224" y="223507"/>
                  </a:lnTo>
                  <a:lnTo>
                    <a:pt x="31826" y="216547"/>
                  </a:lnTo>
                  <a:lnTo>
                    <a:pt x="25730" y="206311"/>
                  </a:lnTo>
                  <a:lnTo>
                    <a:pt x="23558" y="193878"/>
                  </a:lnTo>
                  <a:lnTo>
                    <a:pt x="25768" y="181190"/>
                  </a:lnTo>
                  <a:lnTo>
                    <a:pt x="31940" y="171043"/>
                  </a:lnTo>
                  <a:lnTo>
                    <a:pt x="41338" y="164185"/>
                  </a:lnTo>
                  <a:lnTo>
                    <a:pt x="53276" y="161671"/>
                  </a:lnTo>
                  <a:lnTo>
                    <a:pt x="60579" y="162471"/>
                  </a:lnTo>
                  <a:lnTo>
                    <a:pt x="67246" y="164757"/>
                  </a:lnTo>
                  <a:lnTo>
                    <a:pt x="73482" y="168402"/>
                  </a:lnTo>
                  <a:lnTo>
                    <a:pt x="79463" y="173240"/>
                  </a:lnTo>
                  <a:lnTo>
                    <a:pt x="93814" y="156705"/>
                  </a:lnTo>
                  <a:lnTo>
                    <a:pt x="86207" y="150279"/>
                  </a:lnTo>
                  <a:lnTo>
                    <a:pt x="77292" y="145275"/>
                  </a:lnTo>
                  <a:lnTo>
                    <a:pt x="66535" y="142036"/>
                  </a:lnTo>
                  <a:lnTo>
                    <a:pt x="53416" y="140893"/>
                  </a:lnTo>
                  <a:lnTo>
                    <a:pt x="31800" y="145072"/>
                  </a:lnTo>
                  <a:lnTo>
                    <a:pt x="14909" y="156451"/>
                  </a:lnTo>
                  <a:lnTo>
                    <a:pt x="3924" y="173304"/>
                  </a:lnTo>
                  <a:lnTo>
                    <a:pt x="0" y="193878"/>
                  </a:lnTo>
                  <a:lnTo>
                    <a:pt x="3962" y="214807"/>
                  </a:lnTo>
                  <a:lnTo>
                    <a:pt x="14960" y="231533"/>
                  </a:lnTo>
                  <a:lnTo>
                    <a:pt x="31610" y="242747"/>
                  </a:lnTo>
                  <a:lnTo>
                    <a:pt x="52539" y="246849"/>
                  </a:lnTo>
                  <a:lnTo>
                    <a:pt x="65951" y="245567"/>
                  </a:lnTo>
                  <a:lnTo>
                    <a:pt x="77000" y="241922"/>
                  </a:lnTo>
                  <a:lnTo>
                    <a:pt x="86309" y="236169"/>
                  </a:lnTo>
                  <a:lnTo>
                    <a:pt x="94538" y="228561"/>
                  </a:lnTo>
                  <a:close/>
                </a:path>
                <a:path w="1092834" h="247015">
                  <a:moveTo>
                    <a:pt x="94538" y="87668"/>
                  </a:moveTo>
                  <a:lnTo>
                    <a:pt x="80200" y="73177"/>
                  </a:lnTo>
                  <a:lnTo>
                    <a:pt x="74244" y="78143"/>
                  </a:lnTo>
                  <a:lnTo>
                    <a:pt x="68110" y="81927"/>
                  </a:lnTo>
                  <a:lnTo>
                    <a:pt x="61290" y="84340"/>
                  </a:lnTo>
                  <a:lnTo>
                    <a:pt x="53276" y="85178"/>
                  </a:lnTo>
                  <a:lnTo>
                    <a:pt x="41224" y="82613"/>
                  </a:lnTo>
                  <a:lnTo>
                    <a:pt x="31826" y="75666"/>
                  </a:lnTo>
                  <a:lnTo>
                    <a:pt x="25730" y="65417"/>
                  </a:lnTo>
                  <a:lnTo>
                    <a:pt x="23558" y="52984"/>
                  </a:lnTo>
                  <a:lnTo>
                    <a:pt x="25768" y="40297"/>
                  </a:lnTo>
                  <a:lnTo>
                    <a:pt x="31940" y="30149"/>
                  </a:lnTo>
                  <a:lnTo>
                    <a:pt x="41338" y="23291"/>
                  </a:lnTo>
                  <a:lnTo>
                    <a:pt x="53276" y="20777"/>
                  </a:lnTo>
                  <a:lnTo>
                    <a:pt x="60579" y="21577"/>
                  </a:lnTo>
                  <a:lnTo>
                    <a:pt x="67246" y="23876"/>
                  </a:lnTo>
                  <a:lnTo>
                    <a:pt x="73482" y="27508"/>
                  </a:lnTo>
                  <a:lnTo>
                    <a:pt x="79463" y="32346"/>
                  </a:lnTo>
                  <a:lnTo>
                    <a:pt x="93814" y="15811"/>
                  </a:lnTo>
                  <a:lnTo>
                    <a:pt x="86207" y="9385"/>
                  </a:lnTo>
                  <a:lnTo>
                    <a:pt x="77292" y="4394"/>
                  </a:lnTo>
                  <a:lnTo>
                    <a:pt x="66535" y="1155"/>
                  </a:lnTo>
                  <a:lnTo>
                    <a:pt x="53416" y="0"/>
                  </a:lnTo>
                  <a:lnTo>
                    <a:pt x="31800" y="4178"/>
                  </a:lnTo>
                  <a:lnTo>
                    <a:pt x="14909" y="15570"/>
                  </a:lnTo>
                  <a:lnTo>
                    <a:pt x="3924" y="32423"/>
                  </a:lnTo>
                  <a:lnTo>
                    <a:pt x="0" y="52984"/>
                  </a:lnTo>
                  <a:lnTo>
                    <a:pt x="3962" y="73914"/>
                  </a:lnTo>
                  <a:lnTo>
                    <a:pt x="14960" y="90652"/>
                  </a:lnTo>
                  <a:lnTo>
                    <a:pt x="31610" y="101866"/>
                  </a:lnTo>
                  <a:lnTo>
                    <a:pt x="52539" y="105956"/>
                  </a:lnTo>
                  <a:lnTo>
                    <a:pt x="65951" y="104686"/>
                  </a:lnTo>
                  <a:lnTo>
                    <a:pt x="77000" y="101041"/>
                  </a:lnTo>
                  <a:lnTo>
                    <a:pt x="86309" y="95275"/>
                  </a:lnTo>
                  <a:lnTo>
                    <a:pt x="94538" y="87668"/>
                  </a:lnTo>
                  <a:close/>
                </a:path>
                <a:path w="1092834" h="247015">
                  <a:moveTo>
                    <a:pt x="209423" y="245084"/>
                  </a:moveTo>
                  <a:lnTo>
                    <a:pt x="199644" y="222110"/>
                  </a:lnTo>
                  <a:lnTo>
                    <a:pt x="191173" y="202209"/>
                  </a:lnTo>
                  <a:lnTo>
                    <a:pt x="177038" y="168986"/>
                  </a:lnTo>
                  <a:lnTo>
                    <a:pt x="168452" y="148805"/>
                  </a:lnTo>
                  <a:lnTo>
                    <a:pt x="168452" y="202209"/>
                  </a:lnTo>
                  <a:lnTo>
                    <a:pt x="141224" y="202209"/>
                  </a:lnTo>
                  <a:lnTo>
                    <a:pt x="154838" y="168986"/>
                  </a:lnTo>
                  <a:lnTo>
                    <a:pt x="168452" y="202209"/>
                  </a:lnTo>
                  <a:lnTo>
                    <a:pt x="168452" y="148805"/>
                  </a:lnTo>
                  <a:lnTo>
                    <a:pt x="165519" y="141909"/>
                  </a:lnTo>
                  <a:lnTo>
                    <a:pt x="144741" y="141909"/>
                  </a:lnTo>
                  <a:lnTo>
                    <a:pt x="100838" y="245084"/>
                  </a:lnTo>
                  <a:lnTo>
                    <a:pt x="123812" y="245084"/>
                  </a:lnTo>
                  <a:lnTo>
                    <a:pt x="133184" y="222110"/>
                  </a:lnTo>
                  <a:lnTo>
                    <a:pt x="176504" y="222110"/>
                  </a:lnTo>
                  <a:lnTo>
                    <a:pt x="185864" y="245084"/>
                  </a:lnTo>
                  <a:lnTo>
                    <a:pt x="209423" y="245084"/>
                  </a:lnTo>
                  <a:close/>
                </a:path>
                <a:path w="1092834" h="247015">
                  <a:moveTo>
                    <a:pt x="211035" y="52692"/>
                  </a:moveTo>
                  <a:lnTo>
                    <a:pt x="206997" y="32169"/>
                  </a:lnTo>
                  <a:lnTo>
                    <a:pt x="199339" y="20789"/>
                  </a:lnTo>
                  <a:lnTo>
                    <a:pt x="195732" y="15417"/>
                  </a:lnTo>
                  <a:lnTo>
                    <a:pt x="187477" y="10007"/>
                  </a:lnTo>
                  <a:lnTo>
                    <a:pt x="187477" y="53276"/>
                  </a:lnTo>
                  <a:lnTo>
                    <a:pt x="185216" y="65671"/>
                  </a:lnTo>
                  <a:lnTo>
                    <a:pt x="178904" y="75806"/>
                  </a:lnTo>
                  <a:lnTo>
                    <a:pt x="169189" y="82664"/>
                  </a:lnTo>
                  <a:lnTo>
                    <a:pt x="156743" y="85178"/>
                  </a:lnTo>
                  <a:lnTo>
                    <a:pt x="144233" y="82613"/>
                  </a:lnTo>
                  <a:lnTo>
                    <a:pt x="134416" y="75666"/>
                  </a:lnTo>
                  <a:lnTo>
                    <a:pt x="128003" y="65417"/>
                  </a:lnTo>
                  <a:lnTo>
                    <a:pt x="125768" y="53276"/>
                  </a:lnTo>
                  <a:lnTo>
                    <a:pt x="125717" y="52692"/>
                  </a:lnTo>
                  <a:lnTo>
                    <a:pt x="127965" y="40297"/>
                  </a:lnTo>
                  <a:lnTo>
                    <a:pt x="134277" y="30149"/>
                  </a:lnTo>
                  <a:lnTo>
                    <a:pt x="143992" y="23304"/>
                  </a:lnTo>
                  <a:lnTo>
                    <a:pt x="156451" y="20789"/>
                  </a:lnTo>
                  <a:lnTo>
                    <a:pt x="168948" y="23342"/>
                  </a:lnTo>
                  <a:lnTo>
                    <a:pt x="178765" y="30302"/>
                  </a:lnTo>
                  <a:lnTo>
                    <a:pt x="185178" y="40538"/>
                  </a:lnTo>
                  <a:lnTo>
                    <a:pt x="187413" y="52692"/>
                  </a:lnTo>
                  <a:lnTo>
                    <a:pt x="187477" y="53276"/>
                  </a:lnTo>
                  <a:lnTo>
                    <a:pt x="187477" y="10007"/>
                  </a:lnTo>
                  <a:lnTo>
                    <a:pt x="178562" y="4140"/>
                  </a:lnTo>
                  <a:lnTo>
                    <a:pt x="156743" y="0"/>
                  </a:lnTo>
                  <a:lnTo>
                    <a:pt x="134874" y="4178"/>
                  </a:lnTo>
                  <a:lnTo>
                    <a:pt x="117589" y="15570"/>
                  </a:lnTo>
                  <a:lnTo>
                    <a:pt x="106235" y="32410"/>
                  </a:lnTo>
                  <a:lnTo>
                    <a:pt x="102209" y="52692"/>
                  </a:lnTo>
                  <a:lnTo>
                    <a:pt x="102158" y="53276"/>
                  </a:lnTo>
                  <a:lnTo>
                    <a:pt x="106184" y="73787"/>
                  </a:lnTo>
                  <a:lnTo>
                    <a:pt x="117449" y="90538"/>
                  </a:lnTo>
                  <a:lnTo>
                    <a:pt x="134620" y="101815"/>
                  </a:lnTo>
                  <a:lnTo>
                    <a:pt x="156451" y="105956"/>
                  </a:lnTo>
                  <a:lnTo>
                    <a:pt x="178308" y="101765"/>
                  </a:lnTo>
                  <a:lnTo>
                    <a:pt x="195592" y="90385"/>
                  </a:lnTo>
                  <a:lnTo>
                    <a:pt x="199110" y="85178"/>
                  </a:lnTo>
                  <a:lnTo>
                    <a:pt x="206946" y="73545"/>
                  </a:lnTo>
                  <a:lnTo>
                    <a:pt x="210972" y="53276"/>
                  </a:lnTo>
                  <a:lnTo>
                    <a:pt x="211035" y="52692"/>
                  </a:lnTo>
                  <a:close/>
                </a:path>
                <a:path w="1092834" h="247015">
                  <a:moveTo>
                    <a:pt x="313347" y="142646"/>
                  </a:moveTo>
                  <a:lnTo>
                    <a:pt x="291096" y="142646"/>
                  </a:lnTo>
                  <a:lnTo>
                    <a:pt x="291096" y="205714"/>
                  </a:lnTo>
                  <a:lnTo>
                    <a:pt x="243090" y="142646"/>
                  </a:lnTo>
                  <a:lnTo>
                    <a:pt x="222313" y="142646"/>
                  </a:lnTo>
                  <a:lnTo>
                    <a:pt x="222313" y="245084"/>
                  </a:lnTo>
                  <a:lnTo>
                    <a:pt x="244563" y="245084"/>
                  </a:lnTo>
                  <a:lnTo>
                    <a:pt x="244563" y="179959"/>
                  </a:lnTo>
                  <a:lnTo>
                    <a:pt x="294170" y="245084"/>
                  </a:lnTo>
                  <a:lnTo>
                    <a:pt x="313347" y="245084"/>
                  </a:lnTo>
                  <a:lnTo>
                    <a:pt x="313347" y="142646"/>
                  </a:lnTo>
                  <a:close/>
                </a:path>
                <a:path w="1092834" h="247015">
                  <a:moveTo>
                    <a:pt x="332498" y="52692"/>
                  </a:moveTo>
                  <a:lnTo>
                    <a:pt x="328460" y="32169"/>
                  </a:lnTo>
                  <a:lnTo>
                    <a:pt x="320814" y="20789"/>
                  </a:lnTo>
                  <a:lnTo>
                    <a:pt x="317207" y="15417"/>
                  </a:lnTo>
                  <a:lnTo>
                    <a:pt x="308940" y="9994"/>
                  </a:lnTo>
                  <a:lnTo>
                    <a:pt x="308940" y="53276"/>
                  </a:lnTo>
                  <a:lnTo>
                    <a:pt x="306692" y="65671"/>
                  </a:lnTo>
                  <a:lnTo>
                    <a:pt x="300380" y="75806"/>
                  </a:lnTo>
                  <a:lnTo>
                    <a:pt x="290664" y="82664"/>
                  </a:lnTo>
                  <a:lnTo>
                    <a:pt x="278206" y="85178"/>
                  </a:lnTo>
                  <a:lnTo>
                    <a:pt x="265709" y="82613"/>
                  </a:lnTo>
                  <a:lnTo>
                    <a:pt x="255892" y="75666"/>
                  </a:lnTo>
                  <a:lnTo>
                    <a:pt x="249478" y="65417"/>
                  </a:lnTo>
                  <a:lnTo>
                    <a:pt x="247230" y="53276"/>
                  </a:lnTo>
                  <a:lnTo>
                    <a:pt x="247180" y="52692"/>
                  </a:lnTo>
                  <a:lnTo>
                    <a:pt x="249428" y="40297"/>
                  </a:lnTo>
                  <a:lnTo>
                    <a:pt x="255739" y="30149"/>
                  </a:lnTo>
                  <a:lnTo>
                    <a:pt x="265455" y="23304"/>
                  </a:lnTo>
                  <a:lnTo>
                    <a:pt x="277914" y="20789"/>
                  </a:lnTo>
                  <a:lnTo>
                    <a:pt x="290423" y="23342"/>
                  </a:lnTo>
                  <a:lnTo>
                    <a:pt x="300228" y="30302"/>
                  </a:lnTo>
                  <a:lnTo>
                    <a:pt x="306641" y="40538"/>
                  </a:lnTo>
                  <a:lnTo>
                    <a:pt x="308889" y="52692"/>
                  </a:lnTo>
                  <a:lnTo>
                    <a:pt x="308940" y="53276"/>
                  </a:lnTo>
                  <a:lnTo>
                    <a:pt x="308940" y="9994"/>
                  </a:lnTo>
                  <a:lnTo>
                    <a:pt x="300024" y="4140"/>
                  </a:lnTo>
                  <a:lnTo>
                    <a:pt x="278206" y="0"/>
                  </a:lnTo>
                  <a:lnTo>
                    <a:pt x="256336" y="4178"/>
                  </a:lnTo>
                  <a:lnTo>
                    <a:pt x="239064" y="15570"/>
                  </a:lnTo>
                  <a:lnTo>
                    <a:pt x="227711" y="32410"/>
                  </a:lnTo>
                  <a:lnTo>
                    <a:pt x="223685" y="52692"/>
                  </a:lnTo>
                  <a:lnTo>
                    <a:pt x="223621" y="53276"/>
                  </a:lnTo>
                  <a:lnTo>
                    <a:pt x="227660" y="73787"/>
                  </a:lnTo>
                  <a:lnTo>
                    <a:pt x="238912" y="90538"/>
                  </a:lnTo>
                  <a:lnTo>
                    <a:pt x="256095" y="101815"/>
                  </a:lnTo>
                  <a:lnTo>
                    <a:pt x="277914" y="105956"/>
                  </a:lnTo>
                  <a:lnTo>
                    <a:pt x="299783" y="101765"/>
                  </a:lnTo>
                  <a:lnTo>
                    <a:pt x="317055" y="90385"/>
                  </a:lnTo>
                  <a:lnTo>
                    <a:pt x="320573" y="85178"/>
                  </a:lnTo>
                  <a:lnTo>
                    <a:pt x="328422" y="73545"/>
                  </a:lnTo>
                  <a:lnTo>
                    <a:pt x="332447" y="53276"/>
                  </a:lnTo>
                  <a:lnTo>
                    <a:pt x="332498" y="52692"/>
                  </a:lnTo>
                  <a:close/>
                </a:path>
                <a:path w="1092834" h="247015">
                  <a:moveTo>
                    <a:pt x="430707" y="37172"/>
                  </a:moveTo>
                  <a:lnTo>
                    <a:pt x="428015" y="22809"/>
                  </a:lnTo>
                  <a:lnTo>
                    <a:pt x="427532" y="22110"/>
                  </a:lnTo>
                  <a:lnTo>
                    <a:pt x="420268" y="11620"/>
                  </a:lnTo>
                  <a:lnTo>
                    <a:pt x="407924" y="4356"/>
                  </a:lnTo>
                  <a:lnTo>
                    <a:pt x="407873" y="27520"/>
                  </a:lnTo>
                  <a:lnTo>
                    <a:pt x="407873" y="46685"/>
                  </a:lnTo>
                  <a:lnTo>
                    <a:pt x="401294" y="53416"/>
                  </a:lnTo>
                  <a:lnTo>
                    <a:pt x="372160" y="53416"/>
                  </a:lnTo>
                  <a:lnTo>
                    <a:pt x="372160" y="22110"/>
                  </a:lnTo>
                  <a:lnTo>
                    <a:pt x="400850" y="22110"/>
                  </a:lnTo>
                  <a:lnTo>
                    <a:pt x="407873" y="27520"/>
                  </a:lnTo>
                  <a:lnTo>
                    <a:pt x="407873" y="4356"/>
                  </a:lnTo>
                  <a:lnTo>
                    <a:pt x="391477" y="1765"/>
                  </a:lnTo>
                  <a:lnTo>
                    <a:pt x="349631" y="1765"/>
                  </a:lnTo>
                  <a:lnTo>
                    <a:pt x="349631" y="104203"/>
                  </a:lnTo>
                  <a:lnTo>
                    <a:pt x="372160" y="104203"/>
                  </a:lnTo>
                  <a:lnTo>
                    <a:pt x="372160" y="73469"/>
                  </a:lnTo>
                  <a:lnTo>
                    <a:pt x="389280" y="73469"/>
                  </a:lnTo>
                  <a:lnTo>
                    <a:pt x="427215" y="53416"/>
                  </a:lnTo>
                  <a:lnTo>
                    <a:pt x="430682" y="37617"/>
                  </a:lnTo>
                  <a:lnTo>
                    <a:pt x="430707" y="37172"/>
                  </a:lnTo>
                  <a:close/>
                </a:path>
                <a:path w="1092834" h="247015">
                  <a:moveTo>
                    <a:pt x="434809" y="245084"/>
                  </a:moveTo>
                  <a:lnTo>
                    <a:pt x="425030" y="222110"/>
                  </a:lnTo>
                  <a:lnTo>
                    <a:pt x="416560" y="202209"/>
                  </a:lnTo>
                  <a:lnTo>
                    <a:pt x="402424" y="168986"/>
                  </a:lnTo>
                  <a:lnTo>
                    <a:pt x="393839" y="148805"/>
                  </a:lnTo>
                  <a:lnTo>
                    <a:pt x="393839" y="202209"/>
                  </a:lnTo>
                  <a:lnTo>
                    <a:pt x="366610" y="202209"/>
                  </a:lnTo>
                  <a:lnTo>
                    <a:pt x="380225" y="168986"/>
                  </a:lnTo>
                  <a:lnTo>
                    <a:pt x="393839" y="202209"/>
                  </a:lnTo>
                  <a:lnTo>
                    <a:pt x="393839" y="148805"/>
                  </a:lnTo>
                  <a:lnTo>
                    <a:pt x="390906" y="141909"/>
                  </a:lnTo>
                  <a:lnTo>
                    <a:pt x="370128" y="141909"/>
                  </a:lnTo>
                  <a:lnTo>
                    <a:pt x="326224" y="245084"/>
                  </a:lnTo>
                  <a:lnTo>
                    <a:pt x="349199" y="245084"/>
                  </a:lnTo>
                  <a:lnTo>
                    <a:pt x="358571" y="222110"/>
                  </a:lnTo>
                  <a:lnTo>
                    <a:pt x="401878" y="222110"/>
                  </a:lnTo>
                  <a:lnTo>
                    <a:pt x="411251" y="245084"/>
                  </a:lnTo>
                  <a:lnTo>
                    <a:pt x="434809" y="245084"/>
                  </a:lnTo>
                  <a:close/>
                </a:path>
                <a:path w="1092834" h="247015">
                  <a:moveTo>
                    <a:pt x="522465" y="84150"/>
                  </a:moveTo>
                  <a:lnTo>
                    <a:pt x="466852" y="84150"/>
                  </a:lnTo>
                  <a:lnTo>
                    <a:pt x="466852" y="62636"/>
                  </a:lnTo>
                  <a:lnTo>
                    <a:pt x="515150" y="62636"/>
                  </a:lnTo>
                  <a:lnTo>
                    <a:pt x="515150" y="42595"/>
                  </a:lnTo>
                  <a:lnTo>
                    <a:pt x="466852" y="42595"/>
                  </a:lnTo>
                  <a:lnTo>
                    <a:pt x="466852" y="21805"/>
                  </a:lnTo>
                  <a:lnTo>
                    <a:pt x="521728" y="21805"/>
                  </a:lnTo>
                  <a:lnTo>
                    <a:pt x="521728" y="1752"/>
                  </a:lnTo>
                  <a:lnTo>
                    <a:pt x="444461" y="1752"/>
                  </a:lnTo>
                  <a:lnTo>
                    <a:pt x="444461" y="104203"/>
                  </a:lnTo>
                  <a:lnTo>
                    <a:pt x="522465" y="104203"/>
                  </a:lnTo>
                  <a:lnTo>
                    <a:pt x="522465" y="84150"/>
                  </a:lnTo>
                  <a:close/>
                </a:path>
                <a:path w="1092834" h="247015">
                  <a:moveTo>
                    <a:pt x="542086" y="193573"/>
                  </a:moveTo>
                  <a:lnTo>
                    <a:pt x="538099" y="173456"/>
                  </a:lnTo>
                  <a:lnTo>
                    <a:pt x="530860" y="162979"/>
                  </a:lnTo>
                  <a:lnTo>
                    <a:pt x="526935" y="157302"/>
                  </a:lnTo>
                  <a:lnTo>
                    <a:pt x="518528" y="152057"/>
                  </a:lnTo>
                  <a:lnTo>
                    <a:pt x="518528" y="194157"/>
                  </a:lnTo>
                  <a:lnTo>
                    <a:pt x="516293" y="206590"/>
                  </a:lnTo>
                  <a:lnTo>
                    <a:pt x="510006" y="216268"/>
                  </a:lnTo>
                  <a:lnTo>
                    <a:pt x="500253" y="222529"/>
                  </a:lnTo>
                  <a:lnTo>
                    <a:pt x="487654" y="224751"/>
                  </a:lnTo>
                  <a:lnTo>
                    <a:pt x="470230" y="224751"/>
                  </a:lnTo>
                  <a:lnTo>
                    <a:pt x="470230" y="162979"/>
                  </a:lnTo>
                  <a:lnTo>
                    <a:pt x="487654" y="162979"/>
                  </a:lnTo>
                  <a:lnTo>
                    <a:pt x="518464" y="193573"/>
                  </a:lnTo>
                  <a:lnTo>
                    <a:pt x="518528" y="194157"/>
                  </a:lnTo>
                  <a:lnTo>
                    <a:pt x="518528" y="152057"/>
                  </a:lnTo>
                  <a:lnTo>
                    <a:pt x="509739" y="146558"/>
                  </a:lnTo>
                  <a:lnTo>
                    <a:pt x="487654" y="142646"/>
                  </a:lnTo>
                  <a:lnTo>
                    <a:pt x="447700" y="142646"/>
                  </a:lnTo>
                  <a:lnTo>
                    <a:pt x="447700" y="245084"/>
                  </a:lnTo>
                  <a:lnTo>
                    <a:pt x="487654" y="245084"/>
                  </a:lnTo>
                  <a:lnTo>
                    <a:pt x="509739" y="241134"/>
                  </a:lnTo>
                  <a:lnTo>
                    <a:pt x="526935" y="230289"/>
                  </a:lnTo>
                  <a:lnTo>
                    <a:pt x="530733" y="224751"/>
                  </a:lnTo>
                  <a:lnTo>
                    <a:pt x="538099" y="214033"/>
                  </a:lnTo>
                  <a:lnTo>
                    <a:pt x="542023" y="194157"/>
                  </a:lnTo>
                  <a:lnTo>
                    <a:pt x="542086" y="193573"/>
                  </a:lnTo>
                  <a:close/>
                </a:path>
                <a:path w="1092834" h="247015">
                  <a:moveTo>
                    <a:pt x="628129" y="104203"/>
                  </a:moveTo>
                  <a:lnTo>
                    <a:pt x="605713" y="71424"/>
                  </a:lnTo>
                  <a:lnTo>
                    <a:pt x="603110" y="67614"/>
                  </a:lnTo>
                  <a:lnTo>
                    <a:pt x="612038" y="62941"/>
                  </a:lnTo>
                  <a:lnTo>
                    <a:pt x="618972" y="56121"/>
                  </a:lnTo>
                  <a:lnTo>
                    <a:pt x="621271" y="51523"/>
                  </a:lnTo>
                  <a:lnTo>
                    <a:pt x="623468" y="47117"/>
                  </a:lnTo>
                  <a:lnTo>
                    <a:pt x="624941" y="36741"/>
                  </a:lnTo>
                  <a:lnTo>
                    <a:pt x="625068" y="35572"/>
                  </a:lnTo>
                  <a:lnTo>
                    <a:pt x="622554" y="22110"/>
                  </a:lnTo>
                  <a:lnTo>
                    <a:pt x="622427" y="21386"/>
                  </a:lnTo>
                  <a:lnTo>
                    <a:pt x="614807" y="10756"/>
                  </a:lnTo>
                  <a:lnTo>
                    <a:pt x="602653" y="4076"/>
                  </a:lnTo>
                  <a:lnTo>
                    <a:pt x="602234" y="4025"/>
                  </a:lnTo>
                  <a:lnTo>
                    <a:pt x="602234" y="27076"/>
                  </a:lnTo>
                  <a:lnTo>
                    <a:pt x="602234" y="45669"/>
                  </a:lnTo>
                  <a:lnTo>
                    <a:pt x="595934" y="51523"/>
                  </a:lnTo>
                  <a:lnTo>
                    <a:pt x="562140" y="51523"/>
                  </a:lnTo>
                  <a:lnTo>
                    <a:pt x="562140" y="22110"/>
                  </a:lnTo>
                  <a:lnTo>
                    <a:pt x="595503" y="22110"/>
                  </a:lnTo>
                  <a:lnTo>
                    <a:pt x="602234" y="27076"/>
                  </a:lnTo>
                  <a:lnTo>
                    <a:pt x="602234" y="4025"/>
                  </a:lnTo>
                  <a:lnTo>
                    <a:pt x="586422" y="1765"/>
                  </a:lnTo>
                  <a:lnTo>
                    <a:pt x="539597" y="1765"/>
                  </a:lnTo>
                  <a:lnTo>
                    <a:pt x="539597" y="104203"/>
                  </a:lnTo>
                  <a:lnTo>
                    <a:pt x="562140" y="104203"/>
                  </a:lnTo>
                  <a:lnTo>
                    <a:pt x="562140" y="71424"/>
                  </a:lnTo>
                  <a:lnTo>
                    <a:pt x="579843" y="71424"/>
                  </a:lnTo>
                  <a:lnTo>
                    <a:pt x="601802" y="104203"/>
                  </a:lnTo>
                  <a:lnTo>
                    <a:pt x="628129" y="104203"/>
                  </a:lnTo>
                  <a:close/>
                </a:path>
                <a:path w="1092834" h="247015">
                  <a:moveTo>
                    <a:pt x="651687" y="245084"/>
                  </a:moveTo>
                  <a:lnTo>
                    <a:pt x="641921" y="222110"/>
                  </a:lnTo>
                  <a:lnTo>
                    <a:pt x="633450" y="202209"/>
                  </a:lnTo>
                  <a:lnTo>
                    <a:pt x="619315" y="168986"/>
                  </a:lnTo>
                  <a:lnTo>
                    <a:pt x="610717" y="148805"/>
                  </a:lnTo>
                  <a:lnTo>
                    <a:pt x="610717" y="202209"/>
                  </a:lnTo>
                  <a:lnTo>
                    <a:pt x="583488" y="202209"/>
                  </a:lnTo>
                  <a:lnTo>
                    <a:pt x="597103" y="168986"/>
                  </a:lnTo>
                  <a:lnTo>
                    <a:pt x="610717" y="202209"/>
                  </a:lnTo>
                  <a:lnTo>
                    <a:pt x="610717" y="148805"/>
                  </a:lnTo>
                  <a:lnTo>
                    <a:pt x="607783" y="141909"/>
                  </a:lnTo>
                  <a:lnTo>
                    <a:pt x="587006" y="141909"/>
                  </a:lnTo>
                  <a:lnTo>
                    <a:pt x="543090" y="245084"/>
                  </a:lnTo>
                  <a:lnTo>
                    <a:pt x="566077" y="245084"/>
                  </a:lnTo>
                  <a:lnTo>
                    <a:pt x="575437" y="222110"/>
                  </a:lnTo>
                  <a:lnTo>
                    <a:pt x="618769" y="222110"/>
                  </a:lnTo>
                  <a:lnTo>
                    <a:pt x="628129" y="245084"/>
                  </a:lnTo>
                  <a:lnTo>
                    <a:pt x="651687" y="245084"/>
                  </a:lnTo>
                  <a:close/>
                </a:path>
                <a:path w="1092834" h="247015">
                  <a:moveTo>
                    <a:pt x="742289" y="104203"/>
                  </a:moveTo>
                  <a:lnTo>
                    <a:pt x="732510" y="81229"/>
                  </a:lnTo>
                  <a:lnTo>
                    <a:pt x="724039" y="61328"/>
                  </a:lnTo>
                  <a:lnTo>
                    <a:pt x="709904" y="28105"/>
                  </a:lnTo>
                  <a:lnTo>
                    <a:pt x="701319" y="7924"/>
                  </a:lnTo>
                  <a:lnTo>
                    <a:pt x="701319" y="61328"/>
                  </a:lnTo>
                  <a:lnTo>
                    <a:pt x="674103" y="61328"/>
                  </a:lnTo>
                  <a:lnTo>
                    <a:pt x="687705" y="28105"/>
                  </a:lnTo>
                  <a:lnTo>
                    <a:pt x="701319" y="61328"/>
                  </a:lnTo>
                  <a:lnTo>
                    <a:pt x="701319" y="7924"/>
                  </a:lnTo>
                  <a:lnTo>
                    <a:pt x="698385" y="1028"/>
                  </a:lnTo>
                  <a:lnTo>
                    <a:pt x="677608" y="1028"/>
                  </a:lnTo>
                  <a:lnTo>
                    <a:pt x="633704" y="104203"/>
                  </a:lnTo>
                  <a:lnTo>
                    <a:pt x="656678" y="104203"/>
                  </a:lnTo>
                  <a:lnTo>
                    <a:pt x="666051" y="81229"/>
                  </a:lnTo>
                  <a:lnTo>
                    <a:pt x="709371" y="81229"/>
                  </a:lnTo>
                  <a:lnTo>
                    <a:pt x="718731" y="104203"/>
                  </a:lnTo>
                  <a:lnTo>
                    <a:pt x="742289" y="104203"/>
                  </a:lnTo>
                  <a:close/>
                </a:path>
                <a:path w="1092834" h="247015">
                  <a:moveTo>
                    <a:pt x="819543" y="1765"/>
                  </a:moveTo>
                  <a:lnTo>
                    <a:pt x="734669" y="1765"/>
                  </a:lnTo>
                  <a:lnTo>
                    <a:pt x="734669" y="22542"/>
                  </a:lnTo>
                  <a:lnTo>
                    <a:pt x="765835" y="22542"/>
                  </a:lnTo>
                  <a:lnTo>
                    <a:pt x="765835" y="104203"/>
                  </a:lnTo>
                  <a:lnTo>
                    <a:pt x="788377" y="104203"/>
                  </a:lnTo>
                  <a:lnTo>
                    <a:pt x="788377" y="22542"/>
                  </a:lnTo>
                  <a:lnTo>
                    <a:pt x="819543" y="22542"/>
                  </a:lnTo>
                  <a:lnTo>
                    <a:pt x="819543" y="1765"/>
                  </a:lnTo>
                  <a:close/>
                </a:path>
                <a:path w="1092834" h="247015">
                  <a:moveTo>
                    <a:pt x="857465" y="1752"/>
                  </a:moveTo>
                  <a:lnTo>
                    <a:pt x="834923" y="1752"/>
                  </a:lnTo>
                  <a:lnTo>
                    <a:pt x="834923" y="104203"/>
                  </a:lnTo>
                  <a:lnTo>
                    <a:pt x="857465" y="104203"/>
                  </a:lnTo>
                  <a:lnTo>
                    <a:pt x="857465" y="1752"/>
                  </a:lnTo>
                  <a:close/>
                </a:path>
                <a:path w="1092834" h="247015">
                  <a:moveTo>
                    <a:pt x="984491" y="52692"/>
                  </a:moveTo>
                  <a:lnTo>
                    <a:pt x="980452" y="32169"/>
                  </a:lnTo>
                  <a:lnTo>
                    <a:pt x="972807" y="20789"/>
                  </a:lnTo>
                  <a:lnTo>
                    <a:pt x="969200" y="15417"/>
                  </a:lnTo>
                  <a:lnTo>
                    <a:pt x="960932" y="9994"/>
                  </a:lnTo>
                  <a:lnTo>
                    <a:pt x="960932" y="53276"/>
                  </a:lnTo>
                  <a:lnTo>
                    <a:pt x="958684" y="65671"/>
                  </a:lnTo>
                  <a:lnTo>
                    <a:pt x="952373" y="75806"/>
                  </a:lnTo>
                  <a:lnTo>
                    <a:pt x="942657" y="82664"/>
                  </a:lnTo>
                  <a:lnTo>
                    <a:pt x="930198" y="85178"/>
                  </a:lnTo>
                  <a:lnTo>
                    <a:pt x="917689" y="82613"/>
                  </a:lnTo>
                  <a:lnTo>
                    <a:pt x="907884" y="75666"/>
                  </a:lnTo>
                  <a:lnTo>
                    <a:pt x="901471" y="65417"/>
                  </a:lnTo>
                  <a:lnTo>
                    <a:pt x="899223" y="53276"/>
                  </a:lnTo>
                  <a:lnTo>
                    <a:pt x="899172" y="52692"/>
                  </a:lnTo>
                  <a:lnTo>
                    <a:pt x="901420" y="40297"/>
                  </a:lnTo>
                  <a:lnTo>
                    <a:pt x="907732" y="30149"/>
                  </a:lnTo>
                  <a:lnTo>
                    <a:pt x="917448" y="23304"/>
                  </a:lnTo>
                  <a:lnTo>
                    <a:pt x="929906" y="20789"/>
                  </a:lnTo>
                  <a:lnTo>
                    <a:pt x="942416" y="23342"/>
                  </a:lnTo>
                  <a:lnTo>
                    <a:pt x="952220" y="30302"/>
                  </a:lnTo>
                  <a:lnTo>
                    <a:pt x="958634" y="40538"/>
                  </a:lnTo>
                  <a:lnTo>
                    <a:pt x="960882" y="52692"/>
                  </a:lnTo>
                  <a:lnTo>
                    <a:pt x="960932" y="53276"/>
                  </a:lnTo>
                  <a:lnTo>
                    <a:pt x="960932" y="9994"/>
                  </a:lnTo>
                  <a:lnTo>
                    <a:pt x="952017" y="4140"/>
                  </a:lnTo>
                  <a:lnTo>
                    <a:pt x="930198" y="0"/>
                  </a:lnTo>
                  <a:lnTo>
                    <a:pt x="908329" y="4178"/>
                  </a:lnTo>
                  <a:lnTo>
                    <a:pt x="891044" y="15570"/>
                  </a:lnTo>
                  <a:lnTo>
                    <a:pt x="879690" y="32410"/>
                  </a:lnTo>
                  <a:lnTo>
                    <a:pt x="875665" y="52692"/>
                  </a:lnTo>
                  <a:lnTo>
                    <a:pt x="875601" y="53276"/>
                  </a:lnTo>
                  <a:lnTo>
                    <a:pt x="879640" y="73787"/>
                  </a:lnTo>
                  <a:lnTo>
                    <a:pt x="890905" y="90538"/>
                  </a:lnTo>
                  <a:lnTo>
                    <a:pt x="908088" y="101815"/>
                  </a:lnTo>
                  <a:lnTo>
                    <a:pt x="929906" y="105956"/>
                  </a:lnTo>
                  <a:lnTo>
                    <a:pt x="951776" y="101765"/>
                  </a:lnTo>
                  <a:lnTo>
                    <a:pt x="969048" y="90385"/>
                  </a:lnTo>
                  <a:lnTo>
                    <a:pt x="972566" y="85178"/>
                  </a:lnTo>
                  <a:lnTo>
                    <a:pt x="980401" y="73545"/>
                  </a:lnTo>
                  <a:lnTo>
                    <a:pt x="984427" y="53276"/>
                  </a:lnTo>
                  <a:lnTo>
                    <a:pt x="984491" y="52692"/>
                  </a:lnTo>
                  <a:close/>
                </a:path>
                <a:path w="1092834" h="247015">
                  <a:moveTo>
                    <a:pt x="1092644" y="1752"/>
                  </a:moveTo>
                  <a:lnTo>
                    <a:pt x="1070406" y="1752"/>
                  </a:lnTo>
                  <a:lnTo>
                    <a:pt x="1070406" y="64833"/>
                  </a:lnTo>
                  <a:lnTo>
                    <a:pt x="1022400" y="1752"/>
                  </a:lnTo>
                  <a:lnTo>
                    <a:pt x="1001610" y="1752"/>
                  </a:lnTo>
                  <a:lnTo>
                    <a:pt x="1001610" y="104203"/>
                  </a:lnTo>
                  <a:lnTo>
                    <a:pt x="1023861" y="104203"/>
                  </a:lnTo>
                  <a:lnTo>
                    <a:pt x="1023861" y="39077"/>
                  </a:lnTo>
                  <a:lnTo>
                    <a:pt x="1073467" y="104203"/>
                  </a:lnTo>
                  <a:lnTo>
                    <a:pt x="1092644" y="104203"/>
                  </a:lnTo>
                  <a:lnTo>
                    <a:pt x="1092644" y="1752"/>
                  </a:lnTo>
                  <a:close/>
                </a:path>
              </a:pathLst>
            </a:custGeom>
            <a:solidFill>
              <a:srgbClr val="0621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2" name="object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87768" y="6002540"/>
            <a:ext cx="725765" cy="6317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300" y="691418"/>
            <a:ext cx="7923600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22190" algn="l"/>
              </a:tabLst>
            </a:pPr>
            <a:r>
              <a:rPr b="1" dirty="0">
                <a:solidFill>
                  <a:srgbClr val="2D5C9E"/>
                </a:solidFill>
                <a:latin typeface="Helvetica Neue"/>
                <a:cs typeface="Helvetica Neue"/>
              </a:rPr>
              <a:t>Exe</a:t>
            </a:r>
            <a:r>
              <a:rPr b="1" spc="-90" dirty="0">
                <a:solidFill>
                  <a:srgbClr val="2D5C9E"/>
                </a:solidFill>
                <a:latin typeface="Helvetica Neue"/>
                <a:cs typeface="Helvetica Neue"/>
              </a:rPr>
              <a:t>r</a:t>
            </a:r>
            <a:r>
              <a:rPr b="1" dirty="0">
                <a:solidFill>
                  <a:srgbClr val="2D5C9E"/>
                </a:solidFill>
                <a:latin typeface="Helvetica Neue"/>
                <a:cs typeface="Helvetica Neue"/>
              </a:rPr>
              <a:t>cise:</a:t>
            </a:r>
            <a:r>
              <a:rPr b="1" spc="-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dirty="0"/>
              <a:t>longer</a:t>
            </a:r>
            <a:r>
              <a:rPr lang="en-US" dirty="0"/>
              <a:t> </a:t>
            </a:r>
            <a:r>
              <a:rPr dirty="0"/>
              <a:t>scenario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3298" y="2150266"/>
            <a:ext cx="3551554" cy="229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Read</a:t>
            </a:r>
            <a:r>
              <a:rPr sz="1900" b="1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the</a:t>
            </a:r>
            <a:r>
              <a:rPr sz="1900" b="1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story</a:t>
            </a:r>
            <a:r>
              <a:rPr sz="1900" b="1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and</a:t>
            </a:r>
            <a:r>
              <a:rPr sz="1900" b="1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note</a:t>
            </a:r>
            <a:r>
              <a:rPr sz="1900" b="1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b="1" dirty="0">
                <a:solidFill>
                  <a:srgbClr val="2D5C9E"/>
                </a:solidFill>
                <a:latin typeface="Helvetica Neue"/>
                <a:cs typeface="Helvetica Neue"/>
              </a:rPr>
              <a:t>down:</a:t>
            </a:r>
            <a:endParaRPr sz="1900">
              <a:latin typeface="Helvetica Neue"/>
              <a:cs typeface="Helvetica Neue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</a:pPr>
            <a:r>
              <a:rPr sz="1900" spc="-55" dirty="0">
                <a:solidFill>
                  <a:srgbClr val="2D5C9E"/>
                </a:solidFill>
                <a:latin typeface="Helvetica Neue"/>
                <a:cs typeface="Helvetica Neue"/>
              </a:rPr>
              <a:t>Your</a:t>
            </a:r>
            <a:r>
              <a:rPr sz="19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dirty="0">
                <a:solidFill>
                  <a:srgbClr val="2D5C9E"/>
                </a:solidFill>
                <a:latin typeface="Helvetica Neue"/>
                <a:cs typeface="Helvetica Neue"/>
              </a:rPr>
              <a:t>first</a:t>
            </a:r>
            <a:r>
              <a:rPr sz="19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spc="-15" dirty="0">
                <a:solidFill>
                  <a:srgbClr val="2D5C9E"/>
                </a:solidFill>
                <a:latin typeface="Helvetica Neue"/>
                <a:cs typeface="Helvetica Neue"/>
              </a:rPr>
              <a:t>red</a:t>
            </a:r>
            <a:r>
              <a:rPr sz="19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dirty="0">
                <a:solidFill>
                  <a:srgbClr val="2D5C9E"/>
                </a:solidFill>
                <a:latin typeface="Helvetica Neue"/>
                <a:cs typeface="Helvetica Neue"/>
              </a:rPr>
              <a:t>flag</a:t>
            </a:r>
            <a:endParaRPr sz="19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“I</a:t>
            </a:r>
            <a:r>
              <a:rPr sz="1900" i="1" spc="-20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think</a:t>
            </a:r>
            <a:r>
              <a:rPr sz="1900" i="1" spc="-15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something</a:t>
            </a:r>
            <a:r>
              <a:rPr sz="1900" i="1" spc="-20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is</a:t>
            </a:r>
            <a:r>
              <a:rPr sz="1900" i="1" spc="-15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spc="-10" dirty="0">
                <a:solidFill>
                  <a:srgbClr val="00AF7C"/>
                </a:solidFill>
                <a:latin typeface="Helvetica Neue"/>
                <a:cs typeface="Helvetica Neue"/>
              </a:rPr>
              <a:t>off”</a:t>
            </a:r>
            <a:endParaRPr sz="1900">
              <a:latin typeface="Helvetica Neue"/>
              <a:cs typeface="Helvetica Neu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</a:pPr>
            <a:r>
              <a:rPr sz="1900" spc="-55" dirty="0">
                <a:solidFill>
                  <a:srgbClr val="2D5C9E"/>
                </a:solidFill>
                <a:latin typeface="Helvetica Neue"/>
                <a:cs typeface="Helvetica Neue"/>
              </a:rPr>
              <a:t>Your</a:t>
            </a:r>
            <a:r>
              <a:rPr sz="19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dirty="0">
                <a:solidFill>
                  <a:srgbClr val="2D5C9E"/>
                </a:solidFill>
                <a:latin typeface="Helvetica Neue"/>
                <a:cs typeface="Helvetica Neue"/>
              </a:rPr>
              <a:t>definate</a:t>
            </a:r>
            <a:r>
              <a:rPr sz="19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spc="-15" dirty="0">
                <a:solidFill>
                  <a:srgbClr val="2D5C9E"/>
                </a:solidFill>
                <a:latin typeface="Helvetica Neue"/>
                <a:cs typeface="Helvetica Neue"/>
              </a:rPr>
              <a:t>red</a:t>
            </a:r>
            <a:r>
              <a:rPr sz="19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900" dirty="0">
                <a:solidFill>
                  <a:srgbClr val="2D5C9E"/>
                </a:solidFill>
                <a:latin typeface="Helvetica Neue"/>
                <a:cs typeface="Helvetica Neue"/>
              </a:rPr>
              <a:t>flag</a:t>
            </a:r>
            <a:endParaRPr sz="1900">
              <a:latin typeface="Helvetica Neue"/>
              <a:cs typeface="Helvetica Neue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“Now</a:t>
            </a:r>
            <a:r>
              <a:rPr sz="1900" i="1" spc="-15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I’m</a:t>
            </a:r>
            <a:r>
              <a:rPr sz="1900" i="1" spc="-10" dirty="0">
                <a:solidFill>
                  <a:srgbClr val="00AF7C"/>
                </a:solidFill>
                <a:latin typeface="Helvetica Neue"/>
                <a:cs typeface="Helvetica Neue"/>
              </a:rPr>
              <a:t> sure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this</a:t>
            </a:r>
            <a:r>
              <a:rPr sz="1900" i="1" spc="-15" dirty="0">
                <a:solidFill>
                  <a:srgbClr val="00AF7C"/>
                </a:solidFill>
                <a:latin typeface="Helvetica Neue"/>
                <a:cs typeface="Helvetica Neue"/>
              </a:rPr>
              <a:t> </a:t>
            </a:r>
            <a:r>
              <a:rPr sz="1900" i="1" dirty="0">
                <a:solidFill>
                  <a:srgbClr val="00AF7C"/>
                </a:solidFill>
                <a:latin typeface="Helvetica Neue"/>
                <a:cs typeface="Helvetica Neue"/>
              </a:rPr>
              <a:t>is</a:t>
            </a:r>
            <a:r>
              <a:rPr sz="1900" i="1" spc="-10" dirty="0">
                <a:solidFill>
                  <a:srgbClr val="00AF7C"/>
                </a:solidFill>
                <a:latin typeface="Helvetica Neue"/>
                <a:cs typeface="Helvetica Neue"/>
              </a:rPr>
              <a:t> wrong”</a:t>
            </a:r>
            <a:endParaRPr sz="1900">
              <a:latin typeface="Helvetica Neue"/>
              <a:cs typeface="Helvetica Neu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48581" y="2175046"/>
            <a:ext cx="3194050" cy="3255010"/>
            <a:chOff x="1448581" y="2175046"/>
            <a:chExt cx="3194050" cy="325501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52245" y="2178723"/>
              <a:ext cx="3186252" cy="324709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452245" y="2178710"/>
              <a:ext cx="3186430" cy="3247390"/>
            </a:xfrm>
            <a:custGeom>
              <a:avLst/>
              <a:gdLst/>
              <a:ahLst/>
              <a:cxnLst/>
              <a:rect l="l" t="t" r="r" b="b"/>
              <a:pathLst>
                <a:path w="3186429" h="3247390">
                  <a:moveTo>
                    <a:pt x="0" y="3247110"/>
                  </a:moveTo>
                  <a:lnTo>
                    <a:pt x="3186252" y="3247110"/>
                  </a:lnTo>
                  <a:lnTo>
                    <a:pt x="3186252" y="0"/>
                  </a:lnTo>
                  <a:lnTo>
                    <a:pt x="0" y="0"/>
                  </a:lnTo>
                  <a:lnTo>
                    <a:pt x="0" y="3247110"/>
                  </a:lnTo>
                  <a:close/>
                </a:path>
              </a:pathLst>
            </a:custGeom>
            <a:ln w="7327">
              <a:solidFill>
                <a:srgbClr val="00AF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288918" y="6227038"/>
            <a:ext cx="306070" cy="294640"/>
            <a:chOff x="10288918" y="6227038"/>
            <a:chExt cx="306070" cy="294640"/>
          </a:xfrm>
        </p:grpSpPr>
        <p:pic>
          <p:nvPicPr>
            <p:cNvPr id="3" name="object 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88918" y="6227038"/>
              <a:ext cx="305562" cy="29464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0127" y="6400228"/>
              <a:ext cx="103644" cy="7947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389350" y="6375704"/>
              <a:ext cx="6350" cy="46990"/>
            </a:xfrm>
            <a:custGeom>
              <a:avLst/>
              <a:gdLst/>
              <a:ahLst/>
              <a:cxnLst/>
              <a:rect l="l" t="t" r="r" b="b"/>
              <a:pathLst>
                <a:path w="6350" h="46989">
                  <a:moveTo>
                    <a:pt x="1562" y="45453"/>
                  </a:moveTo>
                  <a:lnTo>
                    <a:pt x="0" y="46863"/>
                  </a:lnTo>
                  <a:lnTo>
                    <a:pt x="1562" y="45453"/>
                  </a:lnTo>
                  <a:close/>
                </a:path>
                <a:path w="6350" h="46989">
                  <a:moveTo>
                    <a:pt x="2197" y="7683"/>
                  </a:moveTo>
                  <a:lnTo>
                    <a:pt x="2006" y="1549"/>
                  </a:lnTo>
                  <a:lnTo>
                    <a:pt x="1879" y="0"/>
                  </a:lnTo>
                  <a:lnTo>
                    <a:pt x="1993" y="4622"/>
                  </a:lnTo>
                  <a:lnTo>
                    <a:pt x="2197" y="7683"/>
                  </a:lnTo>
                  <a:close/>
                </a:path>
                <a:path w="6350" h="46989">
                  <a:moveTo>
                    <a:pt x="6159" y="40716"/>
                  </a:moveTo>
                  <a:lnTo>
                    <a:pt x="4622" y="42418"/>
                  </a:lnTo>
                  <a:lnTo>
                    <a:pt x="6159" y="40716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382062" y="6374174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9169" y="0"/>
                  </a:moveTo>
                  <a:lnTo>
                    <a:pt x="0" y="26822"/>
                  </a:lnTo>
                  <a:lnTo>
                    <a:pt x="1320" y="34670"/>
                  </a:lnTo>
                  <a:lnTo>
                    <a:pt x="3251" y="42290"/>
                  </a:lnTo>
                  <a:lnTo>
                    <a:pt x="5689" y="49707"/>
                  </a:lnTo>
                  <a:lnTo>
                    <a:pt x="7302" y="48386"/>
                  </a:lnTo>
                  <a:lnTo>
                    <a:pt x="8851" y="46989"/>
                  </a:lnTo>
                  <a:lnTo>
                    <a:pt x="11925" y="43941"/>
                  </a:lnTo>
                  <a:lnTo>
                    <a:pt x="13449" y="42240"/>
                  </a:lnTo>
                  <a:lnTo>
                    <a:pt x="14884" y="40487"/>
                  </a:lnTo>
                  <a:lnTo>
                    <a:pt x="12708" y="31801"/>
                  </a:lnTo>
                  <a:lnTo>
                    <a:pt x="11045" y="22920"/>
                  </a:lnTo>
                  <a:lnTo>
                    <a:pt x="9921" y="13862"/>
                  </a:lnTo>
                  <a:lnTo>
                    <a:pt x="9631" y="9207"/>
                  </a:lnTo>
                  <a:lnTo>
                    <a:pt x="9486" y="9207"/>
                  </a:lnTo>
                  <a:lnTo>
                    <a:pt x="9283" y="6146"/>
                  </a:lnTo>
                  <a:lnTo>
                    <a:pt x="9169" y="0"/>
                  </a:lnTo>
                  <a:close/>
                </a:path>
                <a:path w="15240" h="50164">
                  <a:moveTo>
                    <a:pt x="9347" y="4648"/>
                  </a:moveTo>
                  <a:lnTo>
                    <a:pt x="9486" y="9207"/>
                  </a:lnTo>
                  <a:lnTo>
                    <a:pt x="9631" y="9207"/>
                  </a:lnTo>
                  <a:lnTo>
                    <a:pt x="9347" y="4648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87749" y="6324371"/>
              <a:ext cx="8255" cy="48260"/>
            </a:xfrm>
            <a:custGeom>
              <a:avLst/>
              <a:gdLst/>
              <a:ahLst/>
              <a:cxnLst/>
              <a:rect l="l" t="t" r="r" b="b"/>
              <a:pathLst>
                <a:path w="8254" h="48260">
                  <a:moveTo>
                    <a:pt x="1612" y="1320"/>
                  </a:moveTo>
                  <a:lnTo>
                    <a:pt x="0" y="0"/>
                  </a:lnTo>
                  <a:lnTo>
                    <a:pt x="1612" y="1333"/>
                  </a:lnTo>
                  <a:close/>
                </a:path>
                <a:path w="8254" h="48260">
                  <a:moveTo>
                    <a:pt x="3162" y="2730"/>
                  </a:moveTo>
                  <a:lnTo>
                    <a:pt x="1612" y="1333"/>
                  </a:lnTo>
                  <a:lnTo>
                    <a:pt x="3162" y="2743"/>
                  </a:lnTo>
                  <a:close/>
                </a:path>
                <a:path w="8254" h="48260">
                  <a:moveTo>
                    <a:pt x="3797" y="40551"/>
                  </a:moveTo>
                  <a:lnTo>
                    <a:pt x="3594" y="43586"/>
                  </a:lnTo>
                  <a:lnTo>
                    <a:pt x="3479" y="46609"/>
                  </a:lnTo>
                  <a:lnTo>
                    <a:pt x="3479" y="48107"/>
                  </a:lnTo>
                  <a:lnTo>
                    <a:pt x="3606" y="46482"/>
                  </a:lnTo>
                  <a:lnTo>
                    <a:pt x="3708" y="43421"/>
                  </a:lnTo>
                  <a:lnTo>
                    <a:pt x="3708" y="41973"/>
                  </a:lnTo>
                  <a:lnTo>
                    <a:pt x="3797" y="40551"/>
                  </a:lnTo>
                  <a:close/>
                </a:path>
                <a:path w="8254" h="48260">
                  <a:moveTo>
                    <a:pt x="6235" y="5778"/>
                  </a:moveTo>
                  <a:lnTo>
                    <a:pt x="4660" y="4191"/>
                  </a:lnTo>
                  <a:lnTo>
                    <a:pt x="3162" y="2743"/>
                  </a:lnTo>
                  <a:lnTo>
                    <a:pt x="6235" y="5778"/>
                  </a:lnTo>
                  <a:close/>
                </a:path>
                <a:path w="8254" h="48260">
                  <a:moveTo>
                    <a:pt x="7759" y="7467"/>
                  </a:moveTo>
                  <a:lnTo>
                    <a:pt x="6235" y="5778"/>
                  </a:lnTo>
                  <a:lnTo>
                    <a:pt x="7759" y="748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82055" y="6324381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5689" y="0"/>
                  </a:moveTo>
                  <a:lnTo>
                    <a:pt x="3238" y="7467"/>
                  </a:lnTo>
                  <a:lnTo>
                    <a:pt x="1333" y="15024"/>
                  </a:lnTo>
                  <a:lnTo>
                    <a:pt x="0" y="22872"/>
                  </a:lnTo>
                  <a:lnTo>
                    <a:pt x="1816" y="25234"/>
                  </a:lnTo>
                  <a:lnTo>
                    <a:pt x="3365" y="27762"/>
                  </a:lnTo>
                  <a:lnTo>
                    <a:pt x="7531" y="36283"/>
                  </a:lnTo>
                  <a:lnTo>
                    <a:pt x="9169" y="42799"/>
                  </a:lnTo>
                  <a:lnTo>
                    <a:pt x="9169" y="49682"/>
                  </a:lnTo>
                  <a:lnTo>
                    <a:pt x="9293" y="43408"/>
                  </a:lnTo>
                  <a:lnTo>
                    <a:pt x="9486" y="40538"/>
                  </a:lnTo>
                  <a:lnTo>
                    <a:pt x="9631" y="40538"/>
                  </a:lnTo>
                  <a:lnTo>
                    <a:pt x="9939" y="35678"/>
                  </a:lnTo>
                  <a:lnTo>
                    <a:pt x="11061" y="26677"/>
                  </a:lnTo>
                  <a:lnTo>
                    <a:pt x="12717" y="17850"/>
                  </a:lnTo>
                  <a:lnTo>
                    <a:pt x="14897" y="9220"/>
                  </a:lnTo>
                  <a:lnTo>
                    <a:pt x="13416" y="7416"/>
                  </a:lnTo>
                  <a:lnTo>
                    <a:pt x="11938" y="5778"/>
                  </a:lnTo>
                  <a:lnTo>
                    <a:pt x="10350" y="4191"/>
                  </a:lnTo>
                  <a:lnTo>
                    <a:pt x="8851" y="2730"/>
                  </a:lnTo>
                  <a:lnTo>
                    <a:pt x="7302" y="1320"/>
                  </a:lnTo>
                  <a:lnTo>
                    <a:pt x="5689" y="0"/>
                  </a:lnTo>
                  <a:close/>
                </a:path>
                <a:path w="15240" h="50164">
                  <a:moveTo>
                    <a:pt x="9631" y="40538"/>
                  </a:moveTo>
                  <a:lnTo>
                    <a:pt x="9486" y="40538"/>
                  </a:lnTo>
                  <a:lnTo>
                    <a:pt x="9359" y="44831"/>
                  </a:lnTo>
                  <a:lnTo>
                    <a:pt x="9631" y="40538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399167" y="6440601"/>
              <a:ext cx="1905" cy="1270"/>
            </a:xfrm>
            <a:custGeom>
              <a:avLst/>
              <a:gdLst/>
              <a:ahLst/>
              <a:cxnLst/>
              <a:rect l="l" t="t" r="r" b="b"/>
              <a:pathLst>
                <a:path w="1904" h="1270">
                  <a:moveTo>
                    <a:pt x="1498" y="0"/>
                  </a:moveTo>
                  <a:lnTo>
                    <a:pt x="0" y="1231"/>
                  </a:lnTo>
                  <a:lnTo>
                    <a:pt x="1498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396011" y="6436686"/>
              <a:ext cx="19685" cy="25400"/>
            </a:xfrm>
            <a:custGeom>
              <a:avLst/>
              <a:gdLst/>
              <a:ahLst/>
              <a:cxnLst/>
              <a:rect l="l" t="t" r="r" b="b"/>
              <a:pathLst>
                <a:path w="19684" h="25400">
                  <a:moveTo>
                    <a:pt x="9194" y="0"/>
                  </a:moveTo>
                  <a:lnTo>
                    <a:pt x="7721" y="1358"/>
                  </a:lnTo>
                  <a:lnTo>
                    <a:pt x="6197" y="2679"/>
                  </a:lnTo>
                  <a:lnTo>
                    <a:pt x="4648" y="3911"/>
                  </a:lnTo>
                  <a:lnTo>
                    <a:pt x="3149" y="5143"/>
                  </a:lnTo>
                  <a:lnTo>
                    <a:pt x="1574" y="6299"/>
                  </a:lnTo>
                  <a:lnTo>
                    <a:pt x="0" y="7416"/>
                  </a:lnTo>
                  <a:lnTo>
                    <a:pt x="2984" y="13487"/>
                  </a:lnTo>
                  <a:lnTo>
                    <a:pt x="6349" y="19342"/>
                  </a:lnTo>
                  <a:lnTo>
                    <a:pt x="10058" y="24955"/>
                  </a:lnTo>
                  <a:lnTo>
                    <a:pt x="11645" y="23863"/>
                  </a:lnTo>
                  <a:lnTo>
                    <a:pt x="13195" y="22745"/>
                  </a:lnTo>
                  <a:lnTo>
                    <a:pt x="16268" y="20408"/>
                  </a:lnTo>
                  <a:lnTo>
                    <a:pt x="17767" y="19202"/>
                  </a:lnTo>
                  <a:lnTo>
                    <a:pt x="19227" y="17970"/>
                  </a:lnTo>
                  <a:lnTo>
                    <a:pt x="15493" y="12204"/>
                  </a:lnTo>
                  <a:lnTo>
                    <a:pt x="12128" y="6235"/>
                  </a:lnTo>
                  <a:lnTo>
                    <a:pt x="9194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14835" y="6333804"/>
              <a:ext cx="3175" cy="11430"/>
            </a:xfrm>
            <a:custGeom>
              <a:avLst/>
              <a:gdLst/>
              <a:ahLst/>
              <a:cxnLst/>
              <a:rect l="l" t="t" r="r" b="b"/>
              <a:pathLst>
                <a:path w="3175" h="11429">
                  <a:moveTo>
                    <a:pt x="1206" y="6032"/>
                  </a:moveTo>
                  <a:lnTo>
                    <a:pt x="457" y="8851"/>
                  </a:lnTo>
                  <a:lnTo>
                    <a:pt x="254" y="9855"/>
                  </a:lnTo>
                  <a:lnTo>
                    <a:pt x="0" y="10833"/>
                  </a:lnTo>
                  <a:lnTo>
                    <a:pt x="266" y="9855"/>
                  </a:lnTo>
                  <a:lnTo>
                    <a:pt x="469" y="8851"/>
                  </a:lnTo>
                  <a:lnTo>
                    <a:pt x="1206" y="6032"/>
                  </a:lnTo>
                  <a:close/>
                </a:path>
                <a:path w="3175" h="11429">
                  <a:moveTo>
                    <a:pt x="1859" y="3781"/>
                  </a:moveTo>
                  <a:lnTo>
                    <a:pt x="1723" y="4203"/>
                  </a:lnTo>
                  <a:lnTo>
                    <a:pt x="1206" y="6032"/>
                  </a:lnTo>
                  <a:lnTo>
                    <a:pt x="1859" y="3781"/>
                  </a:lnTo>
                  <a:close/>
                </a:path>
                <a:path w="3175" h="11429">
                  <a:moveTo>
                    <a:pt x="3048" y="0"/>
                  </a:moveTo>
                  <a:lnTo>
                    <a:pt x="1859" y="3781"/>
                  </a:lnTo>
                  <a:lnTo>
                    <a:pt x="2311" y="2387"/>
                  </a:lnTo>
                  <a:lnTo>
                    <a:pt x="3048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400409" y="6311579"/>
              <a:ext cx="19685" cy="33655"/>
            </a:xfrm>
            <a:custGeom>
              <a:avLst/>
              <a:gdLst/>
              <a:ahLst/>
              <a:cxnLst/>
              <a:rect l="l" t="t" r="r" b="b"/>
              <a:pathLst>
                <a:path w="19684" h="33654">
                  <a:moveTo>
                    <a:pt x="4800" y="0"/>
                  </a:moveTo>
                  <a:lnTo>
                    <a:pt x="3073" y="3670"/>
                  </a:lnTo>
                  <a:lnTo>
                    <a:pt x="1752" y="6870"/>
                  </a:lnTo>
                  <a:lnTo>
                    <a:pt x="482" y="10147"/>
                  </a:lnTo>
                  <a:lnTo>
                    <a:pt x="228" y="10744"/>
                  </a:lnTo>
                  <a:lnTo>
                    <a:pt x="0" y="11404"/>
                  </a:lnTo>
                  <a:lnTo>
                    <a:pt x="4295" y="16298"/>
                  </a:lnTo>
                  <a:lnTo>
                    <a:pt x="8151" y="21555"/>
                  </a:lnTo>
                  <a:lnTo>
                    <a:pt x="11538" y="27149"/>
                  </a:lnTo>
                  <a:lnTo>
                    <a:pt x="14427" y="33058"/>
                  </a:lnTo>
                  <a:lnTo>
                    <a:pt x="14681" y="32080"/>
                  </a:lnTo>
                  <a:lnTo>
                    <a:pt x="19202" y="17513"/>
                  </a:lnTo>
                  <a:lnTo>
                    <a:pt x="15176" y="11036"/>
                  </a:lnTo>
                  <a:lnTo>
                    <a:pt x="10325" y="5168"/>
                  </a:lnTo>
                  <a:lnTo>
                    <a:pt x="4800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65042" y="6453936"/>
              <a:ext cx="5715" cy="8890"/>
            </a:xfrm>
            <a:custGeom>
              <a:avLst/>
              <a:gdLst/>
              <a:ahLst/>
              <a:cxnLst/>
              <a:rect l="l" t="t" r="r" b="b"/>
              <a:pathLst>
                <a:path w="5715" h="8889">
                  <a:moveTo>
                    <a:pt x="1524" y="6553"/>
                  </a:moveTo>
                  <a:lnTo>
                    <a:pt x="508" y="7975"/>
                  </a:lnTo>
                  <a:lnTo>
                    <a:pt x="0" y="8636"/>
                  </a:lnTo>
                  <a:lnTo>
                    <a:pt x="520" y="7975"/>
                  </a:lnTo>
                  <a:lnTo>
                    <a:pt x="1524" y="6553"/>
                  </a:lnTo>
                  <a:close/>
                </a:path>
                <a:path w="5715" h="8889">
                  <a:moveTo>
                    <a:pt x="4483" y="2336"/>
                  </a:moveTo>
                  <a:lnTo>
                    <a:pt x="1524" y="6553"/>
                  </a:lnTo>
                  <a:lnTo>
                    <a:pt x="3390" y="3924"/>
                  </a:lnTo>
                  <a:lnTo>
                    <a:pt x="4483" y="2336"/>
                  </a:lnTo>
                  <a:close/>
                </a:path>
                <a:path w="5715" h="8889">
                  <a:moveTo>
                    <a:pt x="5537" y="711"/>
                  </a:moveTo>
                  <a:lnTo>
                    <a:pt x="5321" y="495"/>
                  </a:lnTo>
                  <a:lnTo>
                    <a:pt x="4699" y="0"/>
                  </a:lnTo>
                  <a:lnTo>
                    <a:pt x="5105" y="355"/>
                  </a:lnTo>
                  <a:lnTo>
                    <a:pt x="5537" y="723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449519" y="6439783"/>
              <a:ext cx="21590" cy="24765"/>
            </a:xfrm>
            <a:custGeom>
              <a:avLst/>
              <a:gdLst/>
              <a:ahLst/>
              <a:cxnLst/>
              <a:rect l="l" t="t" r="r" b="b"/>
              <a:pathLst>
                <a:path w="21590" h="24764">
                  <a:moveTo>
                    <a:pt x="6667" y="0"/>
                  </a:moveTo>
                  <a:lnTo>
                    <a:pt x="5638" y="1752"/>
                  </a:lnTo>
                  <a:lnTo>
                    <a:pt x="4546" y="3454"/>
                  </a:lnTo>
                  <a:lnTo>
                    <a:pt x="2527" y="6451"/>
                  </a:lnTo>
                  <a:lnTo>
                    <a:pt x="0" y="9982"/>
                  </a:lnTo>
                  <a:lnTo>
                    <a:pt x="4368" y="15125"/>
                  </a:lnTo>
                  <a:lnTo>
                    <a:pt x="9169" y="19926"/>
                  </a:lnTo>
                  <a:lnTo>
                    <a:pt x="14376" y="24269"/>
                  </a:lnTo>
                  <a:lnTo>
                    <a:pt x="14604" y="23952"/>
                  </a:lnTo>
                  <a:lnTo>
                    <a:pt x="14858" y="23672"/>
                  </a:lnTo>
                  <a:lnTo>
                    <a:pt x="16040" y="22123"/>
                  </a:lnTo>
                  <a:lnTo>
                    <a:pt x="16903" y="20878"/>
                  </a:lnTo>
                  <a:lnTo>
                    <a:pt x="18910" y="18072"/>
                  </a:lnTo>
                  <a:lnTo>
                    <a:pt x="20002" y="16484"/>
                  </a:lnTo>
                  <a:lnTo>
                    <a:pt x="21069" y="14871"/>
                  </a:lnTo>
                  <a:lnTo>
                    <a:pt x="20231" y="14160"/>
                  </a:lnTo>
                  <a:lnTo>
                    <a:pt x="19988" y="13909"/>
                  </a:lnTo>
                  <a:lnTo>
                    <a:pt x="15608" y="10147"/>
                  </a:lnTo>
                  <a:lnTo>
                    <a:pt x="10883" y="5283"/>
                  </a:lnTo>
                  <a:lnTo>
                    <a:pt x="6667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442905" y="6276238"/>
              <a:ext cx="22225" cy="14604"/>
            </a:xfrm>
            <a:custGeom>
              <a:avLst/>
              <a:gdLst/>
              <a:ahLst/>
              <a:cxnLst/>
              <a:rect l="l" t="t" r="r" b="b"/>
              <a:pathLst>
                <a:path w="22225" h="14604">
                  <a:moveTo>
                    <a:pt x="12" y="14097"/>
                  </a:moveTo>
                  <a:close/>
                </a:path>
                <a:path w="22225" h="14604">
                  <a:moveTo>
                    <a:pt x="15684" y="1435"/>
                  </a:moveTo>
                  <a:lnTo>
                    <a:pt x="14401" y="0"/>
                  </a:lnTo>
                  <a:lnTo>
                    <a:pt x="15684" y="1435"/>
                  </a:lnTo>
                  <a:close/>
                </a:path>
                <a:path w="22225" h="14604">
                  <a:moveTo>
                    <a:pt x="18161" y="4368"/>
                  </a:moveTo>
                  <a:lnTo>
                    <a:pt x="16929" y="2870"/>
                  </a:lnTo>
                  <a:lnTo>
                    <a:pt x="15684" y="1435"/>
                  </a:lnTo>
                  <a:lnTo>
                    <a:pt x="18161" y="4368"/>
                  </a:lnTo>
                  <a:close/>
                </a:path>
                <a:path w="22225" h="14604">
                  <a:moveTo>
                    <a:pt x="21209" y="8280"/>
                  </a:moveTo>
                  <a:lnTo>
                    <a:pt x="20066" y="6756"/>
                  </a:lnTo>
                  <a:lnTo>
                    <a:pt x="21209" y="8280"/>
                  </a:lnTo>
                  <a:close/>
                </a:path>
                <a:path w="22225" h="14604">
                  <a:moveTo>
                    <a:pt x="21704" y="8877"/>
                  </a:moveTo>
                  <a:lnTo>
                    <a:pt x="21475" y="8559"/>
                  </a:lnTo>
                  <a:lnTo>
                    <a:pt x="21209" y="8280"/>
                  </a:lnTo>
                  <a:lnTo>
                    <a:pt x="21463" y="8572"/>
                  </a:lnTo>
                  <a:lnTo>
                    <a:pt x="21691" y="889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42910" y="6276242"/>
              <a:ext cx="22225" cy="23495"/>
            </a:xfrm>
            <a:custGeom>
              <a:avLst/>
              <a:gdLst/>
              <a:ahLst/>
              <a:cxnLst/>
              <a:rect l="l" t="t" r="r" b="b"/>
              <a:pathLst>
                <a:path w="22225" h="23495">
                  <a:moveTo>
                    <a:pt x="14389" y="0"/>
                  </a:moveTo>
                  <a:lnTo>
                    <a:pt x="9193" y="4368"/>
                  </a:lnTo>
                  <a:lnTo>
                    <a:pt x="4432" y="9042"/>
                  </a:lnTo>
                  <a:lnTo>
                    <a:pt x="0" y="14109"/>
                  </a:lnTo>
                  <a:lnTo>
                    <a:pt x="1282" y="15544"/>
                  </a:lnTo>
                  <a:lnTo>
                    <a:pt x="2527" y="17043"/>
                  </a:lnTo>
                  <a:lnTo>
                    <a:pt x="4711" y="19773"/>
                  </a:lnTo>
                  <a:lnTo>
                    <a:pt x="6832" y="22567"/>
                  </a:lnTo>
                  <a:lnTo>
                    <a:pt x="7302" y="23228"/>
                  </a:lnTo>
                  <a:lnTo>
                    <a:pt x="11671" y="18046"/>
                  </a:lnTo>
                  <a:lnTo>
                    <a:pt x="16497" y="13258"/>
                  </a:lnTo>
                  <a:lnTo>
                    <a:pt x="21704" y="8890"/>
                  </a:lnTo>
                  <a:lnTo>
                    <a:pt x="21462" y="8572"/>
                  </a:lnTo>
                  <a:lnTo>
                    <a:pt x="21208" y="8280"/>
                  </a:lnTo>
                  <a:lnTo>
                    <a:pt x="19113" y="5549"/>
                  </a:lnTo>
                  <a:lnTo>
                    <a:pt x="16929" y="2870"/>
                  </a:lnTo>
                  <a:lnTo>
                    <a:pt x="15684" y="1435"/>
                  </a:lnTo>
                  <a:lnTo>
                    <a:pt x="14389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497751" y="6347259"/>
              <a:ext cx="6350" cy="10795"/>
            </a:xfrm>
            <a:custGeom>
              <a:avLst/>
              <a:gdLst/>
              <a:ahLst/>
              <a:cxnLst/>
              <a:rect l="l" t="t" r="r" b="b"/>
              <a:pathLst>
                <a:path w="6350" h="10795">
                  <a:moveTo>
                    <a:pt x="1184" y="7898"/>
                  </a:moveTo>
                  <a:lnTo>
                    <a:pt x="622" y="9042"/>
                  </a:lnTo>
                  <a:lnTo>
                    <a:pt x="0" y="10528"/>
                  </a:lnTo>
                  <a:lnTo>
                    <a:pt x="635" y="9042"/>
                  </a:lnTo>
                  <a:lnTo>
                    <a:pt x="1184" y="7898"/>
                  </a:lnTo>
                  <a:close/>
                </a:path>
                <a:path w="6350" h="10795">
                  <a:moveTo>
                    <a:pt x="6019" y="0"/>
                  </a:moveTo>
                  <a:lnTo>
                    <a:pt x="4203" y="2362"/>
                  </a:lnTo>
                  <a:lnTo>
                    <a:pt x="2628" y="4889"/>
                  </a:lnTo>
                  <a:lnTo>
                    <a:pt x="4216" y="2362"/>
                  </a:lnTo>
                  <a:lnTo>
                    <a:pt x="6019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488887" y="6324373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9194" y="0"/>
                  </a:moveTo>
                  <a:lnTo>
                    <a:pt x="0" y="9220"/>
                  </a:lnTo>
                  <a:lnTo>
                    <a:pt x="2437" y="19017"/>
                  </a:lnTo>
                  <a:lnTo>
                    <a:pt x="4221" y="29054"/>
                  </a:lnTo>
                  <a:lnTo>
                    <a:pt x="5316" y="39306"/>
                  </a:lnTo>
                  <a:lnTo>
                    <a:pt x="5689" y="49745"/>
                  </a:lnTo>
                  <a:lnTo>
                    <a:pt x="5689" y="44551"/>
                  </a:lnTo>
                  <a:lnTo>
                    <a:pt x="14884" y="22885"/>
                  </a:lnTo>
                  <a:lnTo>
                    <a:pt x="13538" y="15036"/>
                  </a:lnTo>
                  <a:lnTo>
                    <a:pt x="11645" y="7416"/>
                  </a:lnTo>
                  <a:lnTo>
                    <a:pt x="9194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97744" y="6390449"/>
              <a:ext cx="3175" cy="5715"/>
            </a:xfrm>
            <a:custGeom>
              <a:avLst/>
              <a:gdLst/>
              <a:ahLst/>
              <a:cxnLst/>
              <a:rect l="l" t="t" r="r" b="b"/>
              <a:pathLst>
                <a:path w="3175" h="5714">
                  <a:moveTo>
                    <a:pt x="0" y="0"/>
                  </a:moveTo>
                  <a:lnTo>
                    <a:pt x="634" y="1511"/>
                  </a:lnTo>
                  <a:lnTo>
                    <a:pt x="2641" y="5664"/>
                  </a:lnTo>
                  <a:lnTo>
                    <a:pt x="634" y="1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88887" y="6374108"/>
              <a:ext cx="15240" cy="50165"/>
            </a:xfrm>
            <a:custGeom>
              <a:avLst/>
              <a:gdLst/>
              <a:ahLst/>
              <a:cxnLst/>
              <a:rect l="l" t="t" r="r" b="b"/>
              <a:pathLst>
                <a:path w="15240" h="50164">
                  <a:moveTo>
                    <a:pt x="5689" y="0"/>
                  </a:moveTo>
                  <a:lnTo>
                    <a:pt x="5316" y="10459"/>
                  </a:lnTo>
                  <a:lnTo>
                    <a:pt x="4221" y="20718"/>
                  </a:lnTo>
                  <a:lnTo>
                    <a:pt x="2437" y="30755"/>
                  </a:lnTo>
                  <a:lnTo>
                    <a:pt x="0" y="40551"/>
                  </a:lnTo>
                  <a:lnTo>
                    <a:pt x="1491" y="42367"/>
                  </a:lnTo>
                  <a:lnTo>
                    <a:pt x="2933" y="44005"/>
                  </a:lnTo>
                  <a:lnTo>
                    <a:pt x="6032" y="47053"/>
                  </a:lnTo>
                  <a:lnTo>
                    <a:pt x="7556" y="48450"/>
                  </a:lnTo>
                  <a:lnTo>
                    <a:pt x="9194" y="49783"/>
                  </a:lnTo>
                  <a:lnTo>
                    <a:pt x="11649" y="42303"/>
                  </a:lnTo>
                  <a:lnTo>
                    <a:pt x="13538" y="34747"/>
                  </a:lnTo>
                  <a:lnTo>
                    <a:pt x="14884" y="26898"/>
                  </a:lnTo>
                  <a:lnTo>
                    <a:pt x="13068" y="24536"/>
                  </a:lnTo>
                  <a:lnTo>
                    <a:pt x="11493" y="22009"/>
                  </a:lnTo>
                  <a:lnTo>
                    <a:pt x="9486" y="17843"/>
                  </a:lnTo>
                  <a:lnTo>
                    <a:pt x="8851" y="16344"/>
                  </a:lnTo>
                  <a:lnTo>
                    <a:pt x="6629" y="10172"/>
                  </a:lnTo>
                  <a:lnTo>
                    <a:pt x="5689" y="5206"/>
                  </a:lnTo>
                  <a:lnTo>
                    <a:pt x="5689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459607" y="6329094"/>
              <a:ext cx="6985" cy="13335"/>
            </a:xfrm>
            <a:custGeom>
              <a:avLst/>
              <a:gdLst/>
              <a:ahLst/>
              <a:cxnLst/>
              <a:rect l="l" t="t" r="r" b="b"/>
              <a:pathLst>
                <a:path w="6984" h="13335">
                  <a:moveTo>
                    <a:pt x="2237" y="7905"/>
                  </a:moveTo>
                  <a:lnTo>
                    <a:pt x="1835" y="8712"/>
                  </a:lnTo>
                  <a:lnTo>
                    <a:pt x="858" y="10782"/>
                  </a:lnTo>
                  <a:lnTo>
                    <a:pt x="0" y="12903"/>
                  </a:lnTo>
                  <a:lnTo>
                    <a:pt x="869" y="10769"/>
                  </a:lnTo>
                  <a:lnTo>
                    <a:pt x="2237" y="7905"/>
                  </a:lnTo>
                  <a:close/>
                </a:path>
                <a:path w="6984" h="13335">
                  <a:moveTo>
                    <a:pt x="6616" y="0"/>
                  </a:moveTo>
                  <a:lnTo>
                    <a:pt x="5250" y="2158"/>
                  </a:lnTo>
                  <a:lnTo>
                    <a:pt x="4000" y="4368"/>
                  </a:lnTo>
                  <a:lnTo>
                    <a:pt x="5265" y="2146"/>
                  </a:lnTo>
                  <a:lnTo>
                    <a:pt x="6616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48885" y="6308473"/>
              <a:ext cx="17780" cy="35560"/>
            </a:xfrm>
            <a:custGeom>
              <a:avLst/>
              <a:gdLst/>
              <a:ahLst/>
              <a:cxnLst/>
              <a:rect l="l" t="t" r="r" b="b"/>
              <a:pathLst>
                <a:path w="17779" h="35560">
                  <a:moveTo>
                    <a:pt x="7302" y="0"/>
                  </a:moveTo>
                  <a:lnTo>
                    <a:pt x="482" y="9601"/>
                  </a:lnTo>
                  <a:lnTo>
                    <a:pt x="228" y="9969"/>
                  </a:lnTo>
                  <a:lnTo>
                    <a:pt x="0" y="10350"/>
                  </a:lnTo>
                  <a:lnTo>
                    <a:pt x="3037" y="16311"/>
                  </a:lnTo>
                  <a:lnTo>
                    <a:pt x="5726" y="22469"/>
                  </a:lnTo>
                  <a:lnTo>
                    <a:pt x="8059" y="28813"/>
                  </a:lnTo>
                  <a:lnTo>
                    <a:pt x="10033" y="35331"/>
                  </a:lnTo>
                  <a:lnTo>
                    <a:pt x="10718" y="33528"/>
                  </a:lnTo>
                  <a:lnTo>
                    <a:pt x="17335" y="20612"/>
                  </a:lnTo>
                  <a:lnTo>
                    <a:pt x="14605" y="13398"/>
                  </a:lnTo>
                  <a:lnTo>
                    <a:pt x="11170" y="6375"/>
                  </a:lnTo>
                  <a:lnTo>
                    <a:pt x="7302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457303" y="6471992"/>
              <a:ext cx="9525" cy="7620"/>
            </a:xfrm>
            <a:custGeom>
              <a:avLst/>
              <a:gdLst/>
              <a:ahLst/>
              <a:cxnLst/>
              <a:rect l="l" t="t" r="r" b="b"/>
              <a:pathLst>
                <a:path w="9525" h="7620">
                  <a:moveTo>
                    <a:pt x="9169" y="6984"/>
                  </a:moveTo>
                  <a:close/>
                </a:path>
                <a:path w="9525" h="7620">
                  <a:moveTo>
                    <a:pt x="7594" y="5892"/>
                  </a:moveTo>
                  <a:lnTo>
                    <a:pt x="9151" y="6984"/>
                  </a:lnTo>
                  <a:lnTo>
                    <a:pt x="7594" y="5892"/>
                  </a:lnTo>
                  <a:close/>
                </a:path>
                <a:path w="9525" h="7620">
                  <a:moveTo>
                    <a:pt x="0" y="0"/>
                  </a:moveTo>
                  <a:lnTo>
                    <a:pt x="1473" y="1244"/>
                  </a:lnTo>
                  <a:lnTo>
                    <a:pt x="2997" y="2451"/>
                  </a:lnTo>
                  <a:lnTo>
                    <a:pt x="6045" y="4749"/>
                  </a:lnTo>
                  <a:lnTo>
                    <a:pt x="7594" y="5892"/>
                  </a:lnTo>
                  <a:lnTo>
                    <a:pt x="2997" y="2438"/>
                  </a:lnTo>
                  <a:lnTo>
                    <a:pt x="1473" y="12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68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442909" y="6471997"/>
              <a:ext cx="24130" cy="21590"/>
            </a:xfrm>
            <a:custGeom>
              <a:avLst/>
              <a:gdLst/>
              <a:ahLst/>
              <a:cxnLst/>
              <a:rect l="l" t="t" r="r" b="b"/>
              <a:pathLst>
                <a:path w="24129" h="21589">
                  <a:moveTo>
                    <a:pt x="14401" y="0"/>
                  </a:moveTo>
                  <a:lnTo>
                    <a:pt x="9944" y="5054"/>
                  </a:lnTo>
                  <a:lnTo>
                    <a:pt x="5118" y="9779"/>
                  </a:lnTo>
                  <a:lnTo>
                    <a:pt x="0" y="14147"/>
                  </a:lnTo>
                  <a:lnTo>
                    <a:pt x="2984" y="16649"/>
                  </a:lnTo>
                  <a:lnTo>
                    <a:pt x="6032" y="19062"/>
                  </a:lnTo>
                  <a:lnTo>
                    <a:pt x="7581" y="20243"/>
                  </a:lnTo>
                  <a:lnTo>
                    <a:pt x="9169" y="21412"/>
                  </a:lnTo>
                  <a:lnTo>
                    <a:pt x="14287" y="16903"/>
                  </a:lnTo>
                  <a:lnTo>
                    <a:pt x="19088" y="12077"/>
                  </a:lnTo>
                  <a:lnTo>
                    <a:pt x="23571" y="6985"/>
                  </a:lnTo>
                  <a:lnTo>
                    <a:pt x="21983" y="5892"/>
                  </a:lnTo>
                  <a:lnTo>
                    <a:pt x="17386" y="2438"/>
                  </a:lnTo>
                  <a:lnTo>
                    <a:pt x="15862" y="1231"/>
                  </a:lnTo>
                  <a:lnTo>
                    <a:pt x="14401" y="0"/>
                  </a:lnTo>
                  <a:close/>
                </a:path>
              </a:pathLst>
            </a:custGeom>
            <a:solidFill>
              <a:srgbClr val="2D5C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1100362" y="6218590"/>
            <a:ext cx="77470" cy="22225"/>
          </a:xfrm>
          <a:custGeom>
            <a:avLst/>
            <a:gdLst/>
            <a:ahLst/>
            <a:cxnLst/>
            <a:rect l="l" t="t" r="r" b="b"/>
            <a:pathLst>
              <a:path w="77470" h="22225">
                <a:moveTo>
                  <a:pt x="76873" y="0"/>
                </a:moveTo>
                <a:lnTo>
                  <a:pt x="0" y="8915"/>
                </a:lnTo>
                <a:lnTo>
                  <a:pt x="0" y="21767"/>
                </a:lnTo>
                <a:lnTo>
                  <a:pt x="76873" y="21767"/>
                </a:lnTo>
                <a:lnTo>
                  <a:pt x="76873" y="0"/>
                </a:lnTo>
                <a:close/>
              </a:path>
            </a:pathLst>
          </a:custGeom>
          <a:solidFill>
            <a:srgbClr val="86C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654982" y="6255511"/>
            <a:ext cx="1092835" cy="247015"/>
          </a:xfrm>
          <a:custGeom>
            <a:avLst/>
            <a:gdLst/>
            <a:ahLst/>
            <a:cxnLst/>
            <a:rect l="l" t="t" r="r" b="b"/>
            <a:pathLst>
              <a:path w="1092834" h="247015">
                <a:moveTo>
                  <a:pt x="94538" y="228561"/>
                </a:moveTo>
                <a:lnTo>
                  <a:pt x="80200" y="214071"/>
                </a:lnTo>
                <a:lnTo>
                  <a:pt x="74244" y="219024"/>
                </a:lnTo>
                <a:lnTo>
                  <a:pt x="68110" y="222808"/>
                </a:lnTo>
                <a:lnTo>
                  <a:pt x="61290" y="225221"/>
                </a:lnTo>
                <a:lnTo>
                  <a:pt x="53276" y="226072"/>
                </a:lnTo>
                <a:lnTo>
                  <a:pt x="41224" y="223507"/>
                </a:lnTo>
                <a:lnTo>
                  <a:pt x="31826" y="216547"/>
                </a:lnTo>
                <a:lnTo>
                  <a:pt x="25730" y="206311"/>
                </a:lnTo>
                <a:lnTo>
                  <a:pt x="23558" y="193878"/>
                </a:lnTo>
                <a:lnTo>
                  <a:pt x="25768" y="181190"/>
                </a:lnTo>
                <a:lnTo>
                  <a:pt x="31940" y="171043"/>
                </a:lnTo>
                <a:lnTo>
                  <a:pt x="41338" y="164185"/>
                </a:lnTo>
                <a:lnTo>
                  <a:pt x="53276" y="161671"/>
                </a:lnTo>
                <a:lnTo>
                  <a:pt x="60579" y="162471"/>
                </a:lnTo>
                <a:lnTo>
                  <a:pt x="67246" y="164757"/>
                </a:lnTo>
                <a:lnTo>
                  <a:pt x="73482" y="168402"/>
                </a:lnTo>
                <a:lnTo>
                  <a:pt x="79463" y="173240"/>
                </a:lnTo>
                <a:lnTo>
                  <a:pt x="93814" y="156705"/>
                </a:lnTo>
                <a:lnTo>
                  <a:pt x="86207" y="150279"/>
                </a:lnTo>
                <a:lnTo>
                  <a:pt x="77292" y="145275"/>
                </a:lnTo>
                <a:lnTo>
                  <a:pt x="66535" y="142036"/>
                </a:lnTo>
                <a:lnTo>
                  <a:pt x="53416" y="140893"/>
                </a:lnTo>
                <a:lnTo>
                  <a:pt x="31800" y="145072"/>
                </a:lnTo>
                <a:lnTo>
                  <a:pt x="14909" y="156451"/>
                </a:lnTo>
                <a:lnTo>
                  <a:pt x="3924" y="173304"/>
                </a:lnTo>
                <a:lnTo>
                  <a:pt x="0" y="193878"/>
                </a:lnTo>
                <a:lnTo>
                  <a:pt x="3962" y="214807"/>
                </a:lnTo>
                <a:lnTo>
                  <a:pt x="14960" y="231533"/>
                </a:lnTo>
                <a:lnTo>
                  <a:pt x="31610" y="242747"/>
                </a:lnTo>
                <a:lnTo>
                  <a:pt x="52539" y="246849"/>
                </a:lnTo>
                <a:lnTo>
                  <a:pt x="65951" y="245567"/>
                </a:lnTo>
                <a:lnTo>
                  <a:pt x="77000" y="241922"/>
                </a:lnTo>
                <a:lnTo>
                  <a:pt x="86309" y="236169"/>
                </a:lnTo>
                <a:lnTo>
                  <a:pt x="94538" y="228561"/>
                </a:lnTo>
                <a:close/>
              </a:path>
              <a:path w="1092834" h="247015">
                <a:moveTo>
                  <a:pt x="94538" y="87668"/>
                </a:moveTo>
                <a:lnTo>
                  <a:pt x="80200" y="73177"/>
                </a:lnTo>
                <a:lnTo>
                  <a:pt x="74244" y="78143"/>
                </a:lnTo>
                <a:lnTo>
                  <a:pt x="68110" y="81927"/>
                </a:lnTo>
                <a:lnTo>
                  <a:pt x="61290" y="84340"/>
                </a:lnTo>
                <a:lnTo>
                  <a:pt x="53276" y="85178"/>
                </a:lnTo>
                <a:lnTo>
                  <a:pt x="41224" y="82613"/>
                </a:lnTo>
                <a:lnTo>
                  <a:pt x="31826" y="75666"/>
                </a:lnTo>
                <a:lnTo>
                  <a:pt x="25730" y="65417"/>
                </a:lnTo>
                <a:lnTo>
                  <a:pt x="23558" y="52984"/>
                </a:lnTo>
                <a:lnTo>
                  <a:pt x="25768" y="40297"/>
                </a:lnTo>
                <a:lnTo>
                  <a:pt x="31940" y="30149"/>
                </a:lnTo>
                <a:lnTo>
                  <a:pt x="41338" y="23291"/>
                </a:lnTo>
                <a:lnTo>
                  <a:pt x="53276" y="20777"/>
                </a:lnTo>
                <a:lnTo>
                  <a:pt x="60579" y="21577"/>
                </a:lnTo>
                <a:lnTo>
                  <a:pt x="67246" y="23876"/>
                </a:lnTo>
                <a:lnTo>
                  <a:pt x="73482" y="27508"/>
                </a:lnTo>
                <a:lnTo>
                  <a:pt x="79463" y="32346"/>
                </a:lnTo>
                <a:lnTo>
                  <a:pt x="93814" y="15811"/>
                </a:lnTo>
                <a:lnTo>
                  <a:pt x="86207" y="9385"/>
                </a:lnTo>
                <a:lnTo>
                  <a:pt x="77292" y="4394"/>
                </a:lnTo>
                <a:lnTo>
                  <a:pt x="66535" y="1155"/>
                </a:lnTo>
                <a:lnTo>
                  <a:pt x="53416" y="0"/>
                </a:lnTo>
                <a:lnTo>
                  <a:pt x="31800" y="4178"/>
                </a:lnTo>
                <a:lnTo>
                  <a:pt x="14909" y="15570"/>
                </a:lnTo>
                <a:lnTo>
                  <a:pt x="3924" y="32423"/>
                </a:lnTo>
                <a:lnTo>
                  <a:pt x="0" y="52984"/>
                </a:lnTo>
                <a:lnTo>
                  <a:pt x="3962" y="73914"/>
                </a:lnTo>
                <a:lnTo>
                  <a:pt x="14960" y="90652"/>
                </a:lnTo>
                <a:lnTo>
                  <a:pt x="31610" y="101866"/>
                </a:lnTo>
                <a:lnTo>
                  <a:pt x="52539" y="105956"/>
                </a:lnTo>
                <a:lnTo>
                  <a:pt x="65951" y="104686"/>
                </a:lnTo>
                <a:lnTo>
                  <a:pt x="77000" y="101041"/>
                </a:lnTo>
                <a:lnTo>
                  <a:pt x="86309" y="95275"/>
                </a:lnTo>
                <a:lnTo>
                  <a:pt x="94538" y="87668"/>
                </a:lnTo>
                <a:close/>
              </a:path>
              <a:path w="1092834" h="247015">
                <a:moveTo>
                  <a:pt x="209423" y="245084"/>
                </a:moveTo>
                <a:lnTo>
                  <a:pt x="199644" y="222110"/>
                </a:lnTo>
                <a:lnTo>
                  <a:pt x="191173" y="202209"/>
                </a:lnTo>
                <a:lnTo>
                  <a:pt x="177038" y="168986"/>
                </a:lnTo>
                <a:lnTo>
                  <a:pt x="168452" y="148805"/>
                </a:lnTo>
                <a:lnTo>
                  <a:pt x="168452" y="202209"/>
                </a:lnTo>
                <a:lnTo>
                  <a:pt x="141224" y="202209"/>
                </a:lnTo>
                <a:lnTo>
                  <a:pt x="154838" y="168986"/>
                </a:lnTo>
                <a:lnTo>
                  <a:pt x="168452" y="202209"/>
                </a:lnTo>
                <a:lnTo>
                  <a:pt x="168452" y="148805"/>
                </a:lnTo>
                <a:lnTo>
                  <a:pt x="165519" y="141909"/>
                </a:lnTo>
                <a:lnTo>
                  <a:pt x="144741" y="141909"/>
                </a:lnTo>
                <a:lnTo>
                  <a:pt x="100838" y="245084"/>
                </a:lnTo>
                <a:lnTo>
                  <a:pt x="123812" y="245084"/>
                </a:lnTo>
                <a:lnTo>
                  <a:pt x="133184" y="222110"/>
                </a:lnTo>
                <a:lnTo>
                  <a:pt x="176504" y="222110"/>
                </a:lnTo>
                <a:lnTo>
                  <a:pt x="185864" y="245084"/>
                </a:lnTo>
                <a:lnTo>
                  <a:pt x="209423" y="245084"/>
                </a:lnTo>
                <a:close/>
              </a:path>
              <a:path w="1092834" h="247015">
                <a:moveTo>
                  <a:pt x="211035" y="52692"/>
                </a:moveTo>
                <a:lnTo>
                  <a:pt x="206997" y="32169"/>
                </a:lnTo>
                <a:lnTo>
                  <a:pt x="199339" y="20789"/>
                </a:lnTo>
                <a:lnTo>
                  <a:pt x="195732" y="15417"/>
                </a:lnTo>
                <a:lnTo>
                  <a:pt x="187477" y="10007"/>
                </a:lnTo>
                <a:lnTo>
                  <a:pt x="187477" y="53276"/>
                </a:lnTo>
                <a:lnTo>
                  <a:pt x="185216" y="65671"/>
                </a:lnTo>
                <a:lnTo>
                  <a:pt x="178904" y="75806"/>
                </a:lnTo>
                <a:lnTo>
                  <a:pt x="169189" y="82664"/>
                </a:lnTo>
                <a:lnTo>
                  <a:pt x="156743" y="85178"/>
                </a:lnTo>
                <a:lnTo>
                  <a:pt x="144233" y="82613"/>
                </a:lnTo>
                <a:lnTo>
                  <a:pt x="134416" y="75666"/>
                </a:lnTo>
                <a:lnTo>
                  <a:pt x="128003" y="65417"/>
                </a:lnTo>
                <a:lnTo>
                  <a:pt x="125768" y="53276"/>
                </a:lnTo>
                <a:lnTo>
                  <a:pt x="125717" y="52692"/>
                </a:lnTo>
                <a:lnTo>
                  <a:pt x="127965" y="40297"/>
                </a:lnTo>
                <a:lnTo>
                  <a:pt x="134277" y="30149"/>
                </a:lnTo>
                <a:lnTo>
                  <a:pt x="143992" y="23304"/>
                </a:lnTo>
                <a:lnTo>
                  <a:pt x="156451" y="20789"/>
                </a:lnTo>
                <a:lnTo>
                  <a:pt x="168948" y="23342"/>
                </a:lnTo>
                <a:lnTo>
                  <a:pt x="178765" y="30302"/>
                </a:lnTo>
                <a:lnTo>
                  <a:pt x="185178" y="40538"/>
                </a:lnTo>
                <a:lnTo>
                  <a:pt x="187413" y="52692"/>
                </a:lnTo>
                <a:lnTo>
                  <a:pt x="187477" y="53276"/>
                </a:lnTo>
                <a:lnTo>
                  <a:pt x="187477" y="10007"/>
                </a:lnTo>
                <a:lnTo>
                  <a:pt x="178562" y="4140"/>
                </a:lnTo>
                <a:lnTo>
                  <a:pt x="156743" y="0"/>
                </a:lnTo>
                <a:lnTo>
                  <a:pt x="134874" y="4178"/>
                </a:lnTo>
                <a:lnTo>
                  <a:pt x="117589" y="15570"/>
                </a:lnTo>
                <a:lnTo>
                  <a:pt x="106235" y="32410"/>
                </a:lnTo>
                <a:lnTo>
                  <a:pt x="102209" y="52692"/>
                </a:lnTo>
                <a:lnTo>
                  <a:pt x="102158" y="53276"/>
                </a:lnTo>
                <a:lnTo>
                  <a:pt x="106184" y="73787"/>
                </a:lnTo>
                <a:lnTo>
                  <a:pt x="117449" y="90538"/>
                </a:lnTo>
                <a:lnTo>
                  <a:pt x="134620" y="101815"/>
                </a:lnTo>
                <a:lnTo>
                  <a:pt x="156451" y="105956"/>
                </a:lnTo>
                <a:lnTo>
                  <a:pt x="178308" y="101765"/>
                </a:lnTo>
                <a:lnTo>
                  <a:pt x="195592" y="90385"/>
                </a:lnTo>
                <a:lnTo>
                  <a:pt x="199110" y="85178"/>
                </a:lnTo>
                <a:lnTo>
                  <a:pt x="206946" y="73545"/>
                </a:lnTo>
                <a:lnTo>
                  <a:pt x="210972" y="53276"/>
                </a:lnTo>
                <a:lnTo>
                  <a:pt x="211035" y="52692"/>
                </a:lnTo>
                <a:close/>
              </a:path>
              <a:path w="1092834" h="247015">
                <a:moveTo>
                  <a:pt x="313347" y="142646"/>
                </a:moveTo>
                <a:lnTo>
                  <a:pt x="291096" y="142646"/>
                </a:lnTo>
                <a:lnTo>
                  <a:pt x="291096" y="205714"/>
                </a:lnTo>
                <a:lnTo>
                  <a:pt x="243090" y="142646"/>
                </a:lnTo>
                <a:lnTo>
                  <a:pt x="222313" y="142646"/>
                </a:lnTo>
                <a:lnTo>
                  <a:pt x="222313" y="245084"/>
                </a:lnTo>
                <a:lnTo>
                  <a:pt x="244563" y="245084"/>
                </a:lnTo>
                <a:lnTo>
                  <a:pt x="244563" y="179959"/>
                </a:lnTo>
                <a:lnTo>
                  <a:pt x="294170" y="245084"/>
                </a:lnTo>
                <a:lnTo>
                  <a:pt x="313347" y="245084"/>
                </a:lnTo>
                <a:lnTo>
                  <a:pt x="313347" y="142646"/>
                </a:lnTo>
                <a:close/>
              </a:path>
              <a:path w="1092834" h="247015">
                <a:moveTo>
                  <a:pt x="332498" y="52692"/>
                </a:moveTo>
                <a:lnTo>
                  <a:pt x="328460" y="32169"/>
                </a:lnTo>
                <a:lnTo>
                  <a:pt x="320814" y="20789"/>
                </a:lnTo>
                <a:lnTo>
                  <a:pt x="317207" y="15417"/>
                </a:lnTo>
                <a:lnTo>
                  <a:pt x="308940" y="9994"/>
                </a:lnTo>
                <a:lnTo>
                  <a:pt x="308940" y="53276"/>
                </a:lnTo>
                <a:lnTo>
                  <a:pt x="306692" y="65671"/>
                </a:lnTo>
                <a:lnTo>
                  <a:pt x="300380" y="75806"/>
                </a:lnTo>
                <a:lnTo>
                  <a:pt x="290664" y="82664"/>
                </a:lnTo>
                <a:lnTo>
                  <a:pt x="278206" y="85178"/>
                </a:lnTo>
                <a:lnTo>
                  <a:pt x="265709" y="82613"/>
                </a:lnTo>
                <a:lnTo>
                  <a:pt x="255892" y="75666"/>
                </a:lnTo>
                <a:lnTo>
                  <a:pt x="249478" y="65417"/>
                </a:lnTo>
                <a:lnTo>
                  <a:pt x="247230" y="53276"/>
                </a:lnTo>
                <a:lnTo>
                  <a:pt x="247180" y="52692"/>
                </a:lnTo>
                <a:lnTo>
                  <a:pt x="249428" y="40297"/>
                </a:lnTo>
                <a:lnTo>
                  <a:pt x="255739" y="30149"/>
                </a:lnTo>
                <a:lnTo>
                  <a:pt x="265455" y="23304"/>
                </a:lnTo>
                <a:lnTo>
                  <a:pt x="277914" y="20789"/>
                </a:lnTo>
                <a:lnTo>
                  <a:pt x="290423" y="23342"/>
                </a:lnTo>
                <a:lnTo>
                  <a:pt x="300228" y="30302"/>
                </a:lnTo>
                <a:lnTo>
                  <a:pt x="306641" y="40538"/>
                </a:lnTo>
                <a:lnTo>
                  <a:pt x="308889" y="52692"/>
                </a:lnTo>
                <a:lnTo>
                  <a:pt x="308940" y="53276"/>
                </a:lnTo>
                <a:lnTo>
                  <a:pt x="308940" y="9994"/>
                </a:lnTo>
                <a:lnTo>
                  <a:pt x="300024" y="4140"/>
                </a:lnTo>
                <a:lnTo>
                  <a:pt x="278206" y="0"/>
                </a:lnTo>
                <a:lnTo>
                  <a:pt x="256336" y="4178"/>
                </a:lnTo>
                <a:lnTo>
                  <a:pt x="239064" y="15570"/>
                </a:lnTo>
                <a:lnTo>
                  <a:pt x="227711" y="32410"/>
                </a:lnTo>
                <a:lnTo>
                  <a:pt x="223685" y="52692"/>
                </a:lnTo>
                <a:lnTo>
                  <a:pt x="223621" y="53276"/>
                </a:lnTo>
                <a:lnTo>
                  <a:pt x="227660" y="73787"/>
                </a:lnTo>
                <a:lnTo>
                  <a:pt x="238912" y="90538"/>
                </a:lnTo>
                <a:lnTo>
                  <a:pt x="256095" y="101815"/>
                </a:lnTo>
                <a:lnTo>
                  <a:pt x="277914" y="105956"/>
                </a:lnTo>
                <a:lnTo>
                  <a:pt x="299783" y="101765"/>
                </a:lnTo>
                <a:lnTo>
                  <a:pt x="317055" y="90385"/>
                </a:lnTo>
                <a:lnTo>
                  <a:pt x="320573" y="85178"/>
                </a:lnTo>
                <a:lnTo>
                  <a:pt x="328422" y="73545"/>
                </a:lnTo>
                <a:lnTo>
                  <a:pt x="332447" y="53276"/>
                </a:lnTo>
                <a:lnTo>
                  <a:pt x="332498" y="52692"/>
                </a:lnTo>
                <a:close/>
              </a:path>
              <a:path w="1092834" h="247015">
                <a:moveTo>
                  <a:pt x="430707" y="37172"/>
                </a:moveTo>
                <a:lnTo>
                  <a:pt x="428015" y="22809"/>
                </a:lnTo>
                <a:lnTo>
                  <a:pt x="427532" y="22110"/>
                </a:lnTo>
                <a:lnTo>
                  <a:pt x="420268" y="11620"/>
                </a:lnTo>
                <a:lnTo>
                  <a:pt x="407924" y="4356"/>
                </a:lnTo>
                <a:lnTo>
                  <a:pt x="407873" y="27520"/>
                </a:lnTo>
                <a:lnTo>
                  <a:pt x="407873" y="46685"/>
                </a:lnTo>
                <a:lnTo>
                  <a:pt x="401294" y="53416"/>
                </a:lnTo>
                <a:lnTo>
                  <a:pt x="372160" y="53416"/>
                </a:lnTo>
                <a:lnTo>
                  <a:pt x="372160" y="22110"/>
                </a:lnTo>
                <a:lnTo>
                  <a:pt x="400850" y="22110"/>
                </a:lnTo>
                <a:lnTo>
                  <a:pt x="407873" y="27520"/>
                </a:lnTo>
                <a:lnTo>
                  <a:pt x="407873" y="4356"/>
                </a:lnTo>
                <a:lnTo>
                  <a:pt x="391477" y="1765"/>
                </a:lnTo>
                <a:lnTo>
                  <a:pt x="349631" y="1765"/>
                </a:lnTo>
                <a:lnTo>
                  <a:pt x="349631" y="104203"/>
                </a:lnTo>
                <a:lnTo>
                  <a:pt x="372160" y="104203"/>
                </a:lnTo>
                <a:lnTo>
                  <a:pt x="372160" y="73469"/>
                </a:lnTo>
                <a:lnTo>
                  <a:pt x="389280" y="73469"/>
                </a:lnTo>
                <a:lnTo>
                  <a:pt x="427215" y="53416"/>
                </a:lnTo>
                <a:lnTo>
                  <a:pt x="430682" y="37617"/>
                </a:lnTo>
                <a:lnTo>
                  <a:pt x="430707" y="37172"/>
                </a:lnTo>
                <a:close/>
              </a:path>
              <a:path w="1092834" h="247015">
                <a:moveTo>
                  <a:pt x="434809" y="245084"/>
                </a:moveTo>
                <a:lnTo>
                  <a:pt x="425030" y="222110"/>
                </a:lnTo>
                <a:lnTo>
                  <a:pt x="416560" y="202209"/>
                </a:lnTo>
                <a:lnTo>
                  <a:pt x="402424" y="168986"/>
                </a:lnTo>
                <a:lnTo>
                  <a:pt x="393839" y="148805"/>
                </a:lnTo>
                <a:lnTo>
                  <a:pt x="393839" y="202209"/>
                </a:lnTo>
                <a:lnTo>
                  <a:pt x="366610" y="202209"/>
                </a:lnTo>
                <a:lnTo>
                  <a:pt x="380225" y="168986"/>
                </a:lnTo>
                <a:lnTo>
                  <a:pt x="393839" y="202209"/>
                </a:lnTo>
                <a:lnTo>
                  <a:pt x="393839" y="148805"/>
                </a:lnTo>
                <a:lnTo>
                  <a:pt x="390906" y="141909"/>
                </a:lnTo>
                <a:lnTo>
                  <a:pt x="370128" y="141909"/>
                </a:lnTo>
                <a:lnTo>
                  <a:pt x="326224" y="245084"/>
                </a:lnTo>
                <a:lnTo>
                  <a:pt x="349199" y="245084"/>
                </a:lnTo>
                <a:lnTo>
                  <a:pt x="358571" y="222110"/>
                </a:lnTo>
                <a:lnTo>
                  <a:pt x="401878" y="222110"/>
                </a:lnTo>
                <a:lnTo>
                  <a:pt x="411251" y="245084"/>
                </a:lnTo>
                <a:lnTo>
                  <a:pt x="434809" y="245084"/>
                </a:lnTo>
                <a:close/>
              </a:path>
              <a:path w="1092834" h="247015">
                <a:moveTo>
                  <a:pt x="522465" y="84150"/>
                </a:moveTo>
                <a:lnTo>
                  <a:pt x="466852" y="84150"/>
                </a:lnTo>
                <a:lnTo>
                  <a:pt x="466852" y="62636"/>
                </a:lnTo>
                <a:lnTo>
                  <a:pt x="515150" y="62636"/>
                </a:lnTo>
                <a:lnTo>
                  <a:pt x="515150" y="42595"/>
                </a:lnTo>
                <a:lnTo>
                  <a:pt x="466852" y="42595"/>
                </a:lnTo>
                <a:lnTo>
                  <a:pt x="466852" y="21805"/>
                </a:lnTo>
                <a:lnTo>
                  <a:pt x="521728" y="21805"/>
                </a:lnTo>
                <a:lnTo>
                  <a:pt x="521728" y="1752"/>
                </a:lnTo>
                <a:lnTo>
                  <a:pt x="444461" y="1752"/>
                </a:lnTo>
                <a:lnTo>
                  <a:pt x="444461" y="104203"/>
                </a:lnTo>
                <a:lnTo>
                  <a:pt x="522465" y="104203"/>
                </a:lnTo>
                <a:lnTo>
                  <a:pt x="522465" y="84150"/>
                </a:lnTo>
                <a:close/>
              </a:path>
              <a:path w="1092834" h="247015">
                <a:moveTo>
                  <a:pt x="542086" y="193573"/>
                </a:moveTo>
                <a:lnTo>
                  <a:pt x="538099" y="173456"/>
                </a:lnTo>
                <a:lnTo>
                  <a:pt x="530860" y="162979"/>
                </a:lnTo>
                <a:lnTo>
                  <a:pt x="526935" y="157302"/>
                </a:lnTo>
                <a:lnTo>
                  <a:pt x="518528" y="152057"/>
                </a:lnTo>
                <a:lnTo>
                  <a:pt x="518528" y="194157"/>
                </a:lnTo>
                <a:lnTo>
                  <a:pt x="516293" y="206590"/>
                </a:lnTo>
                <a:lnTo>
                  <a:pt x="510006" y="216268"/>
                </a:lnTo>
                <a:lnTo>
                  <a:pt x="500253" y="222529"/>
                </a:lnTo>
                <a:lnTo>
                  <a:pt x="487654" y="224751"/>
                </a:lnTo>
                <a:lnTo>
                  <a:pt x="470230" y="224751"/>
                </a:lnTo>
                <a:lnTo>
                  <a:pt x="470230" y="162979"/>
                </a:lnTo>
                <a:lnTo>
                  <a:pt x="487654" y="162979"/>
                </a:lnTo>
                <a:lnTo>
                  <a:pt x="518464" y="193573"/>
                </a:lnTo>
                <a:lnTo>
                  <a:pt x="518528" y="194157"/>
                </a:lnTo>
                <a:lnTo>
                  <a:pt x="518528" y="152057"/>
                </a:lnTo>
                <a:lnTo>
                  <a:pt x="509739" y="146558"/>
                </a:lnTo>
                <a:lnTo>
                  <a:pt x="487654" y="142646"/>
                </a:lnTo>
                <a:lnTo>
                  <a:pt x="447700" y="142646"/>
                </a:lnTo>
                <a:lnTo>
                  <a:pt x="447700" y="245084"/>
                </a:lnTo>
                <a:lnTo>
                  <a:pt x="487654" y="245084"/>
                </a:lnTo>
                <a:lnTo>
                  <a:pt x="509739" y="241134"/>
                </a:lnTo>
                <a:lnTo>
                  <a:pt x="526935" y="230289"/>
                </a:lnTo>
                <a:lnTo>
                  <a:pt x="530733" y="224751"/>
                </a:lnTo>
                <a:lnTo>
                  <a:pt x="538099" y="214033"/>
                </a:lnTo>
                <a:lnTo>
                  <a:pt x="542023" y="194157"/>
                </a:lnTo>
                <a:lnTo>
                  <a:pt x="542086" y="193573"/>
                </a:lnTo>
                <a:close/>
              </a:path>
              <a:path w="1092834" h="247015">
                <a:moveTo>
                  <a:pt x="628129" y="104203"/>
                </a:moveTo>
                <a:lnTo>
                  <a:pt x="605713" y="71424"/>
                </a:lnTo>
                <a:lnTo>
                  <a:pt x="603110" y="67614"/>
                </a:lnTo>
                <a:lnTo>
                  <a:pt x="612038" y="62941"/>
                </a:lnTo>
                <a:lnTo>
                  <a:pt x="618972" y="56121"/>
                </a:lnTo>
                <a:lnTo>
                  <a:pt x="621271" y="51523"/>
                </a:lnTo>
                <a:lnTo>
                  <a:pt x="623468" y="47117"/>
                </a:lnTo>
                <a:lnTo>
                  <a:pt x="624941" y="36741"/>
                </a:lnTo>
                <a:lnTo>
                  <a:pt x="625068" y="35572"/>
                </a:lnTo>
                <a:lnTo>
                  <a:pt x="622554" y="22110"/>
                </a:lnTo>
                <a:lnTo>
                  <a:pt x="622427" y="21386"/>
                </a:lnTo>
                <a:lnTo>
                  <a:pt x="614807" y="10756"/>
                </a:lnTo>
                <a:lnTo>
                  <a:pt x="602653" y="4076"/>
                </a:lnTo>
                <a:lnTo>
                  <a:pt x="602234" y="4025"/>
                </a:lnTo>
                <a:lnTo>
                  <a:pt x="602234" y="27076"/>
                </a:lnTo>
                <a:lnTo>
                  <a:pt x="602234" y="45669"/>
                </a:lnTo>
                <a:lnTo>
                  <a:pt x="595934" y="51523"/>
                </a:lnTo>
                <a:lnTo>
                  <a:pt x="562140" y="51523"/>
                </a:lnTo>
                <a:lnTo>
                  <a:pt x="562140" y="22110"/>
                </a:lnTo>
                <a:lnTo>
                  <a:pt x="595503" y="22110"/>
                </a:lnTo>
                <a:lnTo>
                  <a:pt x="602234" y="27076"/>
                </a:lnTo>
                <a:lnTo>
                  <a:pt x="602234" y="4025"/>
                </a:lnTo>
                <a:lnTo>
                  <a:pt x="586422" y="1765"/>
                </a:lnTo>
                <a:lnTo>
                  <a:pt x="539597" y="1765"/>
                </a:lnTo>
                <a:lnTo>
                  <a:pt x="539597" y="104203"/>
                </a:lnTo>
                <a:lnTo>
                  <a:pt x="562140" y="104203"/>
                </a:lnTo>
                <a:lnTo>
                  <a:pt x="562140" y="71424"/>
                </a:lnTo>
                <a:lnTo>
                  <a:pt x="579843" y="71424"/>
                </a:lnTo>
                <a:lnTo>
                  <a:pt x="601802" y="104203"/>
                </a:lnTo>
                <a:lnTo>
                  <a:pt x="628129" y="104203"/>
                </a:lnTo>
                <a:close/>
              </a:path>
              <a:path w="1092834" h="247015">
                <a:moveTo>
                  <a:pt x="651687" y="245084"/>
                </a:moveTo>
                <a:lnTo>
                  <a:pt x="641921" y="222110"/>
                </a:lnTo>
                <a:lnTo>
                  <a:pt x="633450" y="202209"/>
                </a:lnTo>
                <a:lnTo>
                  <a:pt x="619315" y="168986"/>
                </a:lnTo>
                <a:lnTo>
                  <a:pt x="610717" y="148805"/>
                </a:lnTo>
                <a:lnTo>
                  <a:pt x="610717" y="202209"/>
                </a:lnTo>
                <a:lnTo>
                  <a:pt x="583488" y="202209"/>
                </a:lnTo>
                <a:lnTo>
                  <a:pt x="597103" y="168986"/>
                </a:lnTo>
                <a:lnTo>
                  <a:pt x="610717" y="202209"/>
                </a:lnTo>
                <a:lnTo>
                  <a:pt x="610717" y="148805"/>
                </a:lnTo>
                <a:lnTo>
                  <a:pt x="607783" y="141909"/>
                </a:lnTo>
                <a:lnTo>
                  <a:pt x="587006" y="141909"/>
                </a:lnTo>
                <a:lnTo>
                  <a:pt x="543090" y="245084"/>
                </a:lnTo>
                <a:lnTo>
                  <a:pt x="566077" y="245084"/>
                </a:lnTo>
                <a:lnTo>
                  <a:pt x="575437" y="222110"/>
                </a:lnTo>
                <a:lnTo>
                  <a:pt x="618769" y="222110"/>
                </a:lnTo>
                <a:lnTo>
                  <a:pt x="628129" y="245084"/>
                </a:lnTo>
                <a:lnTo>
                  <a:pt x="651687" y="245084"/>
                </a:lnTo>
                <a:close/>
              </a:path>
              <a:path w="1092834" h="247015">
                <a:moveTo>
                  <a:pt x="742289" y="104203"/>
                </a:moveTo>
                <a:lnTo>
                  <a:pt x="732510" y="81229"/>
                </a:lnTo>
                <a:lnTo>
                  <a:pt x="724039" y="61328"/>
                </a:lnTo>
                <a:lnTo>
                  <a:pt x="709904" y="28105"/>
                </a:lnTo>
                <a:lnTo>
                  <a:pt x="701319" y="7924"/>
                </a:lnTo>
                <a:lnTo>
                  <a:pt x="701319" y="61328"/>
                </a:lnTo>
                <a:lnTo>
                  <a:pt x="674103" y="61328"/>
                </a:lnTo>
                <a:lnTo>
                  <a:pt x="687705" y="28105"/>
                </a:lnTo>
                <a:lnTo>
                  <a:pt x="701319" y="61328"/>
                </a:lnTo>
                <a:lnTo>
                  <a:pt x="701319" y="7924"/>
                </a:lnTo>
                <a:lnTo>
                  <a:pt x="698385" y="1028"/>
                </a:lnTo>
                <a:lnTo>
                  <a:pt x="677608" y="1028"/>
                </a:lnTo>
                <a:lnTo>
                  <a:pt x="633704" y="104203"/>
                </a:lnTo>
                <a:lnTo>
                  <a:pt x="656678" y="104203"/>
                </a:lnTo>
                <a:lnTo>
                  <a:pt x="666051" y="81229"/>
                </a:lnTo>
                <a:lnTo>
                  <a:pt x="709371" y="81229"/>
                </a:lnTo>
                <a:lnTo>
                  <a:pt x="718731" y="104203"/>
                </a:lnTo>
                <a:lnTo>
                  <a:pt x="742289" y="104203"/>
                </a:lnTo>
                <a:close/>
              </a:path>
              <a:path w="1092834" h="247015">
                <a:moveTo>
                  <a:pt x="819543" y="1765"/>
                </a:moveTo>
                <a:lnTo>
                  <a:pt x="734669" y="1765"/>
                </a:lnTo>
                <a:lnTo>
                  <a:pt x="734669" y="22542"/>
                </a:lnTo>
                <a:lnTo>
                  <a:pt x="765835" y="22542"/>
                </a:lnTo>
                <a:lnTo>
                  <a:pt x="765835" y="104203"/>
                </a:lnTo>
                <a:lnTo>
                  <a:pt x="788377" y="104203"/>
                </a:lnTo>
                <a:lnTo>
                  <a:pt x="788377" y="22542"/>
                </a:lnTo>
                <a:lnTo>
                  <a:pt x="819543" y="22542"/>
                </a:lnTo>
                <a:lnTo>
                  <a:pt x="819543" y="1765"/>
                </a:lnTo>
                <a:close/>
              </a:path>
              <a:path w="1092834" h="247015">
                <a:moveTo>
                  <a:pt x="857465" y="1752"/>
                </a:moveTo>
                <a:lnTo>
                  <a:pt x="834923" y="1752"/>
                </a:lnTo>
                <a:lnTo>
                  <a:pt x="834923" y="104203"/>
                </a:lnTo>
                <a:lnTo>
                  <a:pt x="857465" y="104203"/>
                </a:lnTo>
                <a:lnTo>
                  <a:pt x="857465" y="1752"/>
                </a:lnTo>
                <a:close/>
              </a:path>
              <a:path w="1092834" h="247015">
                <a:moveTo>
                  <a:pt x="984491" y="52692"/>
                </a:moveTo>
                <a:lnTo>
                  <a:pt x="980452" y="32169"/>
                </a:lnTo>
                <a:lnTo>
                  <a:pt x="972807" y="20789"/>
                </a:lnTo>
                <a:lnTo>
                  <a:pt x="969200" y="15417"/>
                </a:lnTo>
                <a:lnTo>
                  <a:pt x="960932" y="9994"/>
                </a:lnTo>
                <a:lnTo>
                  <a:pt x="960932" y="53276"/>
                </a:lnTo>
                <a:lnTo>
                  <a:pt x="958684" y="65671"/>
                </a:lnTo>
                <a:lnTo>
                  <a:pt x="952373" y="75806"/>
                </a:lnTo>
                <a:lnTo>
                  <a:pt x="942657" y="82664"/>
                </a:lnTo>
                <a:lnTo>
                  <a:pt x="930198" y="85178"/>
                </a:lnTo>
                <a:lnTo>
                  <a:pt x="917689" y="82613"/>
                </a:lnTo>
                <a:lnTo>
                  <a:pt x="907884" y="75666"/>
                </a:lnTo>
                <a:lnTo>
                  <a:pt x="901471" y="65417"/>
                </a:lnTo>
                <a:lnTo>
                  <a:pt x="899223" y="53276"/>
                </a:lnTo>
                <a:lnTo>
                  <a:pt x="899172" y="52692"/>
                </a:lnTo>
                <a:lnTo>
                  <a:pt x="901420" y="40297"/>
                </a:lnTo>
                <a:lnTo>
                  <a:pt x="907732" y="30149"/>
                </a:lnTo>
                <a:lnTo>
                  <a:pt x="917448" y="23304"/>
                </a:lnTo>
                <a:lnTo>
                  <a:pt x="929906" y="20789"/>
                </a:lnTo>
                <a:lnTo>
                  <a:pt x="942416" y="23342"/>
                </a:lnTo>
                <a:lnTo>
                  <a:pt x="952220" y="30302"/>
                </a:lnTo>
                <a:lnTo>
                  <a:pt x="958634" y="40538"/>
                </a:lnTo>
                <a:lnTo>
                  <a:pt x="960882" y="52692"/>
                </a:lnTo>
                <a:lnTo>
                  <a:pt x="960932" y="53276"/>
                </a:lnTo>
                <a:lnTo>
                  <a:pt x="960932" y="9994"/>
                </a:lnTo>
                <a:lnTo>
                  <a:pt x="952017" y="4140"/>
                </a:lnTo>
                <a:lnTo>
                  <a:pt x="930198" y="0"/>
                </a:lnTo>
                <a:lnTo>
                  <a:pt x="908329" y="4178"/>
                </a:lnTo>
                <a:lnTo>
                  <a:pt x="891044" y="15570"/>
                </a:lnTo>
                <a:lnTo>
                  <a:pt x="879690" y="32410"/>
                </a:lnTo>
                <a:lnTo>
                  <a:pt x="875665" y="52692"/>
                </a:lnTo>
                <a:lnTo>
                  <a:pt x="875601" y="53276"/>
                </a:lnTo>
                <a:lnTo>
                  <a:pt x="879640" y="73787"/>
                </a:lnTo>
                <a:lnTo>
                  <a:pt x="890905" y="90538"/>
                </a:lnTo>
                <a:lnTo>
                  <a:pt x="908088" y="101815"/>
                </a:lnTo>
                <a:lnTo>
                  <a:pt x="929906" y="105956"/>
                </a:lnTo>
                <a:lnTo>
                  <a:pt x="951776" y="101765"/>
                </a:lnTo>
                <a:lnTo>
                  <a:pt x="969048" y="90385"/>
                </a:lnTo>
                <a:lnTo>
                  <a:pt x="972566" y="85178"/>
                </a:lnTo>
                <a:lnTo>
                  <a:pt x="980401" y="73545"/>
                </a:lnTo>
                <a:lnTo>
                  <a:pt x="984427" y="53276"/>
                </a:lnTo>
                <a:lnTo>
                  <a:pt x="984491" y="52692"/>
                </a:lnTo>
                <a:close/>
              </a:path>
              <a:path w="1092834" h="247015">
                <a:moveTo>
                  <a:pt x="1092644" y="1752"/>
                </a:moveTo>
                <a:lnTo>
                  <a:pt x="1070406" y="1752"/>
                </a:lnTo>
                <a:lnTo>
                  <a:pt x="1070406" y="64833"/>
                </a:lnTo>
                <a:lnTo>
                  <a:pt x="1022400" y="1752"/>
                </a:lnTo>
                <a:lnTo>
                  <a:pt x="1001610" y="1752"/>
                </a:lnTo>
                <a:lnTo>
                  <a:pt x="1001610" y="104203"/>
                </a:lnTo>
                <a:lnTo>
                  <a:pt x="1023861" y="104203"/>
                </a:lnTo>
                <a:lnTo>
                  <a:pt x="1023861" y="39077"/>
                </a:lnTo>
                <a:lnTo>
                  <a:pt x="1073467" y="104203"/>
                </a:lnTo>
                <a:lnTo>
                  <a:pt x="1092644" y="104203"/>
                </a:lnTo>
                <a:lnTo>
                  <a:pt x="1092644" y="1752"/>
                </a:lnTo>
                <a:close/>
              </a:path>
            </a:pathLst>
          </a:custGeom>
          <a:solidFill>
            <a:srgbClr val="0621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87768" y="5996190"/>
            <a:ext cx="725765" cy="63173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92452" y="598044"/>
            <a:ext cx="3874466" cy="1604127"/>
          </a:xfrm>
          <a:prstGeom prst="rect">
            <a:avLst/>
          </a:prstGeom>
        </p:spPr>
      </p:pic>
      <p:sp>
        <p:nvSpPr>
          <p:cNvPr id="29" name="object 29"/>
          <p:cNvSpPr txBox="1"/>
          <p:nvPr/>
        </p:nvSpPr>
        <p:spPr>
          <a:xfrm>
            <a:off x="1211299" y="2522880"/>
            <a:ext cx="2292350" cy="294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2D5C9E"/>
                </a:solidFill>
                <a:latin typeface="Helvetica Neue"/>
                <a:cs typeface="Helvetica Neue"/>
              </a:rPr>
              <a:t>Environmental</a:t>
            </a:r>
            <a:r>
              <a:rPr sz="1700" b="1" spc="-7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factors </a:t>
            </a:r>
            <a:r>
              <a:rPr sz="1700" b="1" spc="-46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SEA can take place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5" dirty="0">
                <a:solidFill>
                  <a:srgbClr val="2D5C9E"/>
                </a:solidFill>
                <a:latin typeface="Helvetica Neue"/>
                <a:cs typeface="Helvetica Neue"/>
              </a:rPr>
              <a:t>anywhere,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but people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15" dirty="0">
                <a:solidFill>
                  <a:srgbClr val="2D5C9E"/>
                </a:solidFill>
                <a:latin typeface="Helvetica Neue"/>
                <a:cs typeface="Helvetica Neue"/>
              </a:rPr>
              <a:t>are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at higher risk of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being harassed in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places with 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strong </a:t>
            </a:r>
            <a:r>
              <a:rPr sz="1700" spc="-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power dynamics,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dependencies or an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unchallenged sexist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5" dirty="0">
                <a:solidFill>
                  <a:srgbClr val="2D5C9E"/>
                </a:solidFill>
                <a:latin typeface="Helvetica Neue"/>
                <a:cs typeface="Helvetica Neue"/>
              </a:rPr>
              <a:t>culture.</a:t>
            </a:r>
            <a:endParaRPr sz="1700">
              <a:latin typeface="Helvetica Neue"/>
              <a:cs typeface="Helvetica Neu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96635" y="2522880"/>
            <a:ext cx="1965325" cy="294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3035">
              <a:lnSpc>
                <a:spcPct val="112700"/>
              </a:lnSpc>
              <a:spcBef>
                <a:spcPts val="100"/>
              </a:spcBef>
            </a:pP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The</a:t>
            </a:r>
            <a:r>
              <a:rPr sz="1700" b="1" spc="-5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Good</a:t>
            </a:r>
            <a:r>
              <a:rPr sz="1700" b="1" spc="-5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Person </a:t>
            </a:r>
            <a:r>
              <a:rPr sz="1700" b="1" spc="-46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spc="-5" dirty="0">
                <a:solidFill>
                  <a:srgbClr val="2D5C9E"/>
                </a:solidFill>
                <a:latin typeface="Helvetica Neue"/>
                <a:cs typeface="Helvetica Neue"/>
              </a:rPr>
              <a:t>Syndrome</a:t>
            </a:r>
            <a:endParaRPr sz="1700">
              <a:latin typeface="Helvetica Neue"/>
              <a:cs typeface="Helvetica Neue"/>
            </a:endParaRPr>
          </a:p>
          <a:p>
            <a:pPr marL="12700" marR="5080">
              <a:lnSpc>
                <a:spcPct val="112700"/>
              </a:lnSpc>
            </a:pP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“This person would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never do such a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thing”. When we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highlight </a:t>
            </a:r>
            <a:r>
              <a:rPr sz="1700" spc="-15" dirty="0">
                <a:solidFill>
                  <a:srgbClr val="2D5C9E"/>
                </a:solidFill>
                <a:latin typeface="Helvetica Neue"/>
                <a:cs typeface="Helvetica Neue"/>
              </a:rPr>
              <a:t>someone’s </a:t>
            </a:r>
            <a:r>
              <a:rPr sz="1700" spc="-459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great </a:t>
            </a:r>
            <a:r>
              <a:rPr sz="1700" spc="-5" dirty="0">
                <a:solidFill>
                  <a:srgbClr val="2D5C9E"/>
                </a:solidFill>
                <a:latin typeface="Helvetica Neue"/>
                <a:cs typeface="Helvetica Neue"/>
              </a:rPr>
              <a:t>reputation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or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15" dirty="0">
                <a:solidFill>
                  <a:srgbClr val="2D5C9E"/>
                </a:solidFill>
                <a:latin typeface="Helvetica Neue"/>
                <a:cs typeface="Helvetica Neue"/>
              </a:rPr>
              <a:t>popularity,</a:t>
            </a:r>
            <a:r>
              <a:rPr sz="1700" spc="49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making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it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harder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to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question </a:t>
            </a:r>
            <a:r>
              <a:rPr sz="1700" spc="-459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their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spc="-20" dirty="0">
                <a:solidFill>
                  <a:srgbClr val="2D5C9E"/>
                </a:solidFill>
                <a:latin typeface="Helvetica Neue"/>
                <a:cs typeface="Helvetica Neue"/>
              </a:rPr>
              <a:t>behaviour.</a:t>
            </a:r>
            <a:endParaRPr sz="1700">
              <a:latin typeface="Helvetica Neue"/>
              <a:cs typeface="Helvetica Neu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02970" y="2522880"/>
            <a:ext cx="2244090" cy="323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00"/>
              </a:lnSpc>
              <a:spcBef>
                <a:spcPts val="100"/>
              </a:spcBef>
            </a:pP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Common</a:t>
            </a:r>
            <a:r>
              <a:rPr sz="1700" b="1" spc="-10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harassment  techniques </a:t>
            </a:r>
            <a:r>
              <a:rPr sz="1700" b="1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Showering someone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with compliments,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singling out, making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someone feel special,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isolating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the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target,</a:t>
            </a:r>
            <a:endParaRPr sz="1700">
              <a:latin typeface="Helvetica Neue"/>
              <a:cs typeface="Helvetica Neue"/>
            </a:endParaRPr>
          </a:p>
          <a:p>
            <a:pPr marL="12700" marR="47625">
              <a:lnSpc>
                <a:spcPct val="112700"/>
              </a:lnSpc>
            </a:pP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the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list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goes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on.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These </a:t>
            </a:r>
            <a:r>
              <a:rPr sz="1700" spc="-46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“classic techniques”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used by harassers to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build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up</a:t>
            </a:r>
            <a:r>
              <a:rPr sz="17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harassment.</a:t>
            </a:r>
            <a:endParaRPr sz="1700">
              <a:latin typeface="Helvetica Neue"/>
              <a:cs typeface="Helvetica Neu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88305" y="2522880"/>
            <a:ext cx="2397125" cy="29464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Our</a:t>
            </a:r>
            <a:r>
              <a:rPr sz="1700" b="1" spc="-5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b="1" dirty="0">
                <a:solidFill>
                  <a:srgbClr val="2D5C9E"/>
                </a:solidFill>
                <a:latin typeface="Helvetica Neue"/>
                <a:cs typeface="Helvetica Neue"/>
              </a:rPr>
              <a:t>behaviours</a:t>
            </a:r>
            <a:endParaRPr sz="1700">
              <a:latin typeface="Helvetica Neue"/>
              <a:cs typeface="Helvetica Neue"/>
            </a:endParaRPr>
          </a:p>
          <a:p>
            <a:pPr marL="12700" marR="5080">
              <a:lnSpc>
                <a:spcPct val="112700"/>
              </a:lnSpc>
            </a:pP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From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trying to convince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yourself that nothing is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going on (even though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you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have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that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gut</a:t>
            </a:r>
            <a:r>
              <a:rPr sz="1700" spc="-2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feeling </a:t>
            </a:r>
            <a:r>
              <a:rPr sz="1700" spc="-46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that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something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is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off)</a:t>
            </a:r>
            <a:endParaRPr sz="1700">
              <a:latin typeface="Helvetica Neue"/>
              <a:cs typeface="Helvetica Neue"/>
            </a:endParaRPr>
          </a:p>
          <a:p>
            <a:pPr marL="12700" marR="33020">
              <a:lnSpc>
                <a:spcPct val="112700"/>
              </a:lnSpc>
            </a:pP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to </a:t>
            </a:r>
            <a:r>
              <a:rPr sz="1700" spc="-5" dirty="0">
                <a:solidFill>
                  <a:srgbClr val="2D5C9E"/>
                </a:solidFill>
                <a:latin typeface="Helvetica Neue"/>
                <a:cs typeface="Helvetica Neue"/>
              </a:rPr>
              <a:t>freezing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when faced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with</a:t>
            </a:r>
            <a:r>
              <a:rPr sz="17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a</a:t>
            </a:r>
            <a:r>
              <a:rPr sz="1700" spc="-2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certain</a:t>
            </a:r>
            <a:r>
              <a:rPr sz="1700" spc="-20" dirty="0">
                <a:solidFill>
                  <a:srgbClr val="2D5C9E"/>
                </a:solidFill>
                <a:latin typeface="Helvetica Neue"/>
                <a:cs typeface="Helvetica Neue"/>
              </a:rPr>
              <a:t> behaviour, </a:t>
            </a:r>
            <a:r>
              <a:rPr sz="1700" spc="-459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these can be signs that </a:t>
            </a:r>
            <a:r>
              <a:rPr sz="1700" spc="5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something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</a:t>
            </a:r>
            <a:r>
              <a:rPr sz="1700" dirty="0">
                <a:solidFill>
                  <a:srgbClr val="2D5C9E"/>
                </a:solidFill>
                <a:latin typeface="Helvetica Neue"/>
                <a:cs typeface="Helvetica Neue"/>
              </a:rPr>
              <a:t>is</a:t>
            </a:r>
            <a:r>
              <a:rPr sz="1700" spc="-10" dirty="0">
                <a:solidFill>
                  <a:srgbClr val="2D5C9E"/>
                </a:solidFill>
                <a:latin typeface="Helvetica Neue"/>
                <a:cs typeface="Helvetica Neue"/>
              </a:rPr>
              <a:t> wrong.</a:t>
            </a:r>
            <a:endParaRPr sz="170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291</Words>
  <Application>Microsoft Office PowerPoint</Application>
  <PresentationFormat>Custom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</vt:lpstr>
      <vt:lpstr>HelveticaNeue-Light</vt:lpstr>
      <vt:lpstr>Office Theme</vt:lpstr>
      <vt:lpstr>PowerPoint Presentation</vt:lpstr>
      <vt:lpstr>Exercise: longer scenario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Noelia Ruiz</cp:lastModifiedBy>
  <cp:revision>1</cp:revision>
  <dcterms:created xsi:type="dcterms:W3CDTF">2023-02-06T11:00:21Z</dcterms:created>
  <dcterms:modified xsi:type="dcterms:W3CDTF">2023-03-03T18:56:05Z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2023-02-06T00:00:00Z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2023-02-06T00:00:00Z</vt:filetime>
  </property>
</Properties>
</file>